
<file path=[Content_Types].xml><?xml version="1.0" encoding="utf-8"?>
<Types xmlns="http://schemas.openxmlformats.org/package/2006/content-types">
  <Default Extension="gif" ContentType="image/gif"/>
  <Default Extension="jpeg" ContentType="image/jpeg"/>
  <Default Extension="jpg" ContentType="image/jp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ink/ink1.xml" ContentType="application/inkml+xml"/>
  <Override PartName="/ppt/notesSlides/notesSlide6.xml" ContentType="application/vnd.openxmlformats-officedocument.presentationml.notesSlide+xml"/>
  <Override PartName="/ppt/notesSlides/notesSlide7.xml" ContentType="application/vnd.openxmlformats-officedocument.presentationml.notesSlide+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notesSlides/notesSlide8.xml" ContentType="application/vnd.openxmlformats-officedocument.presentationml.notesSlide+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notesSlides/notesSlide9.xml" ContentType="application/vnd.openxmlformats-officedocument.presentationml.notesSlide+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notesSlides/notesSlide10.xml" ContentType="application/vnd.openxmlformats-officedocument.presentationml.notesSlide+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notesSlides/notesSlide11.xml" ContentType="application/vnd.openxmlformats-officedocument.presentationml.notesSlide+xml"/>
  <Override PartName="/ppt/ink/ink50.xml" ContentType="application/inkml+xml"/>
  <Override PartName="/ppt/ink/ink51.xml" ContentType="application/inkml+xml"/>
  <Override PartName="/ppt/ink/ink52.xml" ContentType="application/inkml+xml"/>
  <Override PartName="/ppt/ink/ink53.xml" ContentType="application/inkml+xml"/>
  <Override PartName="/ppt/notesSlides/notesSlide12.xml" ContentType="application/vnd.openxmlformats-officedocument.presentationml.notesSlide+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notesSlides/notesSlide13.xml" ContentType="application/vnd.openxmlformats-officedocument.presentationml.notesSlide+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notesSlides/notesSlide14.xml" ContentType="application/vnd.openxmlformats-officedocument.presentationml.notesSlide+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notesSlides/notesSlide15.xml" ContentType="application/vnd.openxmlformats-officedocument.presentationml.notesSlide+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notesSlides/notesSlide16.xml" ContentType="application/vnd.openxmlformats-officedocument.presentationml.notesSlide+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0.xml" ContentType="application/inkml+xml"/>
  <Override PartName="/ppt/ink/ink221.xml" ContentType="application/inkml+xml"/>
  <Override PartName="/ppt/ink/ink222.xml" ContentType="application/inkml+xml"/>
  <Override PartName="/ppt/ink/ink223.xml" ContentType="application/inkml+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ink/ink236.xml" ContentType="application/inkml+xml"/>
  <Override PartName="/ppt/ink/ink237.xml" ContentType="application/inkml+xml"/>
  <Override PartName="/ppt/ink/ink238.xml" ContentType="application/inkml+xml"/>
  <Override PartName="/ppt/ink/ink239.xml" ContentType="application/inkml+xml"/>
  <Override PartName="/ppt/ink/ink240.xml" ContentType="application/inkml+xml"/>
  <Override PartName="/ppt/ink/ink241.xml" ContentType="application/inkml+xml"/>
  <Override PartName="/ppt/ink/ink242.xml" ContentType="application/inkml+xml"/>
  <Override PartName="/ppt/ink/ink243.xml" ContentType="application/inkml+xml"/>
  <Override PartName="/ppt/ink/ink244.xml" ContentType="application/inkml+xml"/>
  <Override PartName="/ppt/ink/ink245.xml" ContentType="application/inkml+xml"/>
  <Override PartName="/ppt/ink/ink246.xml" ContentType="application/inkml+xml"/>
  <Override PartName="/ppt/ink/ink247.xml" ContentType="application/inkml+xml"/>
  <Override PartName="/ppt/ink/ink248.xml" ContentType="application/inkml+xml"/>
  <Override PartName="/ppt/ink/ink249.xml" ContentType="application/inkml+xml"/>
  <Override PartName="/ppt/ink/ink250.xml" ContentType="application/inkml+xml"/>
  <Override PartName="/ppt/ink/ink251.xml" ContentType="application/inkml+xml"/>
  <Override PartName="/ppt/ink/ink252.xml" ContentType="application/inkml+xml"/>
  <Override PartName="/ppt/ink/ink253.xml" ContentType="application/inkml+xml"/>
  <Override PartName="/ppt/ink/ink254.xml" ContentType="application/inkml+xml"/>
  <Override PartName="/ppt/ink/ink255.xml" ContentType="application/inkml+xml"/>
  <Override PartName="/ppt/ink/ink256.xml" ContentType="application/inkml+xml"/>
  <Override PartName="/ppt/ink/ink257.xml" ContentType="application/inkml+xml"/>
  <Override PartName="/ppt/ink/ink258.xml" ContentType="application/inkml+xml"/>
  <Override PartName="/ppt/ink/ink259.xml" ContentType="application/inkml+xml"/>
  <Override PartName="/ppt/ink/ink260.xml" ContentType="application/inkml+xml"/>
  <Override PartName="/ppt/ink/ink261.xml" ContentType="application/inkml+xml"/>
  <Override PartName="/ppt/notesSlides/notesSlide17.xml" ContentType="application/vnd.openxmlformats-officedocument.presentationml.notesSlide+xml"/>
  <Override PartName="/ppt/ink/ink262.xml" ContentType="application/inkml+xml"/>
  <Override PartName="/ppt/ink/ink263.xml" ContentType="application/inkml+xml"/>
  <Override PartName="/ppt/ink/ink264.xml" ContentType="application/inkml+xml"/>
  <Override PartName="/ppt/ink/ink265.xml" ContentType="application/inkml+xml"/>
  <Override PartName="/ppt/ink/ink266.xml" ContentType="application/inkml+xml"/>
  <Override PartName="/ppt/ink/ink267.xml" ContentType="application/inkml+xml"/>
  <Override PartName="/ppt/ink/ink268.xml" ContentType="application/inkml+xml"/>
  <Override PartName="/ppt/ink/ink269.xml" ContentType="application/inkml+xml"/>
  <Override PartName="/ppt/ink/ink270.xml" ContentType="application/inkml+xml"/>
  <Override PartName="/ppt/ink/ink271.xml" ContentType="application/inkml+xml"/>
  <Override PartName="/ppt/ink/ink272.xml" ContentType="application/inkml+xml"/>
  <Override PartName="/ppt/ink/ink273.xml" ContentType="application/inkml+xml"/>
  <Override PartName="/ppt/notesSlides/notesSlide18.xml" ContentType="application/vnd.openxmlformats-officedocument.presentationml.notesSlide+xml"/>
  <Override PartName="/ppt/ink/ink274.xml" ContentType="application/inkml+xml"/>
  <Override PartName="/ppt/ink/ink275.xml" ContentType="application/inkml+xml"/>
  <Override PartName="/ppt/ink/ink276.xml" ContentType="application/inkml+xml"/>
  <Override PartName="/ppt/ink/ink277.xml" ContentType="application/inkml+xml"/>
  <Override PartName="/ppt/ink/ink278.xml" ContentType="application/inkml+xml"/>
  <Override PartName="/ppt/ink/ink279.xml" ContentType="application/inkml+xml"/>
  <Override PartName="/ppt/ink/ink280.xml" ContentType="application/inkml+xml"/>
  <Override PartName="/ppt/ink/ink281.xml" ContentType="application/inkml+xml"/>
  <Override PartName="/ppt/ink/ink282.xml" ContentType="application/inkml+xml"/>
  <Override PartName="/ppt/ink/ink283.xml" ContentType="application/inkml+xml"/>
  <Override PartName="/ppt/ink/ink284.xml" ContentType="application/inkml+xml"/>
  <Override PartName="/ppt/ink/ink285.xml" ContentType="application/inkml+xml"/>
  <Override PartName="/ppt/ink/ink286.xml" ContentType="application/inkml+xml"/>
  <Override PartName="/ppt/ink/ink287.xml" ContentType="application/inkml+xml"/>
  <Override PartName="/ppt/notesSlides/notesSlide19.xml" ContentType="application/vnd.openxmlformats-officedocument.presentationml.notesSlide+xml"/>
  <Override PartName="/ppt/ink/ink288.xml" ContentType="application/inkml+xml"/>
  <Override PartName="/ppt/notesSlides/notesSlide20.xml" ContentType="application/vnd.openxmlformats-officedocument.presentationml.notesSlide+xml"/>
  <Override PartName="/ppt/ink/ink289.xml" ContentType="application/inkml+xml"/>
  <Override PartName="/ppt/ink/ink290.xml" ContentType="application/inkml+xml"/>
  <Override PartName="/ppt/ink/ink291.xml" ContentType="application/inkml+xml"/>
  <Override PartName="/ppt/ink/ink292.xml" ContentType="application/inkml+xml"/>
  <Override PartName="/ppt/ink/ink293.xml" ContentType="application/inkml+xml"/>
  <Override PartName="/ppt/ink/ink294.xml" ContentType="application/inkml+xml"/>
  <Override PartName="/ppt/ink/ink295.xml" ContentType="application/inkml+xml"/>
  <Override PartName="/ppt/ink/ink296.xml" ContentType="application/inkml+xml"/>
  <Override PartName="/ppt/ink/ink297.xml" ContentType="application/inkml+xml"/>
  <Override PartName="/ppt/ink/ink298.xml" ContentType="application/inkml+xml"/>
  <Override PartName="/ppt/ink/ink299.xml" ContentType="application/inkml+xml"/>
  <Override PartName="/ppt/ink/ink300.xml" ContentType="application/inkml+xml"/>
  <Override PartName="/ppt/ink/ink301.xml" ContentType="application/inkml+xml"/>
  <Override PartName="/ppt/ink/ink302.xml" ContentType="application/inkml+xml"/>
  <Override PartName="/ppt/ink/ink303.xml" ContentType="application/inkml+xml"/>
  <Override PartName="/ppt/ink/ink304.xml" ContentType="application/inkml+xml"/>
  <Override PartName="/ppt/notesSlides/notesSlide21.xml" ContentType="application/vnd.openxmlformats-officedocument.presentationml.notesSlide+xml"/>
  <Override PartName="/ppt/ink/ink305.xml" ContentType="application/inkml+xml"/>
  <Override PartName="/ppt/ink/ink306.xml" ContentType="application/inkml+xml"/>
  <Override PartName="/ppt/ink/ink307.xml" ContentType="application/inkml+xml"/>
  <Override PartName="/ppt/ink/ink308.xml" ContentType="application/inkml+xml"/>
  <Override PartName="/ppt/ink/ink309.xml" ContentType="application/inkml+xml"/>
  <Override PartName="/ppt/ink/ink310.xml" ContentType="application/inkml+xml"/>
  <Override PartName="/ppt/ink/ink311.xml" ContentType="application/inkml+xml"/>
  <Override PartName="/ppt/ink/ink312.xml" ContentType="application/inkml+xml"/>
  <Override PartName="/ppt/ink/ink313.xml" ContentType="application/inkml+xml"/>
  <Override PartName="/ppt/notesSlides/notesSlide22.xml" ContentType="application/vnd.openxmlformats-officedocument.presentationml.notesSlide+xml"/>
  <Override PartName="/ppt/ink/ink314.xml" ContentType="application/inkml+xml"/>
  <Override PartName="/ppt/notesSlides/notesSlide23.xml" ContentType="application/vnd.openxmlformats-officedocument.presentationml.notesSlide+xml"/>
  <Override PartName="/ppt/ink/ink315.xml" ContentType="application/inkml+xml"/>
  <Override PartName="/ppt/notesSlides/notesSlide24.xml" ContentType="application/vnd.openxmlformats-officedocument.presentationml.notesSlide+xml"/>
  <Override PartName="/ppt/ink/ink316.xml" ContentType="application/inkml+xml"/>
  <Override PartName="/ppt/ink/ink317.xml" ContentType="application/inkml+xml"/>
  <Override PartName="/ppt/ink/ink318.xml" ContentType="application/inkml+xml"/>
  <Override PartName="/ppt/ink/ink319.xml" ContentType="application/inkml+xml"/>
  <Override PartName="/ppt/ink/ink320.xml" ContentType="application/inkml+xml"/>
  <Override PartName="/ppt/ink/ink321.xml" ContentType="application/inkml+xml"/>
  <Override PartName="/ppt/ink/ink322.xml" ContentType="application/inkml+xml"/>
  <Override PartName="/ppt/ink/ink323.xml" ContentType="application/inkml+xml"/>
  <Override PartName="/ppt/ink/ink324.xml" ContentType="application/inkml+xml"/>
  <Override PartName="/ppt/ink/ink325.xml" ContentType="application/inkml+xml"/>
  <Override PartName="/ppt/ink/ink326.xml" ContentType="application/inkml+xml"/>
  <Override PartName="/ppt/ink/ink327.xml" ContentType="application/inkml+xml"/>
  <Override PartName="/ppt/ink/ink328.xml" ContentType="application/inkml+xml"/>
  <Override PartName="/ppt/ink/ink329.xml" ContentType="application/inkml+xml"/>
  <Override PartName="/ppt/ink/ink330.xml" ContentType="application/inkml+xml"/>
  <Override PartName="/ppt/ink/ink331.xml" ContentType="application/inkml+xml"/>
  <Override PartName="/ppt/ink/ink332.xml" ContentType="application/inkml+xml"/>
  <Override PartName="/ppt/ink/ink333.xml" ContentType="application/inkml+xml"/>
  <Override PartName="/ppt/ink/ink334.xml" ContentType="application/inkml+xml"/>
  <Override PartName="/ppt/ink/ink335.xml" ContentType="application/inkml+xml"/>
  <Override PartName="/ppt/ink/ink336.xml" ContentType="application/inkml+xml"/>
  <Override PartName="/ppt/ink/ink337.xml" ContentType="application/inkml+xml"/>
  <Override PartName="/ppt/ink/ink338.xml" ContentType="application/inkml+xml"/>
  <Override PartName="/ppt/ink/ink339.xml" ContentType="application/inkml+xml"/>
  <Override PartName="/ppt/ink/ink340.xml" ContentType="application/inkml+xml"/>
  <Override PartName="/ppt/ink/ink341.xml" ContentType="application/inkml+xml"/>
  <Override PartName="/ppt/ink/ink342.xml" ContentType="application/inkml+xml"/>
  <Override PartName="/ppt/ink/ink343.xml" ContentType="application/inkml+xml"/>
  <Override PartName="/ppt/ink/ink344.xml" ContentType="application/inkml+xml"/>
  <Override PartName="/ppt/ink/ink345.xml" ContentType="application/inkml+xml"/>
  <Override PartName="/ppt/ink/ink346.xml" ContentType="application/inkml+xml"/>
  <Override PartName="/ppt/ink/ink347.xml" ContentType="application/inkml+xml"/>
  <Override PartName="/ppt/ink/ink348.xml" ContentType="application/inkml+xml"/>
  <Override PartName="/ppt/ink/ink349.xml" ContentType="application/inkml+xml"/>
  <Override PartName="/ppt/ink/ink350.xml" ContentType="application/inkml+xml"/>
  <Override PartName="/ppt/ink/ink351.xml" ContentType="application/inkml+xml"/>
  <Override PartName="/ppt/ink/ink352.xml" ContentType="application/inkml+xml"/>
  <Override PartName="/ppt/ink/ink353.xml" ContentType="application/inkml+xml"/>
  <Override PartName="/ppt/ink/ink354.xml" ContentType="application/inkml+xml"/>
  <Override PartName="/ppt/ink/ink355.xml" ContentType="application/inkml+xml"/>
  <Override PartName="/ppt/ink/ink356.xml" ContentType="application/inkml+xml"/>
  <Override PartName="/ppt/ink/ink357.xml" ContentType="application/inkml+xml"/>
  <Override PartName="/ppt/notesSlides/notesSlide25.xml" ContentType="application/vnd.openxmlformats-officedocument.presentationml.notesSlide+xml"/>
  <Override PartName="/ppt/ink/ink358.xml" ContentType="application/inkml+xml"/>
  <Override PartName="/ppt/ink/ink359.xml" ContentType="application/inkml+xml"/>
  <Override PartName="/ppt/ink/ink360.xml" ContentType="application/inkml+xml"/>
  <Override PartName="/ppt/ink/ink361.xml" ContentType="application/inkml+xml"/>
  <Override PartName="/ppt/ink/ink362.xml" ContentType="application/inkml+xml"/>
  <Override PartName="/ppt/ink/ink363.xml" ContentType="application/inkml+xml"/>
  <Override PartName="/ppt/ink/ink364.xml" ContentType="application/inkml+xml"/>
  <Override PartName="/ppt/ink/ink365.xml" ContentType="application/inkml+xml"/>
  <Override PartName="/ppt/ink/ink366.xml" ContentType="application/inkml+xml"/>
  <Override PartName="/ppt/ink/ink367.xml" ContentType="application/inkml+xml"/>
  <Override PartName="/ppt/ink/ink368.xml" ContentType="application/inkml+xml"/>
  <Override PartName="/ppt/ink/ink369.xml" ContentType="application/inkml+xml"/>
  <Override PartName="/ppt/ink/ink370.xml" ContentType="application/inkml+xml"/>
  <Override PartName="/ppt/ink/ink371.xml" ContentType="application/inkml+xml"/>
  <Override PartName="/ppt/ink/ink372.xml" ContentType="application/inkml+xml"/>
  <Override PartName="/ppt/ink/ink373.xml" ContentType="application/inkml+xml"/>
  <Override PartName="/ppt/ink/ink374.xml" ContentType="application/inkml+xml"/>
  <Override PartName="/ppt/ink/ink375.xml" ContentType="application/inkml+xml"/>
  <Override PartName="/ppt/ink/ink376.xml" ContentType="application/inkml+xml"/>
  <Override PartName="/ppt/ink/ink377.xml" ContentType="application/inkml+xml"/>
  <Override PartName="/ppt/ink/ink378.xml" ContentType="application/inkml+xml"/>
  <Override PartName="/ppt/ink/ink379.xml" ContentType="application/inkml+xml"/>
  <Override PartName="/ppt/ink/ink380.xml" ContentType="application/inkml+xml"/>
  <Override PartName="/ppt/ink/ink381.xml" ContentType="application/inkml+xml"/>
  <Override PartName="/ppt/ink/ink382.xml" ContentType="application/inkml+xml"/>
  <Override PartName="/ppt/ink/ink383.xml" ContentType="application/inkml+xml"/>
  <Override PartName="/ppt/ink/ink384.xml" ContentType="application/inkml+xml"/>
  <Override PartName="/ppt/ink/ink385.xml" ContentType="application/inkml+xml"/>
  <Override PartName="/ppt/ink/ink386.xml" ContentType="application/inkml+xml"/>
  <Override PartName="/ppt/ink/ink387.xml" ContentType="application/inkml+xml"/>
  <Override PartName="/ppt/ink/ink388.xml" ContentType="application/inkml+xml"/>
  <Override PartName="/ppt/notesSlides/notesSlide26.xml" ContentType="application/vnd.openxmlformats-officedocument.presentationml.notesSlide+xml"/>
  <Override PartName="/ppt/ink/ink389.xml" ContentType="application/inkml+xml"/>
  <Override PartName="/ppt/notesSlides/notesSlide27.xml" ContentType="application/vnd.openxmlformats-officedocument.presentationml.notesSlide+xml"/>
  <Override PartName="/ppt/ink/ink390.xml" ContentType="application/inkml+xml"/>
  <Override PartName="/ppt/ink/ink391.xml" ContentType="application/inkml+xml"/>
  <Override PartName="/ppt/ink/ink392.xml" ContentType="application/inkml+xml"/>
  <Override PartName="/ppt/ink/ink393.xml" ContentType="application/inkml+xml"/>
  <Override PartName="/ppt/ink/ink394.xml" ContentType="application/inkml+xml"/>
  <Override PartName="/ppt/ink/ink395.xml" ContentType="application/inkml+xml"/>
  <Override PartName="/ppt/ink/ink396.xml" ContentType="application/inkml+xml"/>
  <Override PartName="/ppt/ink/ink397.xml" ContentType="application/inkml+xml"/>
  <Override PartName="/ppt/ink/ink398.xml" ContentType="application/inkml+xml"/>
  <Override PartName="/ppt/ink/ink399.xml" ContentType="application/inkml+xml"/>
  <Override PartName="/ppt/ink/ink400.xml" ContentType="application/inkml+xml"/>
  <Override PartName="/ppt/ink/ink401.xml" ContentType="application/inkml+xml"/>
  <Override PartName="/ppt/ink/ink402.xml" ContentType="application/inkml+xml"/>
  <Override PartName="/ppt/ink/ink403.xml" ContentType="application/inkml+xml"/>
  <Override PartName="/ppt/ink/ink404.xml" ContentType="application/inkml+xml"/>
  <Override PartName="/ppt/ink/ink405.xml" ContentType="application/inkml+xml"/>
  <Override PartName="/ppt/ink/ink406.xml" ContentType="application/inkml+xml"/>
  <Override PartName="/ppt/ink/ink407.xml" ContentType="application/inkml+xml"/>
  <Override PartName="/ppt/ink/ink408.xml" ContentType="application/inkml+xml"/>
  <Override PartName="/ppt/ink/ink409.xml" ContentType="application/inkml+xml"/>
  <Override PartName="/ppt/ink/ink410.xml" ContentType="application/inkml+xml"/>
  <Override PartName="/ppt/ink/ink411.xml" ContentType="application/inkml+xml"/>
  <Override PartName="/ppt/ink/ink412.xml" ContentType="application/inkml+xml"/>
  <Override PartName="/ppt/ink/ink413.xml" ContentType="application/inkml+xml"/>
  <Override PartName="/ppt/ink/ink414.xml" ContentType="application/inkml+xml"/>
  <Override PartName="/ppt/ink/ink415.xml" ContentType="application/inkml+xml"/>
  <Override PartName="/ppt/ink/ink416.xml" ContentType="application/inkml+xml"/>
  <Override PartName="/ppt/ink/ink417.xml" ContentType="application/inkml+xml"/>
  <Override PartName="/ppt/ink/ink418.xml" ContentType="application/inkml+xml"/>
  <Override PartName="/ppt/ink/ink419.xml" ContentType="application/inkml+xml"/>
  <Override PartName="/ppt/ink/ink420.xml" ContentType="application/inkml+xml"/>
  <Override PartName="/ppt/ink/ink421.xml" ContentType="application/inkml+xml"/>
  <Override PartName="/ppt/ink/ink422.xml" ContentType="application/inkml+xml"/>
  <Override PartName="/ppt/notesSlides/notesSlide28.xml" ContentType="application/vnd.openxmlformats-officedocument.presentationml.notesSlide+xml"/>
  <Override PartName="/ppt/ink/ink423.xml" ContentType="application/inkml+xml"/>
  <Override PartName="/ppt/notesSlides/notesSlide29.xml" ContentType="application/vnd.openxmlformats-officedocument.presentationml.notesSlide+xml"/>
  <Override PartName="/ppt/ink/ink424.xml" ContentType="application/inkml+xml"/>
  <Override PartName="/ppt/notesSlides/notesSlide30.xml" ContentType="application/vnd.openxmlformats-officedocument.presentationml.notesSlide+xml"/>
  <Override PartName="/ppt/ink/ink425.xml" ContentType="application/inkml+xml"/>
  <Override PartName="/ppt/ink/ink426.xml" ContentType="application/inkml+xml"/>
  <Override PartName="/ppt/ink/ink427.xml" ContentType="application/inkml+xml"/>
  <Override PartName="/ppt/ink/ink428.xml" ContentType="application/inkml+xml"/>
  <Override PartName="/ppt/ink/ink429.xml" ContentType="application/inkml+xml"/>
  <Override PartName="/ppt/ink/ink430.xml" ContentType="application/inkml+xml"/>
  <Override PartName="/ppt/ink/ink431.xml" ContentType="application/inkml+xml"/>
  <Override PartName="/ppt/ink/ink432.xml" ContentType="application/inkml+xml"/>
  <Override PartName="/ppt/ink/ink433.xml" ContentType="application/inkml+xml"/>
  <Override PartName="/ppt/ink/ink434.xml" ContentType="application/inkml+xml"/>
  <Override PartName="/ppt/ink/ink435.xml" ContentType="application/inkml+xml"/>
  <Override PartName="/ppt/ink/ink436.xml" ContentType="application/inkml+xml"/>
  <Override PartName="/ppt/ink/ink437.xml" ContentType="application/inkml+xml"/>
  <Override PartName="/ppt/ink/ink438.xml" ContentType="application/inkml+xml"/>
  <Override PartName="/ppt/ink/ink439.xml" ContentType="application/inkml+xml"/>
  <Override PartName="/ppt/ink/ink440.xml" ContentType="application/inkml+xml"/>
  <Override PartName="/ppt/ink/ink441.xml" ContentType="application/inkml+xml"/>
  <Override PartName="/ppt/ink/ink442.xml" ContentType="application/inkml+xml"/>
  <Override PartName="/ppt/ink/ink443.xml" ContentType="application/inkml+xml"/>
  <Override PartName="/ppt/ink/ink444.xml" ContentType="application/inkml+xml"/>
  <Override PartName="/ppt/ink/ink445.xml" ContentType="application/inkml+xml"/>
  <Override PartName="/ppt/ink/ink446.xml" ContentType="application/inkml+xml"/>
  <Override PartName="/ppt/ink/ink447.xml" ContentType="application/inkml+xml"/>
  <Override PartName="/ppt/ink/ink448.xml" ContentType="application/inkml+xml"/>
  <Override PartName="/ppt/ink/ink449.xml" ContentType="application/inkml+xml"/>
  <Override PartName="/ppt/ink/ink450.xml" ContentType="application/inkml+xml"/>
  <Override PartName="/ppt/ink/ink451.xml" ContentType="application/inkml+xml"/>
  <Override PartName="/ppt/ink/ink452.xml" ContentType="application/inkml+xml"/>
  <Override PartName="/ppt/ink/ink453.xml" ContentType="application/inkml+xml"/>
  <Override PartName="/ppt/ink/ink454.xml" ContentType="application/inkml+xml"/>
  <Override PartName="/ppt/ink/ink455.xml" ContentType="application/inkml+xml"/>
  <Override PartName="/ppt/ink/ink456.xml" ContentType="application/inkml+xml"/>
  <Override PartName="/ppt/ink/ink457.xml" ContentType="application/inkml+xml"/>
  <Override PartName="/ppt/ink/ink458.xml" ContentType="application/inkml+xml"/>
  <Override PartName="/ppt/ink/ink459.xml" ContentType="application/inkml+xml"/>
  <Override PartName="/ppt/ink/ink460.xml" ContentType="application/inkml+xml"/>
  <Override PartName="/ppt/ink/ink461.xml" ContentType="application/inkml+xml"/>
  <Override PartName="/ppt/notesSlides/notesSlide31.xml" ContentType="application/vnd.openxmlformats-officedocument.presentationml.notesSlide+xml"/>
  <Override PartName="/ppt/ink/ink462.xml" ContentType="application/inkml+xml"/>
  <Override PartName="/ppt/ink/ink463.xml" ContentType="application/inkml+xml"/>
  <Override PartName="/ppt/ink/ink464.xml" ContentType="application/inkml+xml"/>
  <Override PartName="/ppt/ink/ink465.xml" ContentType="application/inkml+xml"/>
  <Override PartName="/ppt/ink/ink466.xml" ContentType="application/inkml+xml"/>
  <Override PartName="/ppt/ink/ink467.xml" ContentType="application/inkml+xml"/>
  <Override PartName="/ppt/ink/ink468.xml" ContentType="application/inkml+xml"/>
  <Override PartName="/ppt/ink/ink469.xml" ContentType="application/inkml+xml"/>
  <Override PartName="/ppt/ink/ink470.xml" ContentType="application/inkml+xml"/>
  <Override PartName="/ppt/ink/ink471.xml" ContentType="application/inkml+xml"/>
  <Override PartName="/ppt/ink/ink472.xml" ContentType="application/inkml+xml"/>
  <Override PartName="/ppt/ink/ink473.xml" ContentType="application/inkml+xml"/>
  <Override PartName="/ppt/ink/ink474.xml" ContentType="application/inkml+xml"/>
  <Override PartName="/ppt/ink/ink475.xml" ContentType="application/inkml+xml"/>
  <Override PartName="/ppt/ink/ink476.xml" ContentType="application/inkml+xml"/>
  <Override PartName="/ppt/ink/ink477.xml" ContentType="application/inkml+xml"/>
  <Override PartName="/ppt/ink/ink478.xml" ContentType="application/inkml+xml"/>
  <Override PartName="/ppt/ink/ink479.xml" ContentType="application/inkml+xml"/>
  <Override PartName="/ppt/ink/ink480.xml" ContentType="application/inkml+xml"/>
  <Override PartName="/ppt/ink/ink481.xml" ContentType="application/inkml+xml"/>
  <Override PartName="/ppt/ink/ink482.xml" ContentType="application/inkml+xml"/>
  <Override PartName="/ppt/notesSlides/notesSlide32.xml" ContentType="application/vnd.openxmlformats-officedocument.presentationml.notesSlide+xml"/>
  <Override PartName="/ppt/ink/ink483.xml" ContentType="application/inkml+xml"/>
  <Override PartName="/ppt/ink/ink484.xml" ContentType="application/inkml+xml"/>
  <Override PartName="/ppt/ink/ink485.xml" ContentType="application/inkml+xml"/>
  <Override PartName="/ppt/ink/ink486.xml" ContentType="application/inkml+xml"/>
  <Override PartName="/ppt/ink/ink487.xml" ContentType="application/inkml+xml"/>
  <Override PartName="/ppt/ink/ink488.xml" ContentType="application/inkml+xml"/>
  <Override PartName="/ppt/ink/ink489.xml" ContentType="application/inkml+xml"/>
  <Override PartName="/ppt/ink/ink490.xml" ContentType="application/inkml+xml"/>
  <Override PartName="/ppt/ink/ink491.xml" ContentType="application/inkml+xml"/>
  <Override PartName="/ppt/ink/ink492.xml" ContentType="application/inkml+xml"/>
  <Override PartName="/ppt/ink/ink493.xml" ContentType="application/inkml+xml"/>
  <Override PartName="/ppt/ink/ink494.xml" ContentType="application/inkml+xml"/>
  <Override PartName="/ppt/ink/ink495.xml" ContentType="application/inkml+xml"/>
  <Override PartName="/ppt/ink/ink496.xml" ContentType="application/inkml+xml"/>
  <Override PartName="/ppt/ink/ink497.xml" ContentType="application/inkml+xml"/>
  <Override PartName="/ppt/ink/ink498.xml" ContentType="application/inkml+xml"/>
  <Override PartName="/ppt/ink/ink499.xml" ContentType="application/inkml+xml"/>
  <Override PartName="/ppt/ink/ink500.xml" ContentType="application/inkml+xml"/>
  <Override PartName="/ppt/ink/ink501.xml" ContentType="application/inkml+xml"/>
  <Override PartName="/ppt/ink/ink502.xml" ContentType="application/inkml+xml"/>
  <Override PartName="/ppt/ink/ink503.xml" ContentType="application/inkml+xml"/>
  <Override PartName="/ppt/ink/ink504.xml" ContentType="application/inkml+xml"/>
  <Override PartName="/ppt/ink/ink505.xml" ContentType="application/inkml+xml"/>
  <Override PartName="/ppt/ink/ink506.xml" ContentType="application/inkml+xml"/>
  <Override PartName="/ppt/ink/ink507.xml" ContentType="application/inkml+xml"/>
  <Override PartName="/ppt/ink/ink508.xml" ContentType="application/inkml+xml"/>
  <Override PartName="/ppt/ink/ink509.xml" ContentType="application/inkml+xml"/>
  <Override PartName="/ppt/ink/ink510.xml" ContentType="application/inkml+xml"/>
  <Override PartName="/ppt/ink/ink511.xml" ContentType="application/inkml+xml"/>
  <Override PartName="/ppt/ink/ink512.xml" ContentType="application/inkml+xml"/>
  <Override PartName="/ppt/ink/ink513.xml" ContentType="application/inkml+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9" r:id="rId2"/>
    <p:sldMasterId id="2147483675" r:id="rId3"/>
  </p:sldMasterIdLst>
  <p:notesMasterIdLst>
    <p:notesMasterId r:id="rId64"/>
  </p:notesMasterIdLst>
  <p:sldIdLst>
    <p:sldId id="605" r:id="rId4"/>
    <p:sldId id="626" r:id="rId5"/>
    <p:sldId id="630" r:id="rId6"/>
    <p:sldId id="257" r:id="rId7"/>
    <p:sldId id="259" r:id="rId8"/>
    <p:sldId id="627" r:id="rId9"/>
    <p:sldId id="631" r:id="rId10"/>
    <p:sldId id="606" r:id="rId11"/>
    <p:sldId id="260" r:id="rId12"/>
    <p:sldId id="261" r:id="rId13"/>
    <p:sldId id="607" r:id="rId14"/>
    <p:sldId id="632" r:id="rId15"/>
    <p:sldId id="608" r:id="rId16"/>
    <p:sldId id="609" r:id="rId17"/>
    <p:sldId id="618" r:id="rId18"/>
    <p:sldId id="617" r:id="rId19"/>
    <p:sldId id="611" r:id="rId20"/>
    <p:sldId id="612" r:id="rId21"/>
    <p:sldId id="613" r:id="rId22"/>
    <p:sldId id="614" r:id="rId23"/>
    <p:sldId id="565" r:id="rId24"/>
    <p:sldId id="564" r:id="rId25"/>
    <p:sldId id="616" r:id="rId26"/>
    <p:sldId id="615" r:id="rId27"/>
    <p:sldId id="272" r:id="rId28"/>
    <p:sldId id="622" r:id="rId29"/>
    <p:sldId id="562" r:id="rId30"/>
    <p:sldId id="619" r:id="rId31"/>
    <p:sldId id="633" r:id="rId32"/>
    <p:sldId id="620" r:id="rId33"/>
    <p:sldId id="276" r:id="rId34"/>
    <p:sldId id="278" r:id="rId35"/>
    <p:sldId id="279" r:id="rId36"/>
    <p:sldId id="280" r:id="rId37"/>
    <p:sldId id="576" r:id="rId38"/>
    <p:sldId id="623" r:id="rId39"/>
    <p:sldId id="282" r:id="rId40"/>
    <p:sldId id="578" r:id="rId41"/>
    <p:sldId id="580" r:id="rId42"/>
    <p:sldId id="621" r:id="rId43"/>
    <p:sldId id="581" r:id="rId44"/>
    <p:sldId id="582" r:id="rId45"/>
    <p:sldId id="637" r:id="rId46"/>
    <p:sldId id="585" r:id="rId47"/>
    <p:sldId id="635" r:id="rId48"/>
    <p:sldId id="579" r:id="rId49"/>
    <p:sldId id="566" r:id="rId50"/>
    <p:sldId id="567" r:id="rId51"/>
    <p:sldId id="568" r:id="rId52"/>
    <p:sldId id="569" r:id="rId53"/>
    <p:sldId id="570" r:id="rId54"/>
    <p:sldId id="571" r:id="rId55"/>
    <p:sldId id="572" r:id="rId56"/>
    <p:sldId id="573" r:id="rId57"/>
    <p:sldId id="624" r:id="rId58"/>
    <p:sldId id="636" r:id="rId59"/>
    <p:sldId id="584" r:id="rId60"/>
    <p:sldId id="634" r:id="rId61"/>
    <p:sldId id="575" r:id="rId62"/>
    <p:sldId id="559" r:id="rId6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EA98219-0DE8-4889-AD22-53033009ABB1}" v="1" dt="2025-11-03T09:43:50.25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706" autoAdjust="0"/>
    <p:restoredTop sz="74646" autoAdjust="0"/>
  </p:normalViewPr>
  <p:slideViewPr>
    <p:cSldViewPr snapToGrid="0">
      <p:cViewPr varScale="1">
        <p:scale>
          <a:sx n="69" d="100"/>
          <a:sy n="69" d="100"/>
        </p:scale>
        <p:origin x="588"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tableStyles" Target="tableStyle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viewProps" Target="viewProps.xml"/><Relationship Id="rId5" Type="http://schemas.openxmlformats.org/officeDocument/2006/relationships/slide" Target="slides/slide2.xml"/><Relationship Id="rId61" Type="http://schemas.openxmlformats.org/officeDocument/2006/relationships/slide" Target="slides/slide58.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notesMaster" Target="notesMasters/notesMaster1.xml"/><Relationship Id="rId69" Type="http://schemas.microsoft.com/office/2016/11/relationships/changesInfo" Target="changesInfos/changesInfo1.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theme" Target="theme/theme1.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eepika Vatsa" userId="f7100972-27fe-4ee6-8fb4-ec9b7931b409" providerId="ADAL" clId="{594B7771-557E-45E2-A18A-3E20D3193E86}"/>
    <pc:docChg chg="undo redo custSel addSld delSld modSld">
      <pc:chgData name="Deepika Vatsa" userId="f7100972-27fe-4ee6-8fb4-ec9b7931b409" providerId="ADAL" clId="{594B7771-557E-45E2-A18A-3E20D3193E86}" dt="2022-08-14T06:21:25.980" v="4503" actId="20577"/>
      <pc:docMkLst>
        <pc:docMk/>
      </pc:docMkLst>
      <pc:sldChg chg="modSp mod">
        <pc:chgData name="Deepika Vatsa" userId="f7100972-27fe-4ee6-8fb4-ec9b7931b409" providerId="ADAL" clId="{594B7771-557E-45E2-A18A-3E20D3193E86}" dt="2022-08-13T13:34:57.892" v="119" actId="27636"/>
        <pc:sldMkLst>
          <pc:docMk/>
          <pc:sldMk cId="492309654" sldId="256"/>
        </pc:sldMkLst>
        <pc:spChg chg="mod">
          <ac:chgData name="Deepika Vatsa" userId="f7100972-27fe-4ee6-8fb4-ec9b7931b409" providerId="ADAL" clId="{594B7771-557E-45E2-A18A-3E20D3193E86}" dt="2022-08-13T13:34:57.892" v="119" actId="27636"/>
          <ac:spMkLst>
            <pc:docMk/>
            <pc:sldMk cId="492309654" sldId="256"/>
            <ac:spMk id="3" creationId="{D11C1709-B620-47DC-9742-B9FB880F0527}"/>
          </ac:spMkLst>
        </pc:spChg>
      </pc:sldChg>
      <pc:sldChg chg="delSp modSp mod">
        <pc:chgData name="Deepika Vatsa" userId="f7100972-27fe-4ee6-8fb4-ec9b7931b409" providerId="ADAL" clId="{594B7771-557E-45E2-A18A-3E20D3193E86}" dt="2022-08-13T12:19:11.423" v="59" actId="20577"/>
        <pc:sldMkLst>
          <pc:docMk/>
          <pc:sldMk cId="3472450693" sldId="257"/>
        </pc:sldMkLst>
        <pc:spChg chg="mod">
          <ac:chgData name="Deepika Vatsa" userId="f7100972-27fe-4ee6-8fb4-ec9b7931b409" providerId="ADAL" clId="{594B7771-557E-45E2-A18A-3E20D3193E86}" dt="2022-08-13T12:19:11.423" v="59" actId="20577"/>
          <ac:spMkLst>
            <pc:docMk/>
            <pc:sldMk cId="3472450693" sldId="257"/>
            <ac:spMk id="3" creationId="{80E36F94-92C5-49C4-89B0-FDCC3A53501B}"/>
          </ac:spMkLst>
        </pc:spChg>
        <pc:graphicFrameChg chg="del mod">
          <ac:chgData name="Deepika Vatsa" userId="f7100972-27fe-4ee6-8fb4-ec9b7931b409" providerId="ADAL" clId="{594B7771-557E-45E2-A18A-3E20D3193E86}" dt="2022-08-13T12:18:23.827" v="44"/>
          <ac:graphicFrameMkLst>
            <pc:docMk/>
            <pc:sldMk cId="3472450693" sldId="257"/>
            <ac:graphicFrameMk id="4" creationId="{329C2075-3F1C-4434-BDE7-2F4E5741AF9F}"/>
          </ac:graphicFrameMkLst>
        </pc:graphicFrameChg>
      </pc:sldChg>
      <pc:sldChg chg="modSp mod">
        <pc:chgData name="Deepika Vatsa" userId="f7100972-27fe-4ee6-8fb4-ec9b7931b409" providerId="ADAL" clId="{594B7771-557E-45E2-A18A-3E20D3193E86}" dt="2022-08-14T05:02:46.024" v="3861" actId="20577"/>
        <pc:sldMkLst>
          <pc:docMk/>
          <pc:sldMk cId="3962052602" sldId="559"/>
        </pc:sldMkLst>
        <pc:spChg chg="mod">
          <ac:chgData name="Deepika Vatsa" userId="f7100972-27fe-4ee6-8fb4-ec9b7931b409" providerId="ADAL" clId="{594B7771-557E-45E2-A18A-3E20D3193E86}" dt="2022-08-14T05:02:46.024" v="3861" actId="20577"/>
          <ac:spMkLst>
            <pc:docMk/>
            <pc:sldMk cId="3962052602" sldId="559"/>
            <ac:spMk id="2" creationId="{D3824733-69A3-4ABC-8F50-20BC8E4873AC}"/>
          </ac:spMkLst>
        </pc:spChg>
      </pc:sldChg>
      <pc:sldChg chg="del">
        <pc:chgData name="Deepika Vatsa" userId="f7100972-27fe-4ee6-8fb4-ec9b7931b409" providerId="ADAL" clId="{594B7771-557E-45E2-A18A-3E20D3193E86}" dt="2022-08-13T12:20:11.156" v="69" actId="47"/>
        <pc:sldMkLst>
          <pc:docMk/>
          <pc:sldMk cId="4184969250" sldId="560"/>
        </pc:sldMkLst>
      </pc:sldChg>
      <pc:sldChg chg="modSp mod modNotesTx">
        <pc:chgData name="Deepika Vatsa" userId="f7100972-27fe-4ee6-8fb4-ec9b7931b409" providerId="ADAL" clId="{594B7771-557E-45E2-A18A-3E20D3193E86}" dt="2022-08-13T13:45:30.482" v="538" actId="27636"/>
        <pc:sldMkLst>
          <pc:docMk/>
          <pc:sldMk cId="1127720626" sldId="561"/>
        </pc:sldMkLst>
        <pc:spChg chg="mod">
          <ac:chgData name="Deepika Vatsa" userId="f7100972-27fe-4ee6-8fb4-ec9b7931b409" providerId="ADAL" clId="{594B7771-557E-45E2-A18A-3E20D3193E86}" dt="2022-08-13T13:35:07.014" v="120" actId="20577"/>
          <ac:spMkLst>
            <pc:docMk/>
            <pc:sldMk cId="1127720626" sldId="561"/>
            <ac:spMk id="2" creationId="{6167DC2D-0072-445E-8CB3-E53407061CE7}"/>
          </ac:spMkLst>
        </pc:spChg>
        <pc:spChg chg="mod">
          <ac:chgData name="Deepika Vatsa" userId="f7100972-27fe-4ee6-8fb4-ec9b7931b409" providerId="ADAL" clId="{594B7771-557E-45E2-A18A-3E20D3193E86}" dt="2022-08-13T13:45:30.482" v="538" actId="27636"/>
          <ac:spMkLst>
            <pc:docMk/>
            <pc:sldMk cId="1127720626" sldId="561"/>
            <ac:spMk id="9" creationId="{55A5BFD8-4962-4C89-86F0-4A582AD35F41}"/>
          </ac:spMkLst>
        </pc:spChg>
      </pc:sldChg>
      <pc:sldChg chg="addSp delSp modSp add mod modNotesTx">
        <pc:chgData name="Deepika Vatsa" userId="f7100972-27fe-4ee6-8fb4-ec9b7931b409" providerId="ADAL" clId="{594B7771-557E-45E2-A18A-3E20D3193E86}" dt="2022-08-13T13:50:33.447" v="866" actId="6549"/>
        <pc:sldMkLst>
          <pc:docMk/>
          <pc:sldMk cId="1907208806" sldId="562"/>
        </pc:sldMkLst>
        <pc:spChg chg="mod">
          <ac:chgData name="Deepika Vatsa" userId="f7100972-27fe-4ee6-8fb4-ec9b7931b409" providerId="ADAL" clId="{594B7771-557E-45E2-A18A-3E20D3193E86}" dt="2022-08-13T13:49:16.820" v="747" actId="20577"/>
          <ac:spMkLst>
            <pc:docMk/>
            <pc:sldMk cId="1907208806" sldId="562"/>
            <ac:spMk id="2" creationId="{6167DC2D-0072-445E-8CB3-E53407061CE7}"/>
          </ac:spMkLst>
        </pc:spChg>
        <pc:spChg chg="add del">
          <ac:chgData name="Deepika Vatsa" userId="f7100972-27fe-4ee6-8fb4-ec9b7931b409" providerId="ADAL" clId="{594B7771-557E-45E2-A18A-3E20D3193E86}" dt="2022-08-13T13:42:26.131" v="357"/>
          <ac:spMkLst>
            <pc:docMk/>
            <pc:sldMk cId="1907208806" sldId="562"/>
            <ac:spMk id="5" creationId="{06D450E8-BA10-4E60-A759-3F4690904AC4}"/>
          </ac:spMkLst>
        </pc:spChg>
        <pc:spChg chg="add del">
          <ac:chgData name="Deepika Vatsa" userId="f7100972-27fe-4ee6-8fb4-ec9b7931b409" providerId="ADAL" clId="{594B7771-557E-45E2-A18A-3E20D3193E86}" dt="2022-08-13T13:42:26.131" v="357"/>
          <ac:spMkLst>
            <pc:docMk/>
            <pc:sldMk cId="1907208806" sldId="562"/>
            <ac:spMk id="7" creationId="{16ED48FA-2AF4-49FD-A6EF-3CC88B22AFCD}"/>
          </ac:spMkLst>
        </pc:spChg>
        <pc:spChg chg="add del">
          <ac:chgData name="Deepika Vatsa" userId="f7100972-27fe-4ee6-8fb4-ec9b7931b409" providerId="ADAL" clId="{594B7771-557E-45E2-A18A-3E20D3193E86}" dt="2022-08-13T13:42:26.131" v="357"/>
          <ac:spMkLst>
            <pc:docMk/>
            <pc:sldMk cId="1907208806" sldId="562"/>
            <ac:spMk id="8" creationId="{3CE507B3-EDDD-4A91-B053-AB1B9F272F57}"/>
          </ac:spMkLst>
        </pc:spChg>
        <pc:spChg chg="mod">
          <ac:chgData name="Deepika Vatsa" userId="f7100972-27fe-4ee6-8fb4-ec9b7931b409" providerId="ADAL" clId="{594B7771-557E-45E2-A18A-3E20D3193E86}" dt="2022-08-13T13:48:41.580" v="739" actId="27636"/>
          <ac:spMkLst>
            <pc:docMk/>
            <pc:sldMk cId="1907208806" sldId="562"/>
            <ac:spMk id="9" creationId="{55A5BFD8-4962-4C89-86F0-4A582AD35F41}"/>
          </ac:spMkLst>
        </pc:spChg>
        <pc:spChg chg="add del">
          <ac:chgData name="Deepika Vatsa" userId="f7100972-27fe-4ee6-8fb4-ec9b7931b409" providerId="ADAL" clId="{594B7771-557E-45E2-A18A-3E20D3193E86}" dt="2022-08-13T13:42:26.131" v="357"/>
          <ac:spMkLst>
            <pc:docMk/>
            <pc:sldMk cId="1907208806" sldId="562"/>
            <ac:spMk id="10" creationId="{37AF3EA8-C6D0-4F21-ADE5-EEB4784627B6}"/>
          </ac:spMkLst>
        </pc:spChg>
        <pc:spChg chg="add mod">
          <ac:chgData name="Deepika Vatsa" userId="f7100972-27fe-4ee6-8fb4-ec9b7931b409" providerId="ADAL" clId="{594B7771-557E-45E2-A18A-3E20D3193E86}" dt="2022-08-13T13:48:46.193" v="741" actId="20577"/>
          <ac:spMkLst>
            <pc:docMk/>
            <pc:sldMk cId="1907208806" sldId="562"/>
            <ac:spMk id="16" creationId="{D1EE3E77-CF31-42AC-8176-12CE89CC5248}"/>
          </ac:spMkLst>
        </pc:spChg>
        <pc:picChg chg="add mod modCrop">
          <ac:chgData name="Deepika Vatsa" userId="f7100972-27fe-4ee6-8fb4-ec9b7931b409" providerId="ADAL" clId="{594B7771-557E-45E2-A18A-3E20D3193E86}" dt="2022-08-13T13:48:49.627" v="742" actId="1076"/>
          <ac:picMkLst>
            <pc:docMk/>
            <pc:sldMk cId="1907208806" sldId="562"/>
            <ac:picMk id="4" creationId="{F4ED055A-A013-4AA4-A591-4C6D12610DC3}"/>
          </ac:picMkLst>
        </pc:picChg>
        <pc:picChg chg="add mod modCrop">
          <ac:chgData name="Deepika Vatsa" userId="f7100972-27fe-4ee6-8fb4-ec9b7931b409" providerId="ADAL" clId="{594B7771-557E-45E2-A18A-3E20D3193E86}" dt="2022-08-13T13:49:08.081" v="746" actId="1076"/>
          <ac:picMkLst>
            <pc:docMk/>
            <pc:sldMk cId="1907208806" sldId="562"/>
            <ac:picMk id="12" creationId="{824B5EE7-835A-4D6B-92DF-62AAA696B513}"/>
          </ac:picMkLst>
        </pc:picChg>
      </pc:sldChg>
      <pc:sldChg chg="modSp add mod modNotesTx">
        <pc:chgData name="Deepika Vatsa" userId="f7100972-27fe-4ee6-8fb4-ec9b7931b409" providerId="ADAL" clId="{594B7771-557E-45E2-A18A-3E20D3193E86}" dt="2022-08-13T13:45:53.123" v="549" actId="12"/>
        <pc:sldMkLst>
          <pc:docMk/>
          <pc:sldMk cId="1783766294" sldId="563"/>
        </pc:sldMkLst>
        <pc:spChg chg="mod">
          <ac:chgData name="Deepika Vatsa" userId="f7100972-27fe-4ee6-8fb4-ec9b7931b409" providerId="ADAL" clId="{594B7771-557E-45E2-A18A-3E20D3193E86}" dt="2022-08-13T13:45:42.497" v="546" actId="20577"/>
          <ac:spMkLst>
            <pc:docMk/>
            <pc:sldMk cId="1783766294" sldId="563"/>
            <ac:spMk id="2" creationId="{6167DC2D-0072-445E-8CB3-E53407061CE7}"/>
          </ac:spMkLst>
        </pc:spChg>
        <pc:spChg chg="mod">
          <ac:chgData name="Deepika Vatsa" userId="f7100972-27fe-4ee6-8fb4-ec9b7931b409" providerId="ADAL" clId="{594B7771-557E-45E2-A18A-3E20D3193E86}" dt="2022-08-13T13:45:53.123" v="549" actId="12"/>
          <ac:spMkLst>
            <pc:docMk/>
            <pc:sldMk cId="1783766294" sldId="563"/>
            <ac:spMk id="9" creationId="{55A5BFD8-4962-4C89-86F0-4A582AD35F41}"/>
          </ac:spMkLst>
        </pc:spChg>
      </pc:sldChg>
      <pc:sldChg chg="addSp delSp add del setBg delDesignElem">
        <pc:chgData name="Deepika Vatsa" userId="f7100972-27fe-4ee6-8fb4-ec9b7931b409" providerId="ADAL" clId="{594B7771-557E-45E2-A18A-3E20D3193E86}" dt="2022-08-13T13:50:59.918" v="869"/>
        <pc:sldMkLst>
          <pc:docMk/>
          <pc:sldMk cId="3404470186" sldId="564"/>
        </pc:sldMkLst>
        <pc:spChg chg="add del">
          <ac:chgData name="Deepika Vatsa" userId="f7100972-27fe-4ee6-8fb4-ec9b7931b409" providerId="ADAL" clId="{594B7771-557E-45E2-A18A-3E20D3193E86}" dt="2022-08-13T13:50:59.918" v="869"/>
          <ac:spMkLst>
            <pc:docMk/>
            <pc:sldMk cId="3404470186" sldId="564"/>
            <ac:spMk id="15" creationId="{A8384FB5-9ADC-4DDC-881B-597D56F5B15D}"/>
          </ac:spMkLst>
        </pc:spChg>
        <pc:spChg chg="add del">
          <ac:chgData name="Deepika Vatsa" userId="f7100972-27fe-4ee6-8fb4-ec9b7931b409" providerId="ADAL" clId="{594B7771-557E-45E2-A18A-3E20D3193E86}" dt="2022-08-13T13:50:59.918" v="869"/>
          <ac:spMkLst>
            <pc:docMk/>
            <pc:sldMk cId="3404470186" sldId="564"/>
            <ac:spMk id="17" creationId="{1199E1B1-A8C0-4FE8-A5A8-1CB41D69F857}"/>
          </ac:spMkLst>
        </pc:spChg>
        <pc:spChg chg="add del">
          <ac:chgData name="Deepika Vatsa" userId="f7100972-27fe-4ee6-8fb4-ec9b7931b409" providerId="ADAL" clId="{594B7771-557E-45E2-A18A-3E20D3193E86}" dt="2022-08-13T13:50:59.918" v="869"/>
          <ac:spMkLst>
            <pc:docMk/>
            <pc:sldMk cId="3404470186" sldId="564"/>
            <ac:spMk id="19" creationId="{84A8DE83-DE75-4B41-9DB4-A7EC0B0DEC0B}"/>
          </ac:spMkLst>
        </pc:spChg>
        <pc:spChg chg="add del">
          <ac:chgData name="Deepika Vatsa" userId="f7100972-27fe-4ee6-8fb4-ec9b7931b409" providerId="ADAL" clId="{594B7771-557E-45E2-A18A-3E20D3193E86}" dt="2022-08-13T13:50:59.918" v="869"/>
          <ac:spMkLst>
            <pc:docMk/>
            <pc:sldMk cId="3404470186" sldId="564"/>
            <ac:spMk id="21" creationId="{A7009A0A-BEF5-4EAC-AF15-E4F9F002E239}"/>
          </ac:spMkLst>
        </pc:spChg>
      </pc:sldChg>
      <pc:sldChg chg="modSp add mod">
        <pc:chgData name="Deepika Vatsa" userId="f7100972-27fe-4ee6-8fb4-ec9b7931b409" providerId="ADAL" clId="{594B7771-557E-45E2-A18A-3E20D3193E86}" dt="2022-08-13T13:53:26.839" v="929" actId="20577"/>
        <pc:sldMkLst>
          <pc:docMk/>
          <pc:sldMk cId="4025597411" sldId="564"/>
        </pc:sldMkLst>
        <pc:spChg chg="mod">
          <ac:chgData name="Deepika Vatsa" userId="f7100972-27fe-4ee6-8fb4-ec9b7931b409" providerId="ADAL" clId="{594B7771-557E-45E2-A18A-3E20D3193E86}" dt="2022-08-13T13:51:05.378" v="877" actId="20577"/>
          <ac:spMkLst>
            <pc:docMk/>
            <pc:sldMk cId="4025597411" sldId="564"/>
            <ac:spMk id="2" creationId="{6167DC2D-0072-445E-8CB3-E53407061CE7}"/>
          </ac:spMkLst>
        </pc:spChg>
        <pc:spChg chg="mod">
          <ac:chgData name="Deepika Vatsa" userId="f7100972-27fe-4ee6-8fb4-ec9b7931b409" providerId="ADAL" clId="{594B7771-557E-45E2-A18A-3E20D3193E86}" dt="2022-08-13T13:53:26.839" v="929" actId="20577"/>
          <ac:spMkLst>
            <pc:docMk/>
            <pc:sldMk cId="4025597411" sldId="564"/>
            <ac:spMk id="9" creationId="{55A5BFD8-4962-4C89-86F0-4A582AD35F41}"/>
          </ac:spMkLst>
        </pc:spChg>
      </pc:sldChg>
      <pc:sldChg chg="addSp delSp modSp add mod modNotesTx">
        <pc:chgData name="Deepika Vatsa" userId="f7100972-27fe-4ee6-8fb4-ec9b7931b409" providerId="ADAL" clId="{594B7771-557E-45E2-A18A-3E20D3193E86}" dt="2022-08-13T14:15:31.089" v="1129" actId="403"/>
        <pc:sldMkLst>
          <pc:docMk/>
          <pc:sldMk cId="357030392" sldId="565"/>
        </pc:sldMkLst>
        <pc:spChg chg="del">
          <ac:chgData name="Deepika Vatsa" userId="f7100972-27fe-4ee6-8fb4-ec9b7931b409" providerId="ADAL" clId="{594B7771-557E-45E2-A18A-3E20D3193E86}" dt="2022-08-13T14:13:49.015" v="1052" actId="478"/>
          <ac:spMkLst>
            <pc:docMk/>
            <pc:sldMk cId="357030392" sldId="565"/>
            <ac:spMk id="6" creationId="{98E0FE6E-8F22-4B9F-9E9F-E2B694DC96D4}"/>
          </ac:spMkLst>
        </pc:spChg>
        <pc:spChg chg="mod">
          <ac:chgData name="Deepika Vatsa" userId="f7100972-27fe-4ee6-8fb4-ec9b7931b409" providerId="ADAL" clId="{594B7771-557E-45E2-A18A-3E20D3193E86}" dt="2022-08-13T14:11:23.187" v="931" actId="6549"/>
          <ac:spMkLst>
            <pc:docMk/>
            <pc:sldMk cId="357030392" sldId="565"/>
            <ac:spMk id="9" creationId="{55A5BFD8-4962-4C89-86F0-4A582AD35F41}"/>
          </ac:spMkLst>
        </pc:spChg>
        <pc:spChg chg="add mod">
          <ac:chgData name="Deepika Vatsa" userId="f7100972-27fe-4ee6-8fb4-ec9b7931b409" providerId="ADAL" clId="{594B7771-557E-45E2-A18A-3E20D3193E86}" dt="2022-08-13T14:15:31.089" v="1129" actId="403"/>
          <ac:spMkLst>
            <pc:docMk/>
            <pc:sldMk cId="357030392" sldId="565"/>
            <ac:spMk id="12" creationId="{D5B13703-7B5B-498F-8DA8-1CF30B077D58}"/>
          </ac:spMkLst>
        </pc:spChg>
        <pc:picChg chg="add mod modCrop">
          <ac:chgData name="Deepika Vatsa" userId="f7100972-27fe-4ee6-8fb4-ec9b7931b409" providerId="ADAL" clId="{594B7771-557E-45E2-A18A-3E20D3193E86}" dt="2022-08-13T14:13:55.252" v="1055" actId="1076"/>
          <ac:picMkLst>
            <pc:docMk/>
            <pc:sldMk cId="357030392" sldId="565"/>
            <ac:picMk id="4" creationId="{BD7446CC-88FB-4173-AE93-38432FA15BA6}"/>
          </ac:picMkLst>
        </pc:picChg>
      </pc:sldChg>
      <pc:sldChg chg="addSp delSp add del setBg delDesignElem">
        <pc:chgData name="Deepika Vatsa" userId="f7100972-27fe-4ee6-8fb4-ec9b7931b409" providerId="ADAL" clId="{594B7771-557E-45E2-A18A-3E20D3193E86}" dt="2022-08-13T14:16:29.996" v="1132"/>
        <pc:sldMkLst>
          <pc:docMk/>
          <pc:sldMk cId="183449245" sldId="566"/>
        </pc:sldMkLst>
        <pc:spChg chg="add del">
          <ac:chgData name="Deepika Vatsa" userId="f7100972-27fe-4ee6-8fb4-ec9b7931b409" providerId="ADAL" clId="{594B7771-557E-45E2-A18A-3E20D3193E86}" dt="2022-08-13T14:16:29.996" v="1132"/>
          <ac:spMkLst>
            <pc:docMk/>
            <pc:sldMk cId="183449245" sldId="566"/>
            <ac:spMk id="15" creationId="{A8384FB5-9ADC-4DDC-881B-597D56F5B15D}"/>
          </ac:spMkLst>
        </pc:spChg>
        <pc:spChg chg="add del">
          <ac:chgData name="Deepika Vatsa" userId="f7100972-27fe-4ee6-8fb4-ec9b7931b409" providerId="ADAL" clId="{594B7771-557E-45E2-A18A-3E20D3193E86}" dt="2022-08-13T14:16:29.996" v="1132"/>
          <ac:spMkLst>
            <pc:docMk/>
            <pc:sldMk cId="183449245" sldId="566"/>
            <ac:spMk id="17" creationId="{1199E1B1-A8C0-4FE8-A5A8-1CB41D69F857}"/>
          </ac:spMkLst>
        </pc:spChg>
        <pc:spChg chg="add del">
          <ac:chgData name="Deepika Vatsa" userId="f7100972-27fe-4ee6-8fb4-ec9b7931b409" providerId="ADAL" clId="{594B7771-557E-45E2-A18A-3E20D3193E86}" dt="2022-08-13T14:16:29.996" v="1132"/>
          <ac:spMkLst>
            <pc:docMk/>
            <pc:sldMk cId="183449245" sldId="566"/>
            <ac:spMk id="19" creationId="{84A8DE83-DE75-4B41-9DB4-A7EC0B0DEC0B}"/>
          </ac:spMkLst>
        </pc:spChg>
        <pc:spChg chg="add del">
          <ac:chgData name="Deepika Vatsa" userId="f7100972-27fe-4ee6-8fb4-ec9b7931b409" providerId="ADAL" clId="{594B7771-557E-45E2-A18A-3E20D3193E86}" dt="2022-08-13T14:16:29.996" v="1132"/>
          <ac:spMkLst>
            <pc:docMk/>
            <pc:sldMk cId="183449245" sldId="566"/>
            <ac:spMk id="21" creationId="{A7009A0A-BEF5-4EAC-AF15-E4F9F002E239}"/>
          </ac:spMkLst>
        </pc:spChg>
      </pc:sldChg>
      <pc:sldChg chg="addSp delSp add del setBg delDesignElem">
        <pc:chgData name="Deepika Vatsa" userId="f7100972-27fe-4ee6-8fb4-ec9b7931b409" providerId="ADAL" clId="{594B7771-557E-45E2-A18A-3E20D3193E86}" dt="2022-08-13T14:16:33.848" v="1135"/>
        <pc:sldMkLst>
          <pc:docMk/>
          <pc:sldMk cId="2907742033" sldId="566"/>
        </pc:sldMkLst>
        <pc:spChg chg="add del">
          <ac:chgData name="Deepika Vatsa" userId="f7100972-27fe-4ee6-8fb4-ec9b7931b409" providerId="ADAL" clId="{594B7771-557E-45E2-A18A-3E20D3193E86}" dt="2022-08-13T14:16:33.848" v="1135"/>
          <ac:spMkLst>
            <pc:docMk/>
            <pc:sldMk cId="2907742033" sldId="566"/>
            <ac:spMk id="15" creationId="{A8384FB5-9ADC-4DDC-881B-597D56F5B15D}"/>
          </ac:spMkLst>
        </pc:spChg>
        <pc:spChg chg="add del">
          <ac:chgData name="Deepika Vatsa" userId="f7100972-27fe-4ee6-8fb4-ec9b7931b409" providerId="ADAL" clId="{594B7771-557E-45E2-A18A-3E20D3193E86}" dt="2022-08-13T14:16:33.848" v="1135"/>
          <ac:spMkLst>
            <pc:docMk/>
            <pc:sldMk cId="2907742033" sldId="566"/>
            <ac:spMk id="17" creationId="{1199E1B1-A8C0-4FE8-A5A8-1CB41D69F857}"/>
          </ac:spMkLst>
        </pc:spChg>
        <pc:spChg chg="add del">
          <ac:chgData name="Deepika Vatsa" userId="f7100972-27fe-4ee6-8fb4-ec9b7931b409" providerId="ADAL" clId="{594B7771-557E-45E2-A18A-3E20D3193E86}" dt="2022-08-13T14:16:33.848" v="1135"/>
          <ac:spMkLst>
            <pc:docMk/>
            <pc:sldMk cId="2907742033" sldId="566"/>
            <ac:spMk id="19" creationId="{84A8DE83-DE75-4B41-9DB4-A7EC0B0DEC0B}"/>
          </ac:spMkLst>
        </pc:spChg>
        <pc:spChg chg="add del">
          <ac:chgData name="Deepika Vatsa" userId="f7100972-27fe-4ee6-8fb4-ec9b7931b409" providerId="ADAL" clId="{594B7771-557E-45E2-A18A-3E20D3193E86}" dt="2022-08-13T14:16:33.848" v="1135"/>
          <ac:spMkLst>
            <pc:docMk/>
            <pc:sldMk cId="2907742033" sldId="566"/>
            <ac:spMk id="21" creationId="{A7009A0A-BEF5-4EAC-AF15-E4F9F002E239}"/>
          </ac:spMkLst>
        </pc:spChg>
      </pc:sldChg>
      <pc:sldChg chg="addSp delSp modSp add mod modNotesTx">
        <pc:chgData name="Deepika Vatsa" userId="f7100972-27fe-4ee6-8fb4-ec9b7931b409" providerId="ADAL" clId="{594B7771-557E-45E2-A18A-3E20D3193E86}" dt="2022-08-13T14:31:35.678" v="1916" actId="20577"/>
        <pc:sldMkLst>
          <pc:docMk/>
          <pc:sldMk cId="2977502381" sldId="566"/>
        </pc:sldMkLst>
        <pc:spChg chg="add del">
          <ac:chgData name="Deepika Vatsa" userId="f7100972-27fe-4ee6-8fb4-ec9b7931b409" providerId="ADAL" clId="{594B7771-557E-45E2-A18A-3E20D3193E86}" dt="2022-08-13T14:22:54.568" v="1632"/>
          <ac:spMkLst>
            <pc:docMk/>
            <pc:sldMk cId="2977502381" sldId="566"/>
            <ac:spMk id="8" creationId="{93A81162-525F-497D-9DEE-411A04A9B611}"/>
          </ac:spMkLst>
        </pc:spChg>
        <pc:spChg chg="mod">
          <ac:chgData name="Deepika Vatsa" userId="f7100972-27fe-4ee6-8fb4-ec9b7931b409" providerId="ADAL" clId="{594B7771-557E-45E2-A18A-3E20D3193E86}" dt="2022-08-13T14:16:42.843" v="1139" actId="14100"/>
          <ac:spMkLst>
            <pc:docMk/>
            <pc:sldMk cId="2977502381" sldId="566"/>
            <ac:spMk id="9" creationId="{55A5BFD8-4962-4C89-86F0-4A582AD35F41}"/>
          </ac:spMkLst>
        </pc:spChg>
        <pc:spChg chg="add mod">
          <ac:chgData name="Deepika Vatsa" userId="f7100972-27fe-4ee6-8fb4-ec9b7931b409" providerId="ADAL" clId="{594B7771-557E-45E2-A18A-3E20D3193E86}" dt="2022-08-13T14:25:18.520" v="1826" actId="20577"/>
          <ac:spMkLst>
            <pc:docMk/>
            <pc:sldMk cId="2977502381" sldId="566"/>
            <ac:spMk id="10" creationId="{C42FEFAA-1BDB-469A-85CD-A4F00ACBD147}"/>
          </ac:spMkLst>
        </pc:spChg>
        <pc:spChg chg="add del">
          <ac:chgData name="Deepika Vatsa" userId="f7100972-27fe-4ee6-8fb4-ec9b7931b409" providerId="ADAL" clId="{594B7771-557E-45E2-A18A-3E20D3193E86}" dt="2022-08-13T14:22:54.568" v="1632"/>
          <ac:spMkLst>
            <pc:docMk/>
            <pc:sldMk cId="2977502381" sldId="566"/>
            <ac:spMk id="11" creationId="{1E3DD5A1-B169-4F66-B86D-137415A2E5DE}"/>
          </ac:spMkLst>
        </pc:spChg>
        <pc:spChg chg="add del">
          <ac:chgData name="Deepika Vatsa" userId="f7100972-27fe-4ee6-8fb4-ec9b7931b409" providerId="ADAL" clId="{594B7771-557E-45E2-A18A-3E20D3193E86}" dt="2022-08-13T14:22:54.568" v="1632"/>
          <ac:spMkLst>
            <pc:docMk/>
            <pc:sldMk cId="2977502381" sldId="566"/>
            <ac:spMk id="12" creationId="{EF099A37-C482-4D04-A11E-7FA333993306}"/>
          </ac:spMkLst>
        </pc:spChg>
        <pc:spChg chg="add del">
          <ac:chgData name="Deepika Vatsa" userId="f7100972-27fe-4ee6-8fb4-ec9b7931b409" providerId="ADAL" clId="{594B7771-557E-45E2-A18A-3E20D3193E86}" dt="2022-08-13T14:23:15.127" v="1654"/>
          <ac:spMkLst>
            <pc:docMk/>
            <pc:sldMk cId="2977502381" sldId="566"/>
            <ac:spMk id="13" creationId="{87397D57-E0ED-4089-B8C7-B6D07EF531BD}"/>
          </ac:spMkLst>
        </pc:spChg>
        <pc:spChg chg="add del">
          <ac:chgData name="Deepika Vatsa" userId="f7100972-27fe-4ee6-8fb4-ec9b7931b409" providerId="ADAL" clId="{594B7771-557E-45E2-A18A-3E20D3193E86}" dt="2022-08-13T14:23:15.127" v="1654"/>
          <ac:spMkLst>
            <pc:docMk/>
            <pc:sldMk cId="2977502381" sldId="566"/>
            <ac:spMk id="14" creationId="{E8B58021-0DA1-4FC1-999A-811BA6C93759}"/>
          </ac:spMkLst>
        </pc:spChg>
        <pc:spChg chg="add del">
          <ac:chgData name="Deepika Vatsa" userId="f7100972-27fe-4ee6-8fb4-ec9b7931b409" providerId="ADAL" clId="{594B7771-557E-45E2-A18A-3E20D3193E86}" dt="2022-08-13T14:23:15.127" v="1654"/>
          <ac:spMkLst>
            <pc:docMk/>
            <pc:sldMk cId="2977502381" sldId="566"/>
            <ac:spMk id="16" creationId="{2967010C-0FE9-4EA1-8B58-AB2A26CED38D}"/>
          </ac:spMkLst>
        </pc:spChg>
        <pc:picChg chg="add mod modCrop">
          <ac:chgData name="Deepika Vatsa" userId="f7100972-27fe-4ee6-8fb4-ec9b7931b409" providerId="ADAL" clId="{594B7771-557E-45E2-A18A-3E20D3193E86}" dt="2022-08-13T14:17:52.931" v="1197" actId="14100"/>
          <ac:picMkLst>
            <pc:docMk/>
            <pc:sldMk cId="2977502381" sldId="566"/>
            <ac:picMk id="4" creationId="{07B8BB6B-C944-46F6-B5F9-4D6A53E34148}"/>
          </ac:picMkLst>
        </pc:picChg>
        <pc:picChg chg="add mod modCrop">
          <ac:chgData name="Deepika Vatsa" userId="f7100972-27fe-4ee6-8fb4-ec9b7931b409" providerId="ADAL" clId="{594B7771-557E-45E2-A18A-3E20D3193E86}" dt="2022-08-13T14:24:22.521" v="1802" actId="1076"/>
          <ac:picMkLst>
            <pc:docMk/>
            <pc:sldMk cId="2977502381" sldId="566"/>
            <ac:picMk id="7" creationId="{732703AA-4BCB-46DE-A323-0B3528490C88}"/>
          </ac:picMkLst>
        </pc:picChg>
      </pc:sldChg>
      <pc:sldChg chg="delSp modSp add mod modNotesTx">
        <pc:chgData name="Deepika Vatsa" userId="f7100972-27fe-4ee6-8fb4-ec9b7931b409" providerId="ADAL" clId="{594B7771-557E-45E2-A18A-3E20D3193E86}" dt="2022-08-13T14:40:02.080" v="2168" actId="20577"/>
        <pc:sldMkLst>
          <pc:docMk/>
          <pc:sldMk cId="2899493889" sldId="567"/>
        </pc:sldMkLst>
        <pc:spChg chg="mod">
          <ac:chgData name="Deepika Vatsa" userId="f7100972-27fe-4ee6-8fb4-ec9b7931b409" providerId="ADAL" clId="{594B7771-557E-45E2-A18A-3E20D3193E86}" dt="2022-08-13T14:33:46.659" v="2111" actId="20577"/>
          <ac:spMkLst>
            <pc:docMk/>
            <pc:sldMk cId="2899493889" sldId="567"/>
            <ac:spMk id="2" creationId="{6167DC2D-0072-445E-8CB3-E53407061CE7}"/>
          </ac:spMkLst>
        </pc:spChg>
        <pc:spChg chg="mod">
          <ac:chgData name="Deepika Vatsa" userId="f7100972-27fe-4ee6-8fb4-ec9b7931b409" providerId="ADAL" clId="{594B7771-557E-45E2-A18A-3E20D3193E86}" dt="2022-08-13T14:38:32.379" v="2163" actId="27636"/>
          <ac:spMkLst>
            <pc:docMk/>
            <pc:sldMk cId="2899493889" sldId="567"/>
            <ac:spMk id="10" creationId="{C42FEFAA-1BDB-469A-85CD-A4F00ACBD147}"/>
          </ac:spMkLst>
        </pc:spChg>
        <pc:picChg chg="del">
          <ac:chgData name="Deepika Vatsa" userId="f7100972-27fe-4ee6-8fb4-ec9b7931b409" providerId="ADAL" clId="{594B7771-557E-45E2-A18A-3E20D3193E86}" dt="2022-08-13T14:32:06.073" v="1919" actId="478"/>
          <ac:picMkLst>
            <pc:docMk/>
            <pc:sldMk cId="2899493889" sldId="567"/>
            <ac:picMk id="4" creationId="{07B8BB6B-C944-46F6-B5F9-4D6A53E34148}"/>
          </ac:picMkLst>
        </pc:picChg>
        <pc:picChg chg="del">
          <ac:chgData name="Deepika Vatsa" userId="f7100972-27fe-4ee6-8fb4-ec9b7931b409" providerId="ADAL" clId="{594B7771-557E-45E2-A18A-3E20D3193E86}" dt="2022-08-13T14:32:08.070" v="1920" actId="478"/>
          <ac:picMkLst>
            <pc:docMk/>
            <pc:sldMk cId="2899493889" sldId="567"/>
            <ac:picMk id="7" creationId="{732703AA-4BCB-46DE-A323-0B3528490C88}"/>
          </ac:picMkLst>
        </pc:picChg>
      </pc:sldChg>
      <pc:sldChg chg="addSp delSp add del setBg delDesignElem">
        <pc:chgData name="Deepika Vatsa" userId="f7100972-27fe-4ee6-8fb4-ec9b7931b409" providerId="ADAL" clId="{594B7771-557E-45E2-A18A-3E20D3193E86}" dt="2022-08-13T14:16:48.562" v="1142"/>
        <pc:sldMkLst>
          <pc:docMk/>
          <pc:sldMk cId="3680039929" sldId="567"/>
        </pc:sldMkLst>
        <pc:spChg chg="add del">
          <ac:chgData name="Deepika Vatsa" userId="f7100972-27fe-4ee6-8fb4-ec9b7931b409" providerId="ADAL" clId="{594B7771-557E-45E2-A18A-3E20D3193E86}" dt="2022-08-13T14:16:48.562" v="1142"/>
          <ac:spMkLst>
            <pc:docMk/>
            <pc:sldMk cId="3680039929" sldId="567"/>
            <ac:spMk id="15" creationId="{A8384FB5-9ADC-4DDC-881B-597D56F5B15D}"/>
          </ac:spMkLst>
        </pc:spChg>
        <pc:spChg chg="add del">
          <ac:chgData name="Deepika Vatsa" userId="f7100972-27fe-4ee6-8fb4-ec9b7931b409" providerId="ADAL" clId="{594B7771-557E-45E2-A18A-3E20D3193E86}" dt="2022-08-13T14:16:48.562" v="1142"/>
          <ac:spMkLst>
            <pc:docMk/>
            <pc:sldMk cId="3680039929" sldId="567"/>
            <ac:spMk id="17" creationId="{1199E1B1-A8C0-4FE8-A5A8-1CB41D69F857}"/>
          </ac:spMkLst>
        </pc:spChg>
        <pc:spChg chg="add del">
          <ac:chgData name="Deepika Vatsa" userId="f7100972-27fe-4ee6-8fb4-ec9b7931b409" providerId="ADAL" clId="{594B7771-557E-45E2-A18A-3E20D3193E86}" dt="2022-08-13T14:16:48.562" v="1142"/>
          <ac:spMkLst>
            <pc:docMk/>
            <pc:sldMk cId="3680039929" sldId="567"/>
            <ac:spMk id="19" creationId="{84A8DE83-DE75-4B41-9DB4-A7EC0B0DEC0B}"/>
          </ac:spMkLst>
        </pc:spChg>
        <pc:spChg chg="add del">
          <ac:chgData name="Deepika Vatsa" userId="f7100972-27fe-4ee6-8fb4-ec9b7931b409" providerId="ADAL" clId="{594B7771-557E-45E2-A18A-3E20D3193E86}" dt="2022-08-13T14:16:48.562" v="1142"/>
          <ac:spMkLst>
            <pc:docMk/>
            <pc:sldMk cId="3680039929" sldId="567"/>
            <ac:spMk id="21" creationId="{A7009A0A-BEF5-4EAC-AF15-E4F9F002E239}"/>
          </ac:spMkLst>
        </pc:spChg>
      </pc:sldChg>
      <pc:sldChg chg="modSp add mod modNotesTx">
        <pc:chgData name="Deepika Vatsa" userId="f7100972-27fe-4ee6-8fb4-ec9b7931b409" providerId="ADAL" clId="{594B7771-557E-45E2-A18A-3E20D3193E86}" dt="2022-08-14T05:01:04.395" v="3786" actId="20577"/>
        <pc:sldMkLst>
          <pc:docMk/>
          <pc:sldMk cId="3510859047" sldId="568"/>
        </pc:sldMkLst>
        <pc:spChg chg="mod">
          <ac:chgData name="Deepika Vatsa" userId="f7100972-27fe-4ee6-8fb4-ec9b7931b409" providerId="ADAL" clId="{594B7771-557E-45E2-A18A-3E20D3193E86}" dt="2022-08-14T05:01:04.395" v="3786" actId="20577"/>
          <ac:spMkLst>
            <pc:docMk/>
            <pc:sldMk cId="3510859047" sldId="568"/>
            <ac:spMk id="2" creationId="{6167DC2D-0072-445E-8CB3-E53407061CE7}"/>
          </ac:spMkLst>
        </pc:spChg>
        <pc:spChg chg="mod">
          <ac:chgData name="Deepika Vatsa" userId="f7100972-27fe-4ee6-8fb4-ec9b7931b409" providerId="ADAL" clId="{594B7771-557E-45E2-A18A-3E20D3193E86}" dt="2022-08-14T05:00:35.455" v="3776" actId="27636"/>
          <ac:spMkLst>
            <pc:docMk/>
            <pc:sldMk cId="3510859047" sldId="568"/>
            <ac:spMk id="10" creationId="{C42FEFAA-1BDB-469A-85CD-A4F00ACBD147}"/>
          </ac:spMkLst>
        </pc:spChg>
      </pc:sldChg>
      <pc:sldChg chg="modSp add mod modNotesTx">
        <pc:chgData name="Deepika Vatsa" userId="f7100972-27fe-4ee6-8fb4-ec9b7931b409" providerId="ADAL" clId="{594B7771-557E-45E2-A18A-3E20D3193E86}" dt="2022-08-14T04:56:51.060" v="3710" actId="20577"/>
        <pc:sldMkLst>
          <pc:docMk/>
          <pc:sldMk cId="2237539640" sldId="569"/>
        </pc:sldMkLst>
        <pc:spChg chg="mod">
          <ac:chgData name="Deepika Vatsa" userId="f7100972-27fe-4ee6-8fb4-ec9b7931b409" providerId="ADAL" clId="{594B7771-557E-45E2-A18A-3E20D3193E86}" dt="2022-08-14T04:23:59.786" v="2571" actId="20577"/>
          <ac:spMkLst>
            <pc:docMk/>
            <pc:sldMk cId="2237539640" sldId="569"/>
            <ac:spMk id="2" creationId="{6167DC2D-0072-445E-8CB3-E53407061CE7}"/>
          </ac:spMkLst>
        </pc:spChg>
        <pc:spChg chg="mod">
          <ac:chgData name="Deepika Vatsa" userId="f7100972-27fe-4ee6-8fb4-ec9b7931b409" providerId="ADAL" clId="{594B7771-557E-45E2-A18A-3E20D3193E86}" dt="2022-08-14T04:56:51.060" v="3710" actId="20577"/>
          <ac:spMkLst>
            <pc:docMk/>
            <pc:sldMk cId="2237539640" sldId="569"/>
            <ac:spMk id="10" creationId="{C42FEFAA-1BDB-469A-85CD-A4F00ACBD147}"/>
          </ac:spMkLst>
        </pc:spChg>
      </pc:sldChg>
      <pc:sldChg chg="addSp modSp add mod modNotesTx">
        <pc:chgData name="Deepika Vatsa" userId="f7100972-27fe-4ee6-8fb4-ec9b7931b409" providerId="ADAL" clId="{594B7771-557E-45E2-A18A-3E20D3193E86}" dt="2022-08-14T05:16:14.981" v="4008"/>
        <pc:sldMkLst>
          <pc:docMk/>
          <pc:sldMk cId="622041629" sldId="570"/>
        </pc:sldMkLst>
        <pc:spChg chg="mod">
          <ac:chgData name="Deepika Vatsa" userId="f7100972-27fe-4ee6-8fb4-ec9b7931b409" providerId="ADAL" clId="{594B7771-557E-45E2-A18A-3E20D3193E86}" dt="2022-08-14T05:07:26.979" v="4001" actId="27636"/>
          <ac:spMkLst>
            <pc:docMk/>
            <pc:sldMk cId="622041629" sldId="570"/>
            <ac:spMk id="10" creationId="{C42FEFAA-1BDB-469A-85CD-A4F00ACBD147}"/>
          </ac:spMkLst>
        </pc:spChg>
        <pc:picChg chg="add mod modCrop">
          <ac:chgData name="Deepika Vatsa" userId="f7100972-27fe-4ee6-8fb4-ec9b7931b409" providerId="ADAL" clId="{594B7771-557E-45E2-A18A-3E20D3193E86}" dt="2022-08-14T05:07:34.918" v="4004" actId="14100"/>
          <ac:picMkLst>
            <pc:docMk/>
            <pc:sldMk cId="622041629" sldId="570"/>
            <ac:picMk id="4" creationId="{19675A84-601D-4226-96D7-0B27757E2CD5}"/>
          </ac:picMkLst>
        </pc:picChg>
      </pc:sldChg>
      <pc:sldChg chg="addSp delSp modSp add mod modNotesTx">
        <pc:chgData name="Deepika Vatsa" userId="f7100972-27fe-4ee6-8fb4-ec9b7931b409" providerId="ADAL" clId="{594B7771-557E-45E2-A18A-3E20D3193E86}" dt="2022-08-14T05:05:45.011" v="3938" actId="20577"/>
        <pc:sldMkLst>
          <pc:docMk/>
          <pc:sldMk cId="1020087436" sldId="571"/>
        </pc:sldMkLst>
        <pc:spChg chg="mod">
          <ac:chgData name="Deepika Vatsa" userId="f7100972-27fe-4ee6-8fb4-ec9b7931b409" providerId="ADAL" clId="{594B7771-557E-45E2-A18A-3E20D3193E86}" dt="2022-08-14T05:04:33.547" v="3928" actId="20577"/>
          <ac:spMkLst>
            <pc:docMk/>
            <pc:sldMk cId="1020087436" sldId="571"/>
            <ac:spMk id="10" creationId="{C42FEFAA-1BDB-469A-85CD-A4F00ACBD147}"/>
          </ac:spMkLst>
        </pc:spChg>
        <pc:picChg chg="add del mod modCrop">
          <ac:chgData name="Deepika Vatsa" userId="f7100972-27fe-4ee6-8fb4-ec9b7931b409" providerId="ADAL" clId="{594B7771-557E-45E2-A18A-3E20D3193E86}" dt="2022-08-14T05:03:25.022" v="3862" actId="478"/>
          <ac:picMkLst>
            <pc:docMk/>
            <pc:sldMk cId="1020087436" sldId="571"/>
            <ac:picMk id="4" creationId="{82CA4475-1EF3-48A4-8275-4AC364E461C3}"/>
          </ac:picMkLst>
        </pc:picChg>
        <pc:picChg chg="add mod modCrop">
          <ac:chgData name="Deepika Vatsa" userId="f7100972-27fe-4ee6-8fb4-ec9b7931b409" providerId="ADAL" clId="{594B7771-557E-45E2-A18A-3E20D3193E86}" dt="2022-08-14T05:03:46.718" v="3867" actId="14100"/>
          <ac:picMkLst>
            <pc:docMk/>
            <pc:sldMk cId="1020087436" sldId="571"/>
            <ac:picMk id="7" creationId="{3BC6F42B-891E-4430-97D6-EFA30795AC69}"/>
          </ac:picMkLst>
        </pc:picChg>
      </pc:sldChg>
      <pc:sldChg chg="modSp add mod modNotesTx">
        <pc:chgData name="Deepika Vatsa" userId="f7100972-27fe-4ee6-8fb4-ec9b7931b409" providerId="ADAL" clId="{594B7771-557E-45E2-A18A-3E20D3193E86}" dt="2022-08-14T05:01:46.167" v="3835" actId="20577"/>
        <pc:sldMkLst>
          <pc:docMk/>
          <pc:sldMk cId="2788033133" sldId="572"/>
        </pc:sldMkLst>
        <pc:spChg chg="mod">
          <ac:chgData name="Deepika Vatsa" userId="f7100972-27fe-4ee6-8fb4-ec9b7931b409" providerId="ADAL" clId="{594B7771-557E-45E2-A18A-3E20D3193E86}" dt="2022-08-14T05:01:46.167" v="3835" actId="20577"/>
          <ac:spMkLst>
            <pc:docMk/>
            <pc:sldMk cId="2788033133" sldId="572"/>
            <ac:spMk id="10" creationId="{C42FEFAA-1BDB-469A-85CD-A4F00ACBD147}"/>
          </ac:spMkLst>
        </pc:spChg>
      </pc:sldChg>
      <pc:sldChg chg="addSp delSp modSp add mod modNotesTx">
        <pc:chgData name="Deepika Vatsa" userId="f7100972-27fe-4ee6-8fb4-ec9b7931b409" providerId="ADAL" clId="{594B7771-557E-45E2-A18A-3E20D3193E86}" dt="2022-08-14T06:21:25.980" v="4503" actId="20577"/>
        <pc:sldMkLst>
          <pc:docMk/>
          <pc:sldMk cId="521620590" sldId="573"/>
        </pc:sldMkLst>
        <pc:spChg chg="mod">
          <ac:chgData name="Deepika Vatsa" userId="f7100972-27fe-4ee6-8fb4-ec9b7931b409" providerId="ADAL" clId="{594B7771-557E-45E2-A18A-3E20D3193E86}" dt="2022-08-14T05:41:45.744" v="4037" actId="20577"/>
          <ac:spMkLst>
            <pc:docMk/>
            <pc:sldMk cId="521620590" sldId="573"/>
            <ac:spMk id="2" creationId="{6167DC2D-0072-445E-8CB3-E53407061CE7}"/>
          </ac:spMkLst>
        </pc:spChg>
        <pc:spChg chg="add del mod">
          <ac:chgData name="Deepika Vatsa" userId="f7100972-27fe-4ee6-8fb4-ec9b7931b409" providerId="ADAL" clId="{594B7771-557E-45E2-A18A-3E20D3193E86}" dt="2022-08-14T05:57:40.941" v="4331" actId="478"/>
          <ac:spMkLst>
            <pc:docMk/>
            <pc:sldMk cId="521620590" sldId="573"/>
            <ac:spMk id="3" creationId="{F187924E-9703-44A9-9037-297530ECCDBC}"/>
          </ac:spMkLst>
        </pc:spChg>
        <pc:spChg chg="add del mod">
          <ac:chgData name="Deepika Vatsa" userId="f7100972-27fe-4ee6-8fb4-ec9b7931b409" providerId="ADAL" clId="{594B7771-557E-45E2-A18A-3E20D3193E86}" dt="2022-08-14T05:57:40.941" v="4331" actId="478"/>
          <ac:spMkLst>
            <pc:docMk/>
            <pc:sldMk cId="521620590" sldId="573"/>
            <ac:spMk id="5" creationId="{E3531A27-1831-42B8-A1B9-B64EA2C0477C}"/>
          </ac:spMkLst>
        </pc:spChg>
        <pc:spChg chg="add del mod">
          <ac:chgData name="Deepika Vatsa" userId="f7100972-27fe-4ee6-8fb4-ec9b7931b409" providerId="ADAL" clId="{594B7771-557E-45E2-A18A-3E20D3193E86}" dt="2022-08-14T05:57:40.941" v="4331" actId="478"/>
          <ac:spMkLst>
            <pc:docMk/>
            <pc:sldMk cId="521620590" sldId="573"/>
            <ac:spMk id="7" creationId="{D1B0DA12-5329-490C-A232-3991FAE9BDBB}"/>
          </ac:spMkLst>
        </pc:spChg>
        <pc:spChg chg="mod">
          <ac:chgData name="Deepika Vatsa" userId="f7100972-27fe-4ee6-8fb4-ec9b7931b409" providerId="ADAL" clId="{594B7771-557E-45E2-A18A-3E20D3193E86}" dt="2022-08-14T06:21:25.980" v="4503" actId="20577"/>
          <ac:spMkLst>
            <pc:docMk/>
            <pc:sldMk cId="521620590" sldId="573"/>
            <ac:spMk id="10" creationId="{C42FEFAA-1BDB-469A-85CD-A4F00ACBD147}"/>
          </ac:spMkLst>
        </pc:spChg>
        <pc:spChg chg="add del mod">
          <ac:chgData name="Deepika Vatsa" userId="f7100972-27fe-4ee6-8fb4-ec9b7931b409" providerId="ADAL" clId="{594B7771-557E-45E2-A18A-3E20D3193E86}" dt="2022-08-14T05:57:40.941" v="4331" actId="478"/>
          <ac:spMkLst>
            <pc:docMk/>
            <pc:sldMk cId="521620590" sldId="573"/>
            <ac:spMk id="14" creationId="{10131FA8-9FD5-409F-9852-A0BF7A958CF9}"/>
          </ac:spMkLst>
        </pc:spChg>
        <pc:picChg chg="del">
          <ac:chgData name="Deepika Vatsa" userId="f7100972-27fe-4ee6-8fb4-ec9b7931b409" providerId="ADAL" clId="{594B7771-557E-45E2-A18A-3E20D3193E86}" dt="2022-08-14T05:41:50.852" v="4039" actId="478"/>
          <ac:picMkLst>
            <pc:docMk/>
            <pc:sldMk cId="521620590" sldId="573"/>
            <ac:picMk id="4" creationId="{19675A84-601D-4226-96D7-0B27757E2CD5}"/>
          </ac:picMkLst>
        </pc:picChg>
      </pc:sldChg>
      <pc:sldChg chg="modSp add mod modNotesTx">
        <pc:chgData name="Deepika Vatsa" userId="f7100972-27fe-4ee6-8fb4-ec9b7931b409" providerId="ADAL" clId="{594B7771-557E-45E2-A18A-3E20D3193E86}" dt="2022-08-14T06:21:20.753" v="4502" actId="313"/>
        <pc:sldMkLst>
          <pc:docMk/>
          <pc:sldMk cId="218622921" sldId="574"/>
        </pc:sldMkLst>
        <pc:spChg chg="mod">
          <ac:chgData name="Deepika Vatsa" userId="f7100972-27fe-4ee6-8fb4-ec9b7931b409" providerId="ADAL" clId="{594B7771-557E-45E2-A18A-3E20D3193E86}" dt="2022-08-14T05:58:28.870" v="4338" actId="1076"/>
          <ac:spMkLst>
            <pc:docMk/>
            <pc:sldMk cId="218622921" sldId="574"/>
            <ac:spMk id="3" creationId="{F187924E-9703-44A9-9037-297530ECCDBC}"/>
          </ac:spMkLst>
        </pc:spChg>
        <pc:spChg chg="mod">
          <ac:chgData name="Deepika Vatsa" userId="f7100972-27fe-4ee6-8fb4-ec9b7931b409" providerId="ADAL" clId="{594B7771-557E-45E2-A18A-3E20D3193E86}" dt="2022-08-14T05:58:26.059" v="4337" actId="1076"/>
          <ac:spMkLst>
            <pc:docMk/>
            <pc:sldMk cId="218622921" sldId="574"/>
            <ac:spMk id="7" creationId="{D1B0DA12-5329-490C-A232-3991FAE9BDBB}"/>
          </ac:spMkLst>
        </pc:spChg>
        <pc:spChg chg="mod">
          <ac:chgData name="Deepika Vatsa" userId="f7100972-27fe-4ee6-8fb4-ec9b7931b409" providerId="ADAL" clId="{594B7771-557E-45E2-A18A-3E20D3193E86}" dt="2022-08-14T06:21:20.753" v="4502" actId="313"/>
          <ac:spMkLst>
            <pc:docMk/>
            <pc:sldMk cId="218622921" sldId="574"/>
            <ac:spMk id="10" creationId="{C42FEFAA-1BDB-469A-85CD-A4F00ACBD147}"/>
          </ac:spMkLst>
        </pc:spChg>
      </pc:sldChg>
      <pc:sldChg chg="del">
        <pc:chgData name="Deepika Vatsa" userId="f7100972-27fe-4ee6-8fb4-ec9b7931b409" providerId="ADAL" clId="{594B7771-557E-45E2-A18A-3E20D3193E86}" dt="2022-08-13T12:20:33.386" v="89" actId="47"/>
        <pc:sldMkLst>
          <pc:docMk/>
          <pc:sldMk cId="4266152413" sldId="581"/>
        </pc:sldMkLst>
      </pc:sldChg>
      <pc:sldChg chg="del">
        <pc:chgData name="Deepika Vatsa" userId="f7100972-27fe-4ee6-8fb4-ec9b7931b409" providerId="ADAL" clId="{594B7771-557E-45E2-A18A-3E20D3193E86}" dt="2022-08-13T12:20:33.386" v="89" actId="47"/>
        <pc:sldMkLst>
          <pc:docMk/>
          <pc:sldMk cId="3109505439" sldId="582"/>
        </pc:sldMkLst>
      </pc:sldChg>
      <pc:sldChg chg="del">
        <pc:chgData name="Deepika Vatsa" userId="f7100972-27fe-4ee6-8fb4-ec9b7931b409" providerId="ADAL" clId="{594B7771-557E-45E2-A18A-3E20D3193E86}" dt="2022-08-13T12:20:33.386" v="89" actId="47"/>
        <pc:sldMkLst>
          <pc:docMk/>
          <pc:sldMk cId="2722501262" sldId="583"/>
        </pc:sldMkLst>
      </pc:sldChg>
      <pc:sldChg chg="del">
        <pc:chgData name="Deepika Vatsa" userId="f7100972-27fe-4ee6-8fb4-ec9b7931b409" providerId="ADAL" clId="{594B7771-557E-45E2-A18A-3E20D3193E86}" dt="2022-08-13T12:20:33.386" v="89" actId="47"/>
        <pc:sldMkLst>
          <pc:docMk/>
          <pc:sldMk cId="2142725904" sldId="584"/>
        </pc:sldMkLst>
      </pc:sldChg>
      <pc:sldChg chg="del">
        <pc:chgData name="Deepika Vatsa" userId="f7100972-27fe-4ee6-8fb4-ec9b7931b409" providerId="ADAL" clId="{594B7771-557E-45E2-A18A-3E20D3193E86}" dt="2022-08-13T12:20:33.386" v="89" actId="47"/>
        <pc:sldMkLst>
          <pc:docMk/>
          <pc:sldMk cId="3681918962" sldId="585"/>
        </pc:sldMkLst>
      </pc:sldChg>
      <pc:sldChg chg="del">
        <pc:chgData name="Deepika Vatsa" userId="f7100972-27fe-4ee6-8fb4-ec9b7931b409" providerId="ADAL" clId="{594B7771-557E-45E2-A18A-3E20D3193E86}" dt="2022-08-13T12:20:33.386" v="89" actId="47"/>
        <pc:sldMkLst>
          <pc:docMk/>
          <pc:sldMk cId="3136226123" sldId="586"/>
        </pc:sldMkLst>
      </pc:sldChg>
      <pc:sldChg chg="del">
        <pc:chgData name="Deepika Vatsa" userId="f7100972-27fe-4ee6-8fb4-ec9b7931b409" providerId="ADAL" clId="{594B7771-557E-45E2-A18A-3E20D3193E86}" dt="2022-08-13T12:20:33.386" v="89" actId="47"/>
        <pc:sldMkLst>
          <pc:docMk/>
          <pc:sldMk cId="2576216198" sldId="587"/>
        </pc:sldMkLst>
      </pc:sldChg>
      <pc:sldChg chg="del">
        <pc:chgData name="Deepika Vatsa" userId="f7100972-27fe-4ee6-8fb4-ec9b7931b409" providerId="ADAL" clId="{594B7771-557E-45E2-A18A-3E20D3193E86}" dt="2022-08-13T12:20:33.386" v="89" actId="47"/>
        <pc:sldMkLst>
          <pc:docMk/>
          <pc:sldMk cId="3660427837" sldId="588"/>
        </pc:sldMkLst>
      </pc:sldChg>
      <pc:sldChg chg="del">
        <pc:chgData name="Deepika Vatsa" userId="f7100972-27fe-4ee6-8fb4-ec9b7931b409" providerId="ADAL" clId="{594B7771-557E-45E2-A18A-3E20D3193E86}" dt="2022-08-13T12:20:11.156" v="69" actId="47"/>
        <pc:sldMkLst>
          <pc:docMk/>
          <pc:sldMk cId="4154716115" sldId="589"/>
        </pc:sldMkLst>
      </pc:sldChg>
      <pc:sldChg chg="del">
        <pc:chgData name="Deepika Vatsa" userId="f7100972-27fe-4ee6-8fb4-ec9b7931b409" providerId="ADAL" clId="{594B7771-557E-45E2-A18A-3E20D3193E86}" dt="2022-08-13T12:20:11.156" v="69" actId="47"/>
        <pc:sldMkLst>
          <pc:docMk/>
          <pc:sldMk cId="2174576397" sldId="590"/>
        </pc:sldMkLst>
      </pc:sldChg>
      <pc:sldChg chg="del">
        <pc:chgData name="Deepika Vatsa" userId="f7100972-27fe-4ee6-8fb4-ec9b7931b409" providerId="ADAL" clId="{594B7771-557E-45E2-A18A-3E20D3193E86}" dt="2022-08-13T12:20:33.386" v="89" actId="47"/>
        <pc:sldMkLst>
          <pc:docMk/>
          <pc:sldMk cId="2579858776" sldId="591"/>
        </pc:sldMkLst>
      </pc:sldChg>
      <pc:sldChg chg="del">
        <pc:chgData name="Deepika Vatsa" userId="f7100972-27fe-4ee6-8fb4-ec9b7931b409" providerId="ADAL" clId="{594B7771-557E-45E2-A18A-3E20D3193E86}" dt="2022-08-13T12:20:33.386" v="89" actId="47"/>
        <pc:sldMkLst>
          <pc:docMk/>
          <pc:sldMk cId="989767306" sldId="592"/>
        </pc:sldMkLst>
      </pc:sldChg>
      <pc:sldChg chg="del">
        <pc:chgData name="Deepika Vatsa" userId="f7100972-27fe-4ee6-8fb4-ec9b7931b409" providerId="ADAL" clId="{594B7771-557E-45E2-A18A-3E20D3193E86}" dt="2022-08-13T12:20:33.386" v="89" actId="47"/>
        <pc:sldMkLst>
          <pc:docMk/>
          <pc:sldMk cId="2664121395" sldId="593"/>
        </pc:sldMkLst>
      </pc:sldChg>
      <pc:sldChg chg="del">
        <pc:chgData name="Deepika Vatsa" userId="f7100972-27fe-4ee6-8fb4-ec9b7931b409" providerId="ADAL" clId="{594B7771-557E-45E2-A18A-3E20D3193E86}" dt="2022-08-13T12:20:33.386" v="89" actId="47"/>
        <pc:sldMkLst>
          <pc:docMk/>
          <pc:sldMk cId="4178212524" sldId="594"/>
        </pc:sldMkLst>
      </pc:sldChg>
      <pc:sldChg chg="del">
        <pc:chgData name="Deepika Vatsa" userId="f7100972-27fe-4ee6-8fb4-ec9b7931b409" providerId="ADAL" clId="{594B7771-557E-45E2-A18A-3E20D3193E86}" dt="2022-08-13T12:20:33.386" v="89" actId="47"/>
        <pc:sldMkLst>
          <pc:docMk/>
          <pc:sldMk cId="1734510123" sldId="595"/>
        </pc:sldMkLst>
      </pc:sldChg>
      <pc:sldChg chg="del">
        <pc:chgData name="Deepika Vatsa" userId="f7100972-27fe-4ee6-8fb4-ec9b7931b409" providerId="ADAL" clId="{594B7771-557E-45E2-A18A-3E20D3193E86}" dt="2022-08-13T12:20:33.386" v="89" actId="47"/>
        <pc:sldMkLst>
          <pc:docMk/>
          <pc:sldMk cId="1867896786" sldId="596"/>
        </pc:sldMkLst>
      </pc:sldChg>
      <pc:sldChg chg="del">
        <pc:chgData name="Deepika Vatsa" userId="f7100972-27fe-4ee6-8fb4-ec9b7931b409" providerId="ADAL" clId="{594B7771-557E-45E2-A18A-3E20D3193E86}" dt="2022-08-13T12:20:33.386" v="89" actId="47"/>
        <pc:sldMkLst>
          <pc:docMk/>
          <pc:sldMk cId="3441028822" sldId="597"/>
        </pc:sldMkLst>
      </pc:sldChg>
      <pc:sldChg chg="del">
        <pc:chgData name="Deepika Vatsa" userId="f7100972-27fe-4ee6-8fb4-ec9b7931b409" providerId="ADAL" clId="{594B7771-557E-45E2-A18A-3E20D3193E86}" dt="2022-08-13T12:20:33.386" v="89" actId="47"/>
        <pc:sldMkLst>
          <pc:docMk/>
          <pc:sldMk cId="166715966" sldId="598"/>
        </pc:sldMkLst>
      </pc:sldChg>
      <pc:sldChg chg="del">
        <pc:chgData name="Deepika Vatsa" userId="f7100972-27fe-4ee6-8fb4-ec9b7931b409" providerId="ADAL" clId="{594B7771-557E-45E2-A18A-3E20D3193E86}" dt="2022-08-13T12:20:33.386" v="89" actId="47"/>
        <pc:sldMkLst>
          <pc:docMk/>
          <pc:sldMk cId="3192749011" sldId="599"/>
        </pc:sldMkLst>
      </pc:sldChg>
      <pc:sldChg chg="del">
        <pc:chgData name="Deepika Vatsa" userId="f7100972-27fe-4ee6-8fb4-ec9b7931b409" providerId="ADAL" clId="{594B7771-557E-45E2-A18A-3E20D3193E86}" dt="2022-08-13T12:20:33.386" v="89" actId="47"/>
        <pc:sldMkLst>
          <pc:docMk/>
          <pc:sldMk cId="829392238" sldId="600"/>
        </pc:sldMkLst>
      </pc:sldChg>
      <pc:sldChg chg="del">
        <pc:chgData name="Deepika Vatsa" userId="f7100972-27fe-4ee6-8fb4-ec9b7931b409" providerId="ADAL" clId="{594B7771-557E-45E2-A18A-3E20D3193E86}" dt="2022-08-13T12:20:33.386" v="89" actId="47"/>
        <pc:sldMkLst>
          <pc:docMk/>
          <pc:sldMk cId="573867450" sldId="601"/>
        </pc:sldMkLst>
      </pc:sldChg>
      <pc:sldChg chg="del">
        <pc:chgData name="Deepika Vatsa" userId="f7100972-27fe-4ee6-8fb4-ec9b7931b409" providerId="ADAL" clId="{594B7771-557E-45E2-A18A-3E20D3193E86}" dt="2022-08-13T12:20:33.386" v="89" actId="47"/>
        <pc:sldMkLst>
          <pc:docMk/>
          <pc:sldMk cId="2339495179" sldId="602"/>
        </pc:sldMkLst>
      </pc:sldChg>
      <pc:sldChg chg="del">
        <pc:chgData name="Deepika Vatsa" userId="f7100972-27fe-4ee6-8fb4-ec9b7931b409" providerId="ADAL" clId="{594B7771-557E-45E2-A18A-3E20D3193E86}" dt="2022-08-13T12:20:33.386" v="89" actId="47"/>
        <pc:sldMkLst>
          <pc:docMk/>
          <pc:sldMk cId="4267505518" sldId="603"/>
        </pc:sldMkLst>
      </pc:sldChg>
      <pc:sldChg chg="del">
        <pc:chgData name="Deepika Vatsa" userId="f7100972-27fe-4ee6-8fb4-ec9b7931b409" providerId="ADAL" clId="{594B7771-557E-45E2-A18A-3E20D3193E86}" dt="2022-08-13T12:20:33.386" v="89" actId="47"/>
        <pc:sldMkLst>
          <pc:docMk/>
          <pc:sldMk cId="2585325527" sldId="604"/>
        </pc:sldMkLst>
      </pc:sldChg>
    </pc:docChg>
  </pc:docChgLst>
  <pc:docChgLst>
    <pc:chgData name="Deepika Vatsa" userId="f7100972-27fe-4ee6-8fb4-ec9b7931b409" providerId="ADAL" clId="{FEA98219-0DE8-4889-AD22-53033009ABB1}"/>
    <pc:docChg chg="custSel modSld">
      <pc:chgData name="Deepika Vatsa" userId="f7100972-27fe-4ee6-8fb4-ec9b7931b409" providerId="ADAL" clId="{FEA98219-0DE8-4889-AD22-53033009ABB1}" dt="2025-11-03T09:43:50.251" v="45"/>
      <pc:docMkLst>
        <pc:docMk/>
      </pc:docMkLst>
      <pc:sldChg chg="addSp">
        <pc:chgData name="Deepika Vatsa" userId="f7100972-27fe-4ee6-8fb4-ec9b7931b409" providerId="ADAL" clId="{FEA98219-0DE8-4889-AD22-53033009ABB1}" dt="2025-11-03T09:43:50.251" v="45"/>
        <pc:sldMkLst>
          <pc:docMk/>
          <pc:sldMk cId="0" sldId="260"/>
        </pc:sldMkLst>
        <pc:inkChg chg="add">
          <ac:chgData name="Deepika Vatsa" userId="f7100972-27fe-4ee6-8fb4-ec9b7931b409" providerId="ADAL" clId="{FEA98219-0DE8-4889-AD22-53033009ABB1}" dt="2025-11-03T09:43:50.251" v="45"/>
          <ac:inkMkLst>
            <pc:docMk/>
            <pc:sldMk cId="0" sldId="260"/>
            <ac:inkMk id="18" creationId="{D5A303CA-B793-501E-3B5C-0D7EC099DC9D}"/>
          </ac:inkMkLst>
        </pc:inkChg>
      </pc:sldChg>
      <pc:sldChg chg="addSp">
        <pc:chgData name="Deepika Vatsa" userId="f7100972-27fe-4ee6-8fb4-ec9b7931b409" providerId="ADAL" clId="{FEA98219-0DE8-4889-AD22-53033009ABB1}" dt="2025-11-03T09:43:50.251" v="45"/>
        <pc:sldMkLst>
          <pc:docMk/>
          <pc:sldMk cId="0" sldId="261"/>
        </pc:sldMkLst>
        <pc:inkChg chg="add">
          <ac:chgData name="Deepika Vatsa" userId="f7100972-27fe-4ee6-8fb4-ec9b7931b409" providerId="ADAL" clId="{FEA98219-0DE8-4889-AD22-53033009ABB1}" dt="2025-11-03T09:43:50.251" v="45"/>
          <ac:inkMkLst>
            <pc:docMk/>
            <pc:sldMk cId="0" sldId="261"/>
            <ac:inkMk id="13" creationId="{7B3A9DDA-F9EF-2B30-31A8-E7EC8BBE3B77}"/>
          </ac:inkMkLst>
        </pc:inkChg>
      </pc:sldChg>
      <pc:sldChg chg="addSp">
        <pc:chgData name="Deepika Vatsa" userId="f7100972-27fe-4ee6-8fb4-ec9b7931b409" providerId="ADAL" clId="{FEA98219-0DE8-4889-AD22-53033009ABB1}" dt="2025-11-03T09:43:50.251" v="45"/>
        <pc:sldMkLst>
          <pc:docMk/>
          <pc:sldMk cId="0" sldId="272"/>
        </pc:sldMkLst>
        <pc:inkChg chg="add">
          <ac:chgData name="Deepika Vatsa" userId="f7100972-27fe-4ee6-8fb4-ec9b7931b409" providerId="ADAL" clId="{FEA98219-0DE8-4889-AD22-53033009ABB1}" dt="2025-11-03T09:43:50.251" v="45"/>
          <ac:inkMkLst>
            <pc:docMk/>
            <pc:sldMk cId="0" sldId="272"/>
            <ac:inkMk id="58" creationId="{B6190735-3427-EE86-EFEE-4FBB370C37EB}"/>
          </ac:inkMkLst>
        </pc:inkChg>
      </pc:sldChg>
      <pc:sldChg chg="addSp">
        <pc:chgData name="Deepika Vatsa" userId="f7100972-27fe-4ee6-8fb4-ec9b7931b409" providerId="ADAL" clId="{FEA98219-0DE8-4889-AD22-53033009ABB1}" dt="2025-11-03T09:43:50.251" v="45"/>
        <pc:sldMkLst>
          <pc:docMk/>
          <pc:sldMk cId="912036415" sldId="562"/>
        </pc:sldMkLst>
        <pc:inkChg chg="add">
          <ac:chgData name="Deepika Vatsa" userId="f7100972-27fe-4ee6-8fb4-ec9b7931b409" providerId="ADAL" clId="{FEA98219-0DE8-4889-AD22-53033009ABB1}" dt="2025-11-03T09:43:50.251" v="45"/>
          <ac:inkMkLst>
            <pc:docMk/>
            <pc:sldMk cId="912036415" sldId="562"/>
            <ac:inkMk id="4" creationId="{52F05915-23C5-BD62-EADE-1D3E12EE6759}"/>
          </ac:inkMkLst>
        </pc:inkChg>
      </pc:sldChg>
      <pc:sldChg chg="addSp">
        <pc:chgData name="Deepika Vatsa" userId="f7100972-27fe-4ee6-8fb4-ec9b7931b409" providerId="ADAL" clId="{FEA98219-0DE8-4889-AD22-53033009ABB1}" dt="2025-11-03T09:43:50.251" v="45"/>
        <pc:sldMkLst>
          <pc:docMk/>
          <pc:sldMk cId="1498899431" sldId="564"/>
        </pc:sldMkLst>
        <pc:inkChg chg="add">
          <ac:chgData name="Deepika Vatsa" userId="f7100972-27fe-4ee6-8fb4-ec9b7931b409" providerId="ADAL" clId="{FEA98219-0DE8-4889-AD22-53033009ABB1}" dt="2025-11-03T09:43:50.251" v="45"/>
          <ac:inkMkLst>
            <pc:docMk/>
            <pc:sldMk cId="1498899431" sldId="564"/>
            <ac:inkMk id="15" creationId="{2F0B384C-4B09-536D-F2EB-902CE0223239}"/>
          </ac:inkMkLst>
        </pc:inkChg>
      </pc:sldChg>
      <pc:sldChg chg="addSp">
        <pc:chgData name="Deepika Vatsa" userId="f7100972-27fe-4ee6-8fb4-ec9b7931b409" providerId="ADAL" clId="{FEA98219-0DE8-4889-AD22-53033009ABB1}" dt="2025-11-03T09:43:50.251" v="45"/>
        <pc:sldMkLst>
          <pc:docMk/>
          <pc:sldMk cId="1891892119" sldId="565"/>
        </pc:sldMkLst>
        <pc:inkChg chg="add">
          <ac:chgData name="Deepika Vatsa" userId="f7100972-27fe-4ee6-8fb4-ec9b7931b409" providerId="ADAL" clId="{FEA98219-0DE8-4889-AD22-53033009ABB1}" dt="2025-11-03T09:43:50.251" v="45"/>
          <ac:inkMkLst>
            <pc:docMk/>
            <pc:sldMk cId="1891892119" sldId="565"/>
            <ac:inkMk id="4" creationId="{58D1F862-F379-89FC-1709-A0CF5597F999}"/>
          </ac:inkMkLst>
        </pc:inkChg>
      </pc:sldChg>
      <pc:sldChg chg="modSp mod">
        <pc:chgData name="Deepika Vatsa" userId="f7100972-27fe-4ee6-8fb4-ec9b7931b409" providerId="ADAL" clId="{FEA98219-0DE8-4889-AD22-53033009ABB1}" dt="2025-10-31T06:54:33.545" v="31" actId="20577"/>
        <pc:sldMkLst>
          <pc:docMk/>
          <pc:sldMk cId="5157100" sldId="605"/>
        </pc:sldMkLst>
        <pc:spChg chg="mod">
          <ac:chgData name="Deepika Vatsa" userId="f7100972-27fe-4ee6-8fb4-ec9b7931b409" providerId="ADAL" clId="{FEA98219-0DE8-4889-AD22-53033009ABB1}" dt="2025-10-31T06:54:29.055" v="24" actId="20577"/>
          <ac:spMkLst>
            <pc:docMk/>
            <pc:sldMk cId="5157100" sldId="605"/>
            <ac:spMk id="2" creationId="{E0C40C05-8385-48CA-92A2-DF37B0EE4230}"/>
          </ac:spMkLst>
        </pc:spChg>
        <pc:spChg chg="mod">
          <ac:chgData name="Deepika Vatsa" userId="f7100972-27fe-4ee6-8fb4-ec9b7931b409" providerId="ADAL" clId="{FEA98219-0DE8-4889-AD22-53033009ABB1}" dt="2025-10-31T06:54:33.545" v="31" actId="20577"/>
          <ac:spMkLst>
            <pc:docMk/>
            <pc:sldMk cId="5157100" sldId="605"/>
            <ac:spMk id="3" creationId="{D11C1709-B620-47DC-9742-B9FB880F0527}"/>
          </ac:spMkLst>
        </pc:spChg>
      </pc:sldChg>
      <pc:sldChg chg="addSp">
        <pc:chgData name="Deepika Vatsa" userId="f7100972-27fe-4ee6-8fb4-ec9b7931b409" providerId="ADAL" clId="{FEA98219-0DE8-4889-AD22-53033009ABB1}" dt="2025-11-03T09:43:50.251" v="45"/>
        <pc:sldMkLst>
          <pc:docMk/>
          <pc:sldMk cId="3223839188" sldId="606"/>
        </pc:sldMkLst>
        <pc:inkChg chg="add">
          <ac:chgData name="Deepika Vatsa" userId="f7100972-27fe-4ee6-8fb4-ec9b7931b409" providerId="ADAL" clId="{FEA98219-0DE8-4889-AD22-53033009ABB1}" dt="2025-11-03T09:43:50.251" v="45"/>
          <ac:inkMkLst>
            <pc:docMk/>
            <pc:sldMk cId="3223839188" sldId="606"/>
            <ac:inkMk id="5" creationId="{C4415393-72FA-3BC7-4622-E8A6C7BFBA36}"/>
          </ac:inkMkLst>
        </pc:inkChg>
      </pc:sldChg>
      <pc:sldChg chg="addSp">
        <pc:chgData name="Deepika Vatsa" userId="f7100972-27fe-4ee6-8fb4-ec9b7931b409" providerId="ADAL" clId="{FEA98219-0DE8-4889-AD22-53033009ABB1}" dt="2025-11-03T09:43:50.251" v="45"/>
        <pc:sldMkLst>
          <pc:docMk/>
          <pc:sldMk cId="932436533" sldId="607"/>
        </pc:sldMkLst>
        <pc:inkChg chg="add">
          <ac:chgData name="Deepika Vatsa" userId="f7100972-27fe-4ee6-8fb4-ec9b7931b409" providerId="ADAL" clId="{FEA98219-0DE8-4889-AD22-53033009ABB1}" dt="2025-11-03T09:43:50.251" v="45"/>
          <ac:inkMkLst>
            <pc:docMk/>
            <pc:sldMk cId="932436533" sldId="607"/>
            <ac:inkMk id="8" creationId="{19C3E9BD-4832-6D9E-94F2-B7A1EDA96415}"/>
          </ac:inkMkLst>
        </pc:inkChg>
      </pc:sldChg>
      <pc:sldChg chg="addSp">
        <pc:chgData name="Deepika Vatsa" userId="f7100972-27fe-4ee6-8fb4-ec9b7931b409" providerId="ADAL" clId="{FEA98219-0DE8-4889-AD22-53033009ABB1}" dt="2025-11-03T09:43:50.251" v="45"/>
        <pc:sldMkLst>
          <pc:docMk/>
          <pc:sldMk cId="4280680796" sldId="608"/>
        </pc:sldMkLst>
        <pc:inkChg chg="add">
          <ac:chgData name="Deepika Vatsa" userId="f7100972-27fe-4ee6-8fb4-ec9b7931b409" providerId="ADAL" clId="{FEA98219-0DE8-4889-AD22-53033009ABB1}" dt="2025-11-03T09:43:50.251" v="45"/>
          <ac:inkMkLst>
            <pc:docMk/>
            <pc:sldMk cId="4280680796" sldId="608"/>
            <ac:inkMk id="13" creationId="{56E511C0-DA93-240C-E5D9-91A16FEE7C93}"/>
          </ac:inkMkLst>
        </pc:inkChg>
      </pc:sldChg>
      <pc:sldChg chg="addSp">
        <pc:chgData name="Deepika Vatsa" userId="f7100972-27fe-4ee6-8fb4-ec9b7931b409" providerId="ADAL" clId="{FEA98219-0DE8-4889-AD22-53033009ABB1}" dt="2025-11-03T09:43:50.251" v="45"/>
        <pc:sldMkLst>
          <pc:docMk/>
          <pc:sldMk cId="688283885" sldId="609"/>
        </pc:sldMkLst>
        <pc:inkChg chg="add">
          <ac:chgData name="Deepika Vatsa" userId="f7100972-27fe-4ee6-8fb4-ec9b7931b409" providerId="ADAL" clId="{FEA98219-0DE8-4889-AD22-53033009ABB1}" dt="2025-11-03T09:43:50.251" v="45"/>
          <ac:inkMkLst>
            <pc:docMk/>
            <pc:sldMk cId="688283885" sldId="609"/>
            <ac:inkMk id="11" creationId="{664678C1-A004-6201-19E3-BBEEFC9DDE57}"/>
          </ac:inkMkLst>
        </pc:inkChg>
      </pc:sldChg>
      <pc:sldChg chg="addSp delSp modSp mod">
        <pc:chgData name="Deepika Vatsa" userId="f7100972-27fe-4ee6-8fb4-ec9b7931b409" providerId="ADAL" clId="{FEA98219-0DE8-4889-AD22-53033009ABB1}" dt="2025-11-03T09:43:50.251" v="45"/>
        <pc:sldMkLst>
          <pc:docMk/>
          <pc:sldMk cId="3566486616" sldId="611"/>
        </pc:sldMkLst>
        <pc:spChg chg="mod">
          <ac:chgData name="Deepika Vatsa" userId="f7100972-27fe-4ee6-8fb4-ec9b7931b409" providerId="ADAL" clId="{FEA98219-0DE8-4889-AD22-53033009ABB1}" dt="2025-11-03T08:57:12.350" v="44" actId="14100"/>
          <ac:spMkLst>
            <pc:docMk/>
            <pc:sldMk cId="3566486616" sldId="611"/>
            <ac:spMk id="9" creationId="{FC4A4982-9BB8-4EB3-8BAE-D94B68D67F65}"/>
          </ac:spMkLst>
        </pc:spChg>
        <pc:grpChg chg="del">
          <ac:chgData name="Deepika Vatsa" userId="f7100972-27fe-4ee6-8fb4-ec9b7931b409" providerId="ADAL" clId="{FEA98219-0DE8-4889-AD22-53033009ABB1}" dt="2025-11-03T08:57:01.175" v="33" actId="478"/>
          <ac:grpSpMkLst>
            <pc:docMk/>
            <pc:sldMk cId="3566486616" sldId="611"/>
            <ac:grpSpMk id="56" creationId="{91CA646D-BFB7-4909-9B10-04AB73561DCB}"/>
          </ac:grpSpMkLst>
        </pc:grpChg>
        <pc:grpChg chg="del">
          <ac:chgData name="Deepika Vatsa" userId="f7100972-27fe-4ee6-8fb4-ec9b7931b409" providerId="ADAL" clId="{FEA98219-0DE8-4889-AD22-53033009ABB1}" dt="2025-11-03T08:56:59.274" v="32" actId="478"/>
          <ac:grpSpMkLst>
            <pc:docMk/>
            <pc:sldMk cId="3566486616" sldId="611"/>
            <ac:grpSpMk id="57" creationId="{A87C0969-1D05-44E9-8423-DB894D2AD92F}"/>
          </ac:grpSpMkLst>
        </pc:grpChg>
        <pc:inkChg chg="add">
          <ac:chgData name="Deepika Vatsa" userId="f7100972-27fe-4ee6-8fb4-ec9b7931b409" providerId="ADAL" clId="{FEA98219-0DE8-4889-AD22-53033009ABB1}" dt="2025-11-03T09:43:50.251" v="45"/>
          <ac:inkMkLst>
            <pc:docMk/>
            <pc:sldMk cId="3566486616" sldId="611"/>
            <ac:inkMk id="3" creationId="{7523E4C8-CD6C-7B64-705E-D0E24D7209E2}"/>
          </ac:inkMkLst>
        </pc:inkChg>
      </pc:sldChg>
      <pc:sldChg chg="addSp">
        <pc:chgData name="Deepika Vatsa" userId="f7100972-27fe-4ee6-8fb4-ec9b7931b409" providerId="ADAL" clId="{FEA98219-0DE8-4889-AD22-53033009ABB1}" dt="2025-11-03T09:43:50.251" v="45"/>
        <pc:sldMkLst>
          <pc:docMk/>
          <pc:sldMk cId="1329879057" sldId="612"/>
        </pc:sldMkLst>
        <pc:inkChg chg="add">
          <ac:chgData name="Deepika Vatsa" userId="f7100972-27fe-4ee6-8fb4-ec9b7931b409" providerId="ADAL" clId="{FEA98219-0DE8-4889-AD22-53033009ABB1}" dt="2025-11-03T09:43:50.251" v="45"/>
          <ac:inkMkLst>
            <pc:docMk/>
            <pc:sldMk cId="1329879057" sldId="612"/>
            <ac:inkMk id="6" creationId="{80BFB3E8-2086-8816-8F14-5212FA3D82C0}"/>
          </ac:inkMkLst>
        </pc:inkChg>
      </pc:sldChg>
      <pc:sldChg chg="addSp">
        <pc:chgData name="Deepika Vatsa" userId="f7100972-27fe-4ee6-8fb4-ec9b7931b409" providerId="ADAL" clId="{FEA98219-0DE8-4889-AD22-53033009ABB1}" dt="2025-11-03T09:43:50.251" v="45"/>
        <pc:sldMkLst>
          <pc:docMk/>
          <pc:sldMk cId="3111216165" sldId="613"/>
        </pc:sldMkLst>
        <pc:inkChg chg="add">
          <ac:chgData name="Deepika Vatsa" userId="f7100972-27fe-4ee6-8fb4-ec9b7931b409" providerId="ADAL" clId="{FEA98219-0DE8-4889-AD22-53033009ABB1}" dt="2025-11-03T09:43:50.251" v="45"/>
          <ac:inkMkLst>
            <pc:docMk/>
            <pc:sldMk cId="3111216165" sldId="613"/>
            <ac:inkMk id="3" creationId="{58450A75-E42E-6253-FB77-FCF54FCE2F75}"/>
          </ac:inkMkLst>
        </pc:inkChg>
      </pc:sldChg>
      <pc:sldChg chg="addSp">
        <pc:chgData name="Deepika Vatsa" userId="f7100972-27fe-4ee6-8fb4-ec9b7931b409" providerId="ADAL" clId="{FEA98219-0DE8-4889-AD22-53033009ABB1}" dt="2025-11-03T09:43:50.251" v="45"/>
        <pc:sldMkLst>
          <pc:docMk/>
          <pc:sldMk cId="2828946637" sldId="614"/>
        </pc:sldMkLst>
        <pc:inkChg chg="add">
          <ac:chgData name="Deepika Vatsa" userId="f7100972-27fe-4ee6-8fb4-ec9b7931b409" providerId="ADAL" clId="{FEA98219-0DE8-4889-AD22-53033009ABB1}" dt="2025-11-03T09:43:50.251" v="45"/>
          <ac:inkMkLst>
            <pc:docMk/>
            <pc:sldMk cId="2828946637" sldId="614"/>
            <ac:inkMk id="2" creationId="{208094BB-ACB9-4104-6A36-B3CE703B7A18}"/>
          </ac:inkMkLst>
        </pc:inkChg>
      </pc:sldChg>
      <pc:sldChg chg="addSp">
        <pc:chgData name="Deepika Vatsa" userId="f7100972-27fe-4ee6-8fb4-ec9b7931b409" providerId="ADAL" clId="{FEA98219-0DE8-4889-AD22-53033009ABB1}" dt="2025-11-03T09:43:50.251" v="45"/>
        <pc:sldMkLst>
          <pc:docMk/>
          <pc:sldMk cId="1201098823" sldId="615"/>
        </pc:sldMkLst>
        <pc:inkChg chg="add">
          <ac:chgData name="Deepika Vatsa" userId="f7100972-27fe-4ee6-8fb4-ec9b7931b409" providerId="ADAL" clId="{FEA98219-0DE8-4889-AD22-53033009ABB1}" dt="2025-11-03T09:43:50.251" v="45"/>
          <ac:inkMkLst>
            <pc:docMk/>
            <pc:sldMk cId="1201098823" sldId="615"/>
            <ac:inkMk id="2" creationId="{76E70FCE-F449-FF7C-F495-63B611E39E2A}"/>
          </ac:inkMkLst>
        </pc:inkChg>
      </pc:sldChg>
      <pc:sldChg chg="addSp">
        <pc:chgData name="Deepika Vatsa" userId="f7100972-27fe-4ee6-8fb4-ec9b7931b409" providerId="ADAL" clId="{FEA98219-0DE8-4889-AD22-53033009ABB1}" dt="2025-11-03T09:43:50.251" v="45"/>
        <pc:sldMkLst>
          <pc:docMk/>
          <pc:sldMk cId="1393144550" sldId="616"/>
        </pc:sldMkLst>
        <pc:inkChg chg="add">
          <ac:chgData name="Deepika Vatsa" userId="f7100972-27fe-4ee6-8fb4-ec9b7931b409" providerId="ADAL" clId="{FEA98219-0DE8-4889-AD22-53033009ABB1}" dt="2025-11-03T09:43:50.251" v="45"/>
          <ac:inkMkLst>
            <pc:docMk/>
            <pc:sldMk cId="1393144550" sldId="616"/>
            <ac:inkMk id="3" creationId="{D51D8211-12B2-89B9-14D9-ECF776449E4F}"/>
          </ac:inkMkLst>
        </pc:inkChg>
      </pc:sldChg>
      <pc:sldChg chg="addSp">
        <pc:chgData name="Deepika Vatsa" userId="f7100972-27fe-4ee6-8fb4-ec9b7931b409" providerId="ADAL" clId="{FEA98219-0DE8-4889-AD22-53033009ABB1}" dt="2025-11-03T09:43:50.251" v="45"/>
        <pc:sldMkLst>
          <pc:docMk/>
          <pc:sldMk cId="865781363" sldId="617"/>
        </pc:sldMkLst>
        <pc:inkChg chg="add">
          <ac:chgData name="Deepika Vatsa" userId="f7100972-27fe-4ee6-8fb4-ec9b7931b409" providerId="ADAL" clId="{FEA98219-0DE8-4889-AD22-53033009ABB1}" dt="2025-11-03T09:43:50.251" v="45"/>
          <ac:inkMkLst>
            <pc:docMk/>
            <pc:sldMk cId="865781363" sldId="617"/>
            <ac:inkMk id="22" creationId="{85ED6393-B627-AFEC-46BA-8F4B54713761}"/>
          </ac:inkMkLst>
        </pc:inkChg>
      </pc:sldChg>
      <pc:sldChg chg="addSp">
        <pc:chgData name="Deepika Vatsa" userId="f7100972-27fe-4ee6-8fb4-ec9b7931b409" providerId="ADAL" clId="{FEA98219-0DE8-4889-AD22-53033009ABB1}" dt="2025-11-03T09:43:50.251" v="45"/>
        <pc:sldMkLst>
          <pc:docMk/>
          <pc:sldMk cId="85224240" sldId="618"/>
        </pc:sldMkLst>
        <pc:inkChg chg="add">
          <ac:chgData name="Deepika Vatsa" userId="f7100972-27fe-4ee6-8fb4-ec9b7931b409" providerId="ADAL" clId="{FEA98219-0DE8-4889-AD22-53033009ABB1}" dt="2025-11-03T09:43:50.251" v="45"/>
          <ac:inkMkLst>
            <pc:docMk/>
            <pc:sldMk cId="85224240" sldId="618"/>
            <ac:inkMk id="33" creationId="{A767EEF9-F679-04A6-9A85-E97E9AF78682}"/>
          </ac:inkMkLst>
        </pc:inkChg>
      </pc:sldChg>
      <pc:sldChg chg="addSp">
        <pc:chgData name="Deepika Vatsa" userId="f7100972-27fe-4ee6-8fb4-ec9b7931b409" providerId="ADAL" clId="{FEA98219-0DE8-4889-AD22-53033009ABB1}" dt="2025-11-03T09:43:50.251" v="45"/>
        <pc:sldMkLst>
          <pc:docMk/>
          <pc:sldMk cId="2107771792" sldId="619"/>
        </pc:sldMkLst>
        <pc:inkChg chg="add">
          <ac:chgData name="Deepika Vatsa" userId="f7100972-27fe-4ee6-8fb4-ec9b7931b409" providerId="ADAL" clId="{FEA98219-0DE8-4889-AD22-53033009ABB1}" dt="2025-11-03T09:43:50.251" v="45"/>
          <ac:inkMkLst>
            <pc:docMk/>
            <pc:sldMk cId="2107771792" sldId="619"/>
            <ac:inkMk id="4" creationId="{795A3B80-21CB-8F1D-7B28-01233E45B2C7}"/>
          </ac:inkMkLst>
        </pc:inkChg>
      </pc:sldChg>
      <pc:sldChg chg="addSp">
        <pc:chgData name="Deepika Vatsa" userId="f7100972-27fe-4ee6-8fb4-ec9b7931b409" providerId="ADAL" clId="{FEA98219-0DE8-4889-AD22-53033009ABB1}" dt="2025-11-03T09:43:50.251" v="45"/>
        <pc:sldMkLst>
          <pc:docMk/>
          <pc:sldMk cId="2727247831" sldId="620"/>
        </pc:sldMkLst>
        <pc:inkChg chg="add">
          <ac:chgData name="Deepika Vatsa" userId="f7100972-27fe-4ee6-8fb4-ec9b7931b409" providerId="ADAL" clId="{FEA98219-0DE8-4889-AD22-53033009ABB1}" dt="2025-11-03T09:43:50.251" v="45"/>
          <ac:inkMkLst>
            <pc:docMk/>
            <pc:sldMk cId="2727247831" sldId="620"/>
            <ac:inkMk id="4" creationId="{9F8CB8D0-FD53-B561-88F6-4668AA6A3415}"/>
          </ac:inkMkLst>
        </pc:inkChg>
      </pc:sldChg>
      <pc:sldChg chg="addSp">
        <pc:chgData name="Deepika Vatsa" userId="f7100972-27fe-4ee6-8fb4-ec9b7931b409" providerId="ADAL" clId="{FEA98219-0DE8-4889-AD22-53033009ABB1}" dt="2025-11-03T09:43:50.251" v="45"/>
        <pc:sldMkLst>
          <pc:docMk/>
          <pc:sldMk cId="4004083826" sldId="622"/>
        </pc:sldMkLst>
        <pc:inkChg chg="add">
          <ac:chgData name="Deepika Vatsa" userId="f7100972-27fe-4ee6-8fb4-ec9b7931b409" providerId="ADAL" clId="{FEA98219-0DE8-4889-AD22-53033009ABB1}" dt="2025-11-03T09:43:50.251" v="45"/>
          <ac:inkMkLst>
            <pc:docMk/>
            <pc:sldMk cId="4004083826" sldId="622"/>
            <ac:inkMk id="26" creationId="{75478C33-EB08-5945-A372-A1E5113D88DC}"/>
          </ac:inkMkLst>
        </pc:inkChg>
      </pc:sldChg>
      <pc:sldChg chg="addSp">
        <pc:chgData name="Deepika Vatsa" userId="f7100972-27fe-4ee6-8fb4-ec9b7931b409" providerId="ADAL" clId="{FEA98219-0DE8-4889-AD22-53033009ABB1}" dt="2025-11-03T09:43:50.251" v="45"/>
        <pc:sldMkLst>
          <pc:docMk/>
          <pc:sldMk cId="3673553639" sldId="627"/>
        </pc:sldMkLst>
        <pc:inkChg chg="add">
          <ac:chgData name="Deepika Vatsa" userId="f7100972-27fe-4ee6-8fb4-ec9b7931b409" providerId="ADAL" clId="{FEA98219-0DE8-4889-AD22-53033009ABB1}" dt="2025-11-03T09:43:50.251" v="45"/>
          <ac:inkMkLst>
            <pc:docMk/>
            <pc:sldMk cId="3673553639" sldId="627"/>
            <ac:inkMk id="3" creationId="{1E661EDA-4D7A-3C01-EE2D-54D9F8EA9E64}"/>
          </ac:inkMkLst>
        </pc:inkChg>
      </pc:sldChg>
      <pc:sldChg chg="addSp">
        <pc:chgData name="Deepika Vatsa" userId="f7100972-27fe-4ee6-8fb4-ec9b7931b409" providerId="ADAL" clId="{FEA98219-0DE8-4889-AD22-53033009ABB1}" dt="2025-11-03T09:43:50.251" v="45"/>
        <pc:sldMkLst>
          <pc:docMk/>
          <pc:sldMk cId="2906254535" sldId="632"/>
        </pc:sldMkLst>
        <pc:inkChg chg="add">
          <ac:chgData name="Deepika Vatsa" userId="f7100972-27fe-4ee6-8fb4-ec9b7931b409" providerId="ADAL" clId="{FEA98219-0DE8-4889-AD22-53033009ABB1}" dt="2025-11-03T09:43:50.251" v="45"/>
          <ac:inkMkLst>
            <pc:docMk/>
            <pc:sldMk cId="2906254535" sldId="632"/>
            <ac:inkMk id="7" creationId="{A839005C-CB2B-2EC9-4450-6DA635CAD9E7}"/>
          </ac:inkMkLst>
        </pc:inkChg>
      </pc:sldChg>
      <pc:sldChg chg="addSp">
        <pc:chgData name="Deepika Vatsa" userId="f7100972-27fe-4ee6-8fb4-ec9b7931b409" providerId="ADAL" clId="{FEA98219-0DE8-4889-AD22-53033009ABB1}" dt="2025-11-03T09:43:50.251" v="45"/>
        <pc:sldMkLst>
          <pc:docMk/>
          <pc:sldMk cId="1631937141" sldId="633"/>
        </pc:sldMkLst>
        <pc:inkChg chg="add">
          <ac:chgData name="Deepika Vatsa" userId="f7100972-27fe-4ee6-8fb4-ec9b7931b409" providerId="ADAL" clId="{FEA98219-0DE8-4889-AD22-53033009ABB1}" dt="2025-11-03T09:43:50.251" v="45"/>
          <ac:inkMkLst>
            <pc:docMk/>
            <pc:sldMk cId="1631937141" sldId="633"/>
            <ac:inkMk id="4" creationId="{A2A3FF14-356E-21CD-4D93-CC6F1215D705}"/>
          </ac:inkMkLst>
        </pc:inkChg>
      </pc:sldChg>
    </pc:docChg>
  </pc:docChgLst>
  <pc:docChgLst>
    <pc:chgData name="Deepika Vatsa" userId="f7100972-27fe-4ee6-8fb4-ec9b7931b409" providerId="ADAL" clId="{370D9028-36F8-4AB2-98A0-D65BBB10A27E}"/>
    <pc:docChg chg="custSel addSld modSld">
      <pc:chgData name="Deepika Vatsa" userId="f7100972-27fe-4ee6-8fb4-ec9b7931b409" providerId="ADAL" clId="{370D9028-36F8-4AB2-98A0-D65BBB10A27E}" dt="2022-08-14T06:33:57.843" v="23" actId="20577"/>
      <pc:docMkLst>
        <pc:docMk/>
      </pc:docMkLst>
      <pc:sldChg chg="delSp modSp add mod modNotesTx">
        <pc:chgData name="Deepika Vatsa" userId="f7100972-27fe-4ee6-8fb4-ec9b7931b409" providerId="ADAL" clId="{370D9028-36F8-4AB2-98A0-D65BBB10A27E}" dt="2022-08-14T06:33:57.843" v="23" actId="20577"/>
        <pc:sldMkLst>
          <pc:docMk/>
          <pc:sldMk cId="411671898" sldId="575"/>
        </pc:sldMkLst>
        <pc:spChg chg="mod">
          <ac:chgData name="Deepika Vatsa" userId="f7100972-27fe-4ee6-8fb4-ec9b7931b409" providerId="ADAL" clId="{370D9028-36F8-4AB2-98A0-D65BBB10A27E}" dt="2022-08-14T06:33:57.843" v="23" actId="20577"/>
          <ac:spMkLst>
            <pc:docMk/>
            <pc:sldMk cId="411671898" sldId="575"/>
            <ac:spMk id="2" creationId="{6167DC2D-0072-445E-8CB3-E53407061CE7}"/>
          </ac:spMkLst>
        </pc:spChg>
        <pc:spChg chg="del">
          <ac:chgData name="Deepika Vatsa" userId="f7100972-27fe-4ee6-8fb4-ec9b7931b409" providerId="ADAL" clId="{370D9028-36F8-4AB2-98A0-D65BBB10A27E}" dt="2022-08-14T06:33:48.215" v="5" actId="478"/>
          <ac:spMkLst>
            <pc:docMk/>
            <pc:sldMk cId="411671898" sldId="575"/>
            <ac:spMk id="3" creationId="{F187924E-9703-44A9-9037-297530ECCDBC}"/>
          </ac:spMkLst>
        </pc:spChg>
        <pc:spChg chg="del">
          <ac:chgData name="Deepika Vatsa" userId="f7100972-27fe-4ee6-8fb4-ec9b7931b409" providerId="ADAL" clId="{370D9028-36F8-4AB2-98A0-D65BBB10A27E}" dt="2022-08-14T06:33:48.215" v="5" actId="478"/>
          <ac:spMkLst>
            <pc:docMk/>
            <pc:sldMk cId="411671898" sldId="575"/>
            <ac:spMk id="5" creationId="{E3531A27-1831-42B8-A1B9-B64EA2C0477C}"/>
          </ac:spMkLst>
        </pc:spChg>
        <pc:spChg chg="del">
          <ac:chgData name="Deepika Vatsa" userId="f7100972-27fe-4ee6-8fb4-ec9b7931b409" providerId="ADAL" clId="{370D9028-36F8-4AB2-98A0-D65BBB10A27E}" dt="2022-08-14T06:33:48.215" v="5" actId="478"/>
          <ac:spMkLst>
            <pc:docMk/>
            <pc:sldMk cId="411671898" sldId="575"/>
            <ac:spMk id="7" creationId="{D1B0DA12-5329-490C-A232-3991FAE9BDBB}"/>
          </ac:spMkLst>
        </pc:spChg>
        <pc:spChg chg="mod">
          <ac:chgData name="Deepika Vatsa" userId="f7100972-27fe-4ee6-8fb4-ec9b7931b409" providerId="ADAL" clId="{370D9028-36F8-4AB2-98A0-D65BBB10A27E}" dt="2022-08-14T06:33:38.333" v="4" actId="20577"/>
          <ac:spMkLst>
            <pc:docMk/>
            <pc:sldMk cId="411671898" sldId="575"/>
            <ac:spMk id="10" creationId="{C42FEFAA-1BDB-469A-85CD-A4F00ACBD147}"/>
          </ac:spMkLst>
        </pc:spChg>
        <pc:spChg chg="del">
          <ac:chgData name="Deepika Vatsa" userId="f7100972-27fe-4ee6-8fb4-ec9b7931b409" providerId="ADAL" clId="{370D9028-36F8-4AB2-98A0-D65BBB10A27E}" dt="2022-08-14T06:33:48.215" v="5" actId="478"/>
          <ac:spMkLst>
            <pc:docMk/>
            <pc:sldMk cId="411671898" sldId="575"/>
            <ac:spMk id="14" creationId="{10131FA8-9FD5-409F-9852-A0BF7A958CF9}"/>
          </ac:spMkLst>
        </pc:spChg>
      </pc:sldChg>
    </pc:docChg>
  </pc:docChgLst>
  <pc:docChgLst>
    <pc:chgData name="Deepika Vatsa" userId="f7100972-27fe-4ee6-8fb4-ec9b7931b409" providerId="ADAL" clId="{3291ADED-E722-4D72-B4E8-25130B6F1C00}"/>
    <pc:docChg chg="undo custSel addSld delSld modSld sldOrd">
      <pc:chgData name="Deepika Vatsa" userId="f7100972-27fe-4ee6-8fb4-ec9b7931b409" providerId="ADAL" clId="{3291ADED-E722-4D72-B4E8-25130B6F1C00}" dt="2022-08-04T09:36:26.211" v="13202" actId="20577"/>
      <pc:docMkLst>
        <pc:docMk/>
      </pc:docMkLst>
      <pc:sldChg chg="modSp mod">
        <pc:chgData name="Deepika Vatsa" userId="f7100972-27fe-4ee6-8fb4-ec9b7931b409" providerId="ADAL" clId="{3291ADED-E722-4D72-B4E8-25130B6F1C00}" dt="2022-08-03T07:51:45.010" v="7027" actId="113"/>
        <pc:sldMkLst>
          <pc:docMk/>
          <pc:sldMk cId="492309654" sldId="256"/>
        </pc:sldMkLst>
        <pc:spChg chg="mod">
          <ac:chgData name="Deepika Vatsa" userId="f7100972-27fe-4ee6-8fb4-ec9b7931b409" providerId="ADAL" clId="{3291ADED-E722-4D72-B4E8-25130B6F1C00}" dt="2022-08-02T04:23:47.475" v="176" actId="20577"/>
          <ac:spMkLst>
            <pc:docMk/>
            <pc:sldMk cId="492309654" sldId="256"/>
            <ac:spMk id="2" creationId="{E0C40C05-8385-48CA-92A2-DF37B0EE4230}"/>
          </ac:spMkLst>
        </pc:spChg>
        <pc:spChg chg="mod">
          <ac:chgData name="Deepika Vatsa" userId="f7100972-27fe-4ee6-8fb4-ec9b7931b409" providerId="ADAL" clId="{3291ADED-E722-4D72-B4E8-25130B6F1C00}" dt="2022-08-03T07:51:45.010" v="7027" actId="113"/>
          <ac:spMkLst>
            <pc:docMk/>
            <pc:sldMk cId="492309654" sldId="256"/>
            <ac:spMk id="3" creationId="{D11C1709-B620-47DC-9742-B9FB880F0527}"/>
          </ac:spMkLst>
        </pc:spChg>
      </pc:sldChg>
      <pc:sldChg chg="modSp mod">
        <pc:chgData name="Deepika Vatsa" userId="f7100972-27fe-4ee6-8fb4-ec9b7931b409" providerId="ADAL" clId="{3291ADED-E722-4D72-B4E8-25130B6F1C00}" dt="2022-08-02T05:22:27.112" v="717" actId="20577"/>
        <pc:sldMkLst>
          <pc:docMk/>
          <pc:sldMk cId="3472450693" sldId="257"/>
        </pc:sldMkLst>
        <pc:spChg chg="mod">
          <ac:chgData name="Deepika Vatsa" userId="f7100972-27fe-4ee6-8fb4-ec9b7931b409" providerId="ADAL" clId="{3291ADED-E722-4D72-B4E8-25130B6F1C00}" dt="2022-08-02T05:22:27.112" v="717" actId="20577"/>
          <ac:spMkLst>
            <pc:docMk/>
            <pc:sldMk cId="3472450693" sldId="257"/>
            <ac:spMk id="2" creationId="{62761FFB-B61B-4D55-81FD-2A4988EECDC9}"/>
          </ac:spMkLst>
        </pc:spChg>
        <pc:spChg chg="mod">
          <ac:chgData name="Deepika Vatsa" userId="f7100972-27fe-4ee6-8fb4-ec9b7931b409" providerId="ADAL" clId="{3291ADED-E722-4D72-B4E8-25130B6F1C00}" dt="2022-08-02T05:06:45.017" v="327" actId="20577"/>
          <ac:spMkLst>
            <pc:docMk/>
            <pc:sldMk cId="3472450693" sldId="257"/>
            <ac:spMk id="3" creationId="{80E36F94-92C5-49C4-89B0-FDCC3A53501B}"/>
          </ac:spMkLst>
        </pc:spChg>
      </pc:sldChg>
      <pc:sldChg chg="addSp modSp add mod modNotesTx">
        <pc:chgData name="Deepika Vatsa" userId="f7100972-27fe-4ee6-8fb4-ec9b7931b409" providerId="ADAL" clId="{3291ADED-E722-4D72-B4E8-25130B6F1C00}" dt="2022-08-02T10:04:30.526" v="5127" actId="20577"/>
        <pc:sldMkLst>
          <pc:docMk/>
          <pc:sldMk cId="0" sldId="260"/>
        </pc:sldMkLst>
        <pc:spChg chg="mod">
          <ac:chgData name="Deepika Vatsa" userId="f7100972-27fe-4ee6-8fb4-ec9b7931b409" providerId="ADAL" clId="{3291ADED-E722-4D72-B4E8-25130B6F1C00}" dt="2022-08-02T04:20:40.124" v="13" actId="1036"/>
          <ac:spMkLst>
            <pc:docMk/>
            <pc:sldMk cId="0" sldId="260"/>
            <ac:spMk id="9" creationId="{3FC51FE3-A4A7-458D-814C-D0DCC098464F}"/>
          </ac:spMkLst>
        </pc:spChg>
        <pc:spChg chg="mod">
          <ac:chgData name="Deepika Vatsa" userId="f7100972-27fe-4ee6-8fb4-ec9b7931b409" providerId="ADAL" clId="{3291ADED-E722-4D72-B4E8-25130B6F1C00}" dt="2022-08-02T04:21:39.212" v="44" actId="1036"/>
          <ac:spMkLst>
            <pc:docMk/>
            <pc:sldMk cId="0" sldId="260"/>
            <ac:spMk id="10" creationId="{BCB88034-3308-4C39-9DE6-E1200C70C5B9}"/>
          </ac:spMkLst>
        </pc:spChg>
        <pc:spChg chg="add mod">
          <ac:chgData name="Deepika Vatsa" userId="f7100972-27fe-4ee6-8fb4-ec9b7931b409" providerId="ADAL" clId="{3291ADED-E722-4D72-B4E8-25130B6F1C00}" dt="2022-08-02T04:22:03.721" v="93" actId="20577"/>
          <ac:spMkLst>
            <pc:docMk/>
            <pc:sldMk cId="0" sldId="260"/>
            <ac:spMk id="16" creationId="{CFB741DD-6D6A-4048-8211-A2948AF8B56B}"/>
          </ac:spMkLst>
        </pc:spChg>
        <pc:cxnChg chg="mod">
          <ac:chgData name="Deepika Vatsa" userId="f7100972-27fe-4ee6-8fb4-ec9b7931b409" providerId="ADAL" clId="{3291ADED-E722-4D72-B4E8-25130B6F1C00}" dt="2022-08-02T04:21:29.945" v="29" actId="13822"/>
          <ac:cxnSpMkLst>
            <pc:docMk/>
            <pc:sldMk cId="0" sldId="260"/>
            <ac:cxnSpMk id="11" creationId="{CB1315CC-DFEE-48D7-9E66-C3CD54A44B2B}"/>
          </ac:cxnSpMkLst>
        </pc:cxnChg>
        <pc:cxnChg chg="mod">
          <ac:chgData name="Deepika Vatsa" userId="f7100972-27fe-4ee6-8fb4-ec9b7931b409" providerId="ADAL" clId="{3291ADED-E722-4D72-B4E8-25130B6F1C00}" dt="2022-08-02T04:21:43.260" v="52" actId="1038"/>
          <ac:cxnSpMkLst>
            <pc:docMk/>
            <pc:sldMk cId="0" sldId="260"/>
            <ac:cxnSpMk id="13" creationId="{10A5614B-8041-438A-ADBE-CE3A4D27FA68}"/>
          </ac:cxnSpMkLst>
        </pc:cxnChg>
        <pc:cxnChg chg="mod">
          <ac:chgData name="Deepika Vatsa" userId="f7100972-27fe-4ee6-8fb4-ec9b7931b409" providerId="ADAL" clId="{3291ADED-E722-4D72-B4E8-25130B6F1C00}" dt="2022-08-02T04:20:40.124" v="13" actId="1036"/>
          <ac:cxnSpMkLst>
            <pc:docMk/>
            <pc:sldMk cId="0" sldId="260"/>
            <ac:cxnSpMk id="14" creationId="{143650B0-8620-4D0C-81AD-1E228DB707E3}"/>
          </ac:cxnSpMkLst>
        </pc:cxnChg>
      </pc:sldChg>
      <pc:sldChg chg="modSp add mod">
        <pc:chgData name="Deepika Vatsa" userId="f7100972-27fe-4ee6-8fb4-ec9b7931b409" providerId="ADAL" clId="{3291ADED-E722-4D72-B4E8-25130B6F1C00}" dt="2022-08-02T05:27:31.824" v="803" actId="20577"/>
        <pc:sldMkLst>
          <pc:docMk/>
          <pc:sldMk cId="0" sldId="444"/>
        </pc:sldMkLst>
        <pc:spChg chg="mod">
          <ac:chgData name="Deepika Vatsa" userId="f7100972-27fe-4ee6-8fb4-ec9b7931b409" providerId="ADAL" clId="{3291ADED-E722-4D72-B4E8-25130B6F1C00}" dt="2022-08-02T05:27:31.824" v="803" actId="20577"/>
          <ac:spMkLst>
            <pc:docMk/>
            <pc:sldMk cId="0" sldId="444"/>
            <ac:spMk id="3" creationId="{8742D992-CD80-4072-8891-5DE4E4E9A046}"/>
          </ac:spMkLst>
        </pc:spChg>
      </pc:sldChg>
      <pc:sldChg chg="addSp modSp add mod">
        <pc:chgData name="Deepika Vatsa" userId="f7100972-27fe-4ee6-8fb4-ec9b7931b409" providerId="ADAL" clId="{3291ADED-E722-4D72-B4E8-25130B6F1C00}" dt="2022-08-02T04:49:32.031" v="241" actId="1076"/>
        <pc:sldMkLst>
          <pc:docMk/>
          <pc:sldMk cId="0" sldId="446"/>
        </pc:sldMkLst>
        <pc:picChg chg="add mod ord">
          <ac:chgData name="Deepika Vatsa" userId="f7100972-27fe-4ee6-8fb4-ec9b7931b409" providerId="ADAL" clId="{3291ADED-E722-4D72-B4E8-25130B6F1C00}" dt="2022-08-02T04:49:32.031" v="241" actId="1076"/>
          <ac:picMkLst>
            <pc:docMk/>
            <pc:sldMk cId="0" sldId="446"/>
            <ac:picMk id="5" creationId="{C6A5244B-F656-4E88-A42A-3266EE91F6F3}"/>
          </ac:picMkLst>
        </pc:picChg>
        <pc:picChg chg="mod">
          <ac:chgData name="Deepika Vatsa" userId="f7100972-27fe-4ee6-8fb4-ec9b7931b409" providerId="ADAL" clId="{3291ADED-E722-4D72-B4E8-25130B6F1C00}" dt="2022-08-02T04:49:28.253" v="240" actId="1076"/>
          <ac:picMkLst>
            <pc:docMk/>
            <pc:sldMk cId="0" sldId="446"/>
            <ac:picMk id="10244" creationId="{33A2C098-77FB-498B-89C1-293A02B3BCFB}"/>
          </ac:picMkLst>
        </pc:picChg>
      </pc:sldChg>
      <pc:sldChg chg="modSp add mod ord">
        <pc:chgData name="Deepika Vatsa" userId="f7100972-27fe-4ee6-8fb4-ec9b7931b409" providerId="ADAL" clId="{3291ADED-E722-4D72-B4E8-25130B6F1C00}" dt="2022-08-02T10:15:49.873" v="6002"/>
        <pc:sldMkLst>
          <pc:docMk/>
          <pc:sldMk cId="0" sldId="454"/>
        </pc:sldMkLst>
        <pc:spChg chg="mod">
          <ac:chgData name="Deepika Vatsa" userId="f7100972-27fe-4ee6-8fb4-ec9b7931b409" providerId="ADAL" clId="{3291ADED-E722-4D72-B4E8-25130B6F1C00}" dt="2022-08-02T05:36:04.752" v="974" actId="20577"/>
          <ac:spMkLst>
            <pc:docMk/>
            <pc:sldMk cId="0" sldId="454"/>
            <ac:spMk id="3" creationId="{C205F30A-7C17-4484-8544-4186CC2C5D59}"/>
          </ac:spMkLst>
        </pc:spChg>
        <pc:spChg chg="mod">
          <ac:chgData name="Deepika Vatsa" userId="f7100972-27fe-4ee6-8fb4-ec9b7931b409" providerId="ADAL" clId="{3291ADED-E722-4D72-B4E8-25130B6F1C00}" dt="2022-08-02T05:35:35.807" v="972" actId="20577"/>
          <ac:spMkLst>
            <pc:docMk/>
            <pc:sldMk cId="0" sldId="454"/>
            <ac:spMk id="11266" creationId="{7D9174AF-1F1E-4E7D-A243-C1A8E99F08E4}"/>
          </ac:spMkLst>
        </pc:spChg>
      </pc:sldChg>
      <pc:sldChg chg="modSp add mod">
        <pc:chgData name="Deepika Vatsa" userId="f7100972-27fe-4ee6-8fb4-ec9b7931b409" providerId="ADAL" clId="{3291ADED-E722-4D72-B4E8-25130B6F1C00}" dt="2022-08-02T05:51:19.773" v="1476" actId="20577"/>
        <pc:sldMkLst>
          <pc:docMk/>
          <pc:sldMk cId="0" sldId="519"/>
        </pc:sldMkLst>
        <pc:spChg chg="mod">
          <ac:chgData name="Deepika Vatsa" userId="f7100972-27fe-4ee6-8fb4-ec9b7931b409" providerId="ADAL" clId="{3291ADED-E722-4D72-B4E8-25130B6F1C00}" dt="2022-08-02T05:51:19.773" v="1476" actId="20577"/>
          <ac:spMkLst>
            <pc:docMk/>
            <pc:sldMk cId="0" sldId="519"/>
            <ac:spMk id="13314" creationId="{CBAC7A8F-7EE2-476E-B83C-7B434D873662}"/>
          </ac:spMkLst>
        </pc:spChg>
      </pc:sldChg>
      <pc:sldChg chg="modSp add mod ord modNotesTx">
        <pc:chgData name="Deepika Vatsa" userId="f7100972-27fe-4ee6-8fb4-ec9b7931b409" providerId="ADAL" clId="{3291ADED-E722-4D72-B4E8-25130B6F1C00}" dt="2022-08-02T10:07:54.172" v="5433" actId="20577"/>
        <pc:sldMkLst>
          <pc:docMk/>
          <pc:sldMk cId="0" sldId="521"/>
        </pc:sldMkLst>
        <pc:spChg chg="mod">
          <ac:chgData name="Deepika Vatsa" userId="f7100972-27fe-4ee6-8fb4-ec9b7931b409" providerId="ADAL" clId="{3291ADED-E722-4D72-B4E8-25130B6F1C00}" dt="2022-08-02T10:05:28.796" v="5263" actId="20577"/>
          <ac:spMkLst>
            <pc:docMk/>
            <pc:sldMk cId="0" sldId="521"/>
            <ac:spMk id="9220" creationId="{91FFA14E-91B3-44B2-AF3A-49B6235ECEC6}"/>
          </ac:spMkLst>
        </pc:spChg>
      </pc:sldChg>
      <pc:sldChg chg="modSp add">
        <pc:chgData name="Deepika Vatsa" userId="f7100972-27fe-4ee6-8fb4-ec9b7931b409" providerId="ADAL" clId="{3291ADED-E722-4D72-B4E8-25130B6F1C00}" dt="2022-08-02T05:57:52.333" v="1653" actId="1036"/>
        <pc:sldMkLst>
          <pc:docMk/>
          <pc:sldMk cId="0" sldId="522"/>
        </pc:sldMkLst>
        <pc:spChg chg="mod">
          <ac:chgData name="Deepika Vatsa" userId="f7100972-27fe-4ee6-8fb4-ec9b7931b409" providerId="ADAL" clId="{3291ADED-E722-4D72-B4E8-25130B6F1C00}" dt="2022-08-02T05:57:45.673" v="1634" actId="1076"/>
          <ac:spMkLst>
            <pc:docMk/>
            <pc:sldMk cId="0" sldId="522"/>
            <ac:spMk id="14338" creationId="{FBD8693C-3A18-46C7-B80E-01E033CDECDC}"/>
          </ac:spMkLst>
        </pc:spChg>
        <pc:spChg chg="mod">
          <ac:chgData name="Deepika Vatsa" userId="f7100972-27fe-4ee6-8fb4-ec9b7931b409" providerId="ADAL" clId="{3291ADED-E722-4D72-B4E8-25130B6F1C00}" dt="2022-08-02T05:57:52.333" v="1653" actId="1036"/>
          <ac:spMkLst>
            <pc:docMk/>
            <pc:sldMk cId="0" sldId="522"/>
            <ac:spMk id="14344" creationId="{F3771709-78BD-404C-857F-78F9A6047677}"/>
          </ac:spMkLst>
        </pc:spChg>
        <pc:picChg chg="mod">
          <ac:chgData name="Deepika Vatsa" userId="f7100972-27fe-4ee6-8fb4-ec9b7931b409" providerId="ADAL" clId="{3291ADED-E722-4D72-B4E8-25130B6F1C00}" dt="2022-08-02T05:57:52.333" v="1653" actId="1036"/>
          <ac:picMkLst>
            <pc:docMk/>
            <pc:sldMk cId="0" sldId="522"/>
            <ac:picMk id="14342" creationId="{AED56A7C-E3E2-4205-BE15-2EBFD59166F0}"/>
          </ac:picMkLst>
        </pc:picChg>
      </pc:sldChg>
      <pc:sldChg chg="addSp modSp add">
        <pc:chgData name="Deepika Vatsa" userId="f7100972-27fe-4ee6-8fb4-ec9b7931b409" providerId="ADAL" clId="{3291ADED-E722-4D72-B4E8-25130B6F1C00}" dt="2022-08-02T05:57:34.884" v="1632" actId="1037"/>
        <pc:sldMkLst>
          <pc:docMk/>
          <pc:sldMk cId="0" sldId="523"/>
        </pc:sldMkLst>
        <pc:spChg chg="add mod">
          <ac:chgData name="Deepika Vatsa" userId="f7100972-27fe-4ee6-8fb4-ec9b7931b409" providerId="ADAL" clId="{3291ADED-E722-4D72-B4E8-25130B6F1C00}" dt="2022-08-02T05:57:34.884" v="1632" actId="1037"/>
          <ac:spMkLst>
            <pc:docMk/>
            <pc:sldMk cId="0" sldId="523"/>
            <ac:spMk id="9" creationId="{B17BC3F7-CA5E-4FEC-940A-2EC0774E93A3}"/>
          </ac:spMkLst>
        </pc:spChg>
        <pc:spChg chg="mod">
          <ac:chgData name="Deepika Vatsa" userId="f7100972-27fe-4ee6-8fb4-ec9b7931b409" providerId="ADAL" clId="{3291ADED-E722-4D72-B4E8-25130B6F1C00}" dt="2022-08-02T05:56:52.588" v="1477" actId="1076"/>
          <ac:spMkLst>
            <pc:docMk/>
            <pc:sldMk cId="0" sldId="523"/>
            <ac:spMk id="15362" creationId="{4733C1E2-24F3-4754-9834-2DBF479B7C27}"/>
          </ac:spMkLst>
        </pc:spChg>
        <pc:spChg chg="mod">
          <ac:chgData name="Deepika Vatsa" userId="f7100972-27fe-4ee6-8fb4-ec9b7931b409" providerId="ADAL" clId="{3291ADED-E722-4D72-B4E8-25130B6F1C00}" dt="2022-08-02T05:56:58.612" v="1501" actId="1035"/>
          <ac:spMkLst>
            <pc:docMk/>
            <pc:sldMk cId="0" sldId="523"/>
            <ac:spMk id="15367" creationId="{121C9651-2280-4086-A2C0-835AE7BDB729}"/>
          </ac:spMkLst>
        </pc:spChg>
        <pc:spChg chg="mod">
          <ac:chgData name="Deepika Vatsa" userId="f7100972-27fe-4ee6-8fb4-ec9b7931b409" providerId="ADAL" clId="{3291ADED-E722-4D72-B4E8-25130B6F1C00}" dt="2022-08-02T05:57:25.513" v="1611" actId="1036"/>
          <ac:spMkLst>
            <pc:docMk/>
            <pc:sldMk cId="0" sldId="523"/>
            <ac:spMk id="15368" creationId="{B2C3323A-ECE1-4DD1-BCE2-8341E5E14404}"/>
          </ac:spMkLst>
        </pc:spChg>
        <pc:picChg chg="add mod">
          <ac:chgData name="Deepika Vatsa" userId="f7100972-27fe-4ee6-8fb4-ec9b7931b409" providerId="ADAL" clId="{3291ADED-E722-4D72-B4E8-25130B6F1C00}" dt="2022-08-02T05:57:34.884" v="1632" actId="1037"/>
          <ac:picMkLst>
            <pc:docMk/>
            <pc:sldMk cId="0" sldId="523"/>
            <ac:picMk id="10" creationId="{FBA8AA4A-DF71-41F4-9D0A-AB3FBAB4F540}"/>
          </ac:picMkLst>
        </pc:picChg>
        <pc:picChg chg="mod">
          <ac:chgData name="Deepika Vatsa" userId="f7100972-27fe-4ee6-8fb4-ec9b7931b409" providerId="ADAL" clId="{3291ADED-E722-4D72-B4E8-25130B6F1C00}" dt="2022-08-02T05:56:58.612" v="1501" actId="1035"/>
          <ac:picMkLst>
            <pc:docMk/>
            <pc:sldMk cId="0" sldId="523"/>
            <ac:picMk id="15365" creationId="{831E7FDA-685A-491C-B34A-934B97194A84}"/>
          </ac:picMkLst>
        </pc:picChg>
        <pc:picChg chg="mod">
          <ac:chgData name="Deepika Vatsa" userId="f7100972-27fe-4ee6-8fb4-ec9b7931b409" providerId="ADAL" clId="{3291ADED-E722-4D72-B4E8-25130B6F1C00}" dt="2022-08-02T05:57:25.513" v="1611" actId="1036"/>
          <ac:picMkLst>
            <pc:docMk/>
            <pc:sldMk cId="0" sldId="523"/>
            <ac:picMk id="15366" creationId="{A1045A5C-B36F-4CE7-937A-5EFD0F56F6EC}"/>
          </ac:picMkLst>
        </pc:picChg>
      </pc:sldChg>
      <pc:sldChg chg="delSp add del">
        <pc:chgData name="Deepika Vatsa" userId="f7100972-27fe-4ee6-8fb4-ec9b7931b409" providerId="ADAL" clId="{3291ADED-E722-4D72-B4E8-25130B6F1C00}" dt="2022-08-02T05:57:39.918" v="1633" actId="47"/>
        <pc:sldMkLst>
          <pc:docMk/>
          <pc:sldMk cId="0" sldId="524"/>
        </pc:sldMkLst>
        <pc:spChg chg="del">
          <ac:chgData name="Deepika Vatsa" userId="f7100972-27fe-4ee6-8fb4-ec9b7931b409" providerId="ADAL" clId="{3291ADED-E722-4D72-B4E8-25130B6F1C00}" dt="2022-08-02T05:57:10.223" v="1531" actId="21"/>
          <ac:spMkLst>
            <pc:docMk/>
            <pc:sldMk cId="0" sldId="524"/>
            <ac:spMk id="16389" creationId="{A5E9E8B8-54AA-45CB-B630-7300EC928F5E}"/>
          </ac:spMkLst>
        </pc:spChg>
        <pc:picChg chg="del">
          <ac:chgData name="Deepika Vatsa" userId="f7100972-27fe-4ee6-8fb4-ec9b7931b409" providerId="ADAL" clId="{3291ADED-E722-4D72-B4E8-25130B6F1C00}" dt="2022-08-02T05:57:10.223" v="1531" actId="21"/>
          <ac:picMkLst>
            <pc:docMk/>
            <pc:sldMk cId="0" sldId="524"/>
            <ac:picMk id="16392" creationId="{DE8B858E-3707-4312-9838-072D5963F5C6}"/>
          </ac:picMkLst>
        </pc:picChg>
      </pc:sldChg>
      <pc:sldChg chg="modSp add mod">
        <pc:chgData name="Deepika Vatsa" userId="f7100972-27fe-4ee6-8fb4-ec9b7931b409" providerId="ADAL" clId="{3291ADED-E722-4D72-B4E8-25130B6F1C00}" dt="2022-08-02T05:37:15.306" v="989" actId="20577"/>
        <pc:sldMkLst>
          <pc:docMk/>
          <pc:sldMk cId="0" sldId="542"/>
        </pc:sldMkLst>
        <pc:spChg chg="mod">
          <ac:chgData name="Deepika Vatsa" userId="f7100972-27fe-4ee6-8fb4-ec9b7931b409" providerId="ADAL" clId="{3291ADED-E722-4D72-B4E8-25130B6F1C00}" dt="2022-08-02T05:37:15.306" v="989" actId="20577"/>
          <ac:spMkLst>
            <pc:docMk/>
            <pc:sldMk cId="0" sldId="542"/>
            <ac:spMk id="3" creationId="{73C816AA-8985-49DC-B97C-CF26B5B068D9}"/>
          </ac:spMkLst>
        </pc:spChg>
        <pc:spChg chg="mod">
          <ac:chgData name="Deepika Vatsa" userId="f7100972-27fe-4ee6-8fb4-ec9b7931b409" providerId="ADAL" clId="{3291ADED-E722-4D72-B4E8-25130B6F1C00}" dt="2022-08-02T05:36:58.583" v="984" actId="20577"/>
          <ac:spMkLst>
            <pc:docMk/>
            <pc:sldMk cId="0" sldId="542"/>
            <ac:spMk id="12290" creationId="{795297E3-61AF-419D-AA9F-FB176E051720}"/>
          </ac:spMkLst>
        </pc:spChg>
      </pc:sldChg>
      <pc:sldChg chg="addSp delSp modSp new mod modNotesTx">
        <pc:chgData name="Deepika Vatsa" userId="f7100972-27fe-4ee6-8fb4-ec9b7931b409" providerId="ADAL" clId="{3291ADED-E722-4D72-B4E8-25130B6F1C00}" dt="2022-08-02T09:58:53.141" v="5021" actId="20577"/>
        <pc:sldMkLst>
          <pc:docMk/>
          <pc:sldMk cId="2124192201" sldId="543"/>
        </pc:sldMkLst>
        <pc:spChg chg="del mod">
          <ac:chgData name="Deepika Vatsa" userId="f7100972-27fe-4ee6-8fb4-ec9b7931b409" providerId="ADAL" clId="{3291ADED-E722-4D72-B4E8-25130B6F1C00}" dt="2022-08-02T05:15:06.676" v="634" actId="478"/>
          <ac:spMkLst>
            <pc:docMk/>
            <pc:sldMk cId="2124192201" sldId="543"/>
            <ac:spMk id="2" creationId="{FB578C73-661F-4DC5-84B8-F64A212D389B}"/>
          </ac:spMkLst>
        </pc:spChg>
        <pc:spChg chg="del">
          <ac:chgData name="Deepika Vatsa" userId="f7100972-27fe-4ee6-8fb4-ec9b7931b409" providerId="ADAL" clId="{3291ADED-E722-4D72-B4E8-25130B6F1C00}" dt="2022-08-02T05:06:54.553" v="328" actId="478"/>
          <ac:spMkLst>
            <pc:docMk/>
            <pc:sldMk cId="2124192201" sldId="543"/>
            <ac:spMk id="3" creationId="{2B224D1B-5B72-4604-ACE4-DD246E53E398}"/>
          </ac:spMkLst>
        </pc:spChg>
        <pc:spChg chg="add mod">
          <ac:chgData name="Deepika Vatsa" userId="f7100972-27fe-4ee6-8fb4-ec9b7931b409" providerId="ADAL" clId="{3291ADED-E722-4D72-B4E8-25130B6F1C00}" dt="2022-08-02T09:50:59.852" v="4098" actId="6549"/>
          <ac:spMkLst>
            <pc:docMk/>
            <pc:sldMk cId="2124192201" sldId="543"/>
            <ac:spMk id="6" creationId="{47631036-3A0F-4E75-A879-957017069B49}"/>
          </ac:spMkLst>
        </pc:spChg>
        <pc:spChg chg="add mod">
          <ac:chgData name="Deepika Vatsa" userId="f7100972-27fe-4ee6-8fb4-ec9b7931b409" providerId="ADAL" clId="{3291ADED-E722-4D72-B4E8-25130B6F1C00}" dt="2022-08-02T09:51:03.842" v="4099" actId="6549"/>
          <ac:spMkLst>
            <pc:docMk/>
            <pc:sldMk cId="2124192201" sldId="543"/>
            <ac:spMk id="7" creationId="{8C8EC707-7EDD-44E3-9196-6FF5FB72B380}"/>
          </ac:spMkLst>
        </pc:spChg>
        <pc:spChg chg="add mod">
          <ac:chgData name="Deepika Vatsa" userId="f7100972-27fe-4ee6-8fb4-ec9b7931b409" providerId="ADAL" clId="{3291ADED-E722-4D72-B4E8-25130B6F1C00}" dt="2022-08-02T05:20:52.013" v="703" actId="1076"/>
          <ac:spMkLst>
            <pc:docMk/>
            <pc:sldMk cId="2124192201" sldId="543"/>
            <ac:spMk id="8" creationId="{4EDBCB09-D995-422D-87CD-70E194643C92}"/>
          </ac:spMkLst>
        </pc:spChg>
        <pc:spChg chg="add mod">
          <ac:chgData name="Deepika Vatsa" userId="f7100972-27fe-4ee6-8fb4-ec9b7931b409" providerId="ADAL" clId="{3291ADED-E722-4D72-B4E8-25130B6F1C00}" dt="2022-08-02T09:50:53.250" v="4097" actId="404"/>
          <ac:spMkLst>
            <pc:docMk/>
            <pc:sldMk cId="2124192201" sldId="543"/>
            <ac:spMk id="15" creationId="{BCBCDEEC-C4B5-4EB8-8B4B-EDA9E99D2F16}"/>
          </ac:spMkLst>
        </pc:spChg>
        <pc:picChg chg="add del mod ord modCrop">
          <ac:chgData name="Deepika Vatsa" userId="f7100972-27fe-4ee6-8fb4-ec9b7931b409" providerId="ADAL" clId="{3291ADED-E722-4D72-B4E8-25130B6F1C00}" dt="2022-08-02T05:08:51.252" v="333" actId="478"/>
          <ac:picMkLst>
            <pc:docMk/>
            <pc:sldMk cId="2124192201" sldId="543"/>
            <ac:picMk id="5" creationId="{EAA760CC-D0E1-431A-8755-A1CCFEED6C63}"/>
          </ac:picMkLst>
        </pc:picChg>
        <pc:picChg chg="add mod modCrop">
          <ac:chgData name="Deepika Vatsa" userId="f7100972-27fe-4ee6-8fb4-ec9b7931b409" providerId="ADAL" clId="{3291ADED-E722-4D72-B4E8-25130B6F1C00}" dt="2022-08-02T09:50:29.824" v="4070" actId="1076"/>
          <ac:picMkLst>
            <pc:docMk/>
            <pc:sldMk cId="2124192201" sldId="543"/>
            <ac:picMk id="10" creationId="{E22FD091-D2AC-48F7-854B-91EBD889B3F2}"/>
          </ac:picMkLst>
        </pc:picChg>
        <pc:picChg chg="add mod modCrop">
          <ac:chgData name="Deepika Vatsa" userId="f7100972-27fe-4ee6-8fb4-ec9b7931b409" providerId="ADAL" clId="{3291ADED-E722-4D72-B4E8-25130B6F1C00}" dt="2022-08-02T09:51:06.917" v="4100" actId="1076"/>
          <ac:picMkLst>
            <pc:docMk/>
            <pc:sldMk cId="2124192201" sldId="543"/>
            <ac:picMk id="12" creationId="{961DF107-8E6A-4173-8D7A-1EDDEDFF0A4D}"/>
          </ac:picMkLst>
        </pc:picChg>
        <pc:picChg chg="add mod">
          <ac:chgData name="Deepika Vatsa" userId="f7100972-27fe-4ee6-8fb4-ec9b7931b409" providerId="ADAL" clId="{3291ADED-E722-4D72-B4E8-25130B6F1C00}" dt="2022-08-02T05:22:06.922" v="710" actId="1076"/>
          <ac:picMkLst>
            <pc:docMk/>
            <pc:sldMk cId="2124192201" sldId="543"/>
            <ac:picMk id="14" creationId="{0DD799E7-7D4D-4C6B-92A7-A4277A6B985F}"/>
          </ac:picMkLst>
        </pc:picChg>
      </pc:sldChg>
      <pc:sldChg chg="addSp delSp modSp new del mod">
        <pc:chgData name="Deepika Vatsa" userId="f7100972-27fe-4ee6-8fb4-ec9b7931b409" providerId="ADAL" clId="{3291ADED-E722-4D72-B4E8-25130B6F1C00}" dt="2022-08-02T04:49:36.765" v="242" actId="47"/>
        <pc:sldMkLst>
          <pc:docMk/>
          <pc:sldMk cId="3812708689" sldId="543"/>
        </pc:sldMkLst>
        <pc:spChg chg="del">
          <ac:chgData name="Deepika Vatsa" userId="f7100972-27fe-4ee6-8fb4-ec9b7931b409" providerId="ADAL" clId="{3291ADED-E722-4D72-B4E8-25130B6F1C00}" dt="2022-08-02T04:48:59.826" v="233" actId="478"/>
          <ac:spMkLst>
            <pc:docMk/>
            <pc:sldMk cId="3812708689" sldId="543"/>
            <ac:spMk id="2" creationId="{27972EE3-664C-410B-AE5B-BD15536AEAB6}"/>
          </ac:spMkLst>
        </pc:spChg>
        <pc:picChg chg="add del mod modCrop">
          <ac:chgData name="Deepika Vatsa" userId="f7100972-27fe-4ee6-8fb4-ec9b7931b409" providerId="ADAL" clId="{3291ADED-E722-4D72-B4E8-25130B6F1C00}" dt="2022-08-02T04:49:11.965" v="236" actId="21"/>
          <ac:picMkLst>
            <pc:docMk/>
            <pc:sldMk cId="3812708689" sldId="543"/>
            <ac:picMk id="4" creationId="{8E850A99-AA6D-4EB0-9E72-CC82985C4DD4}"/>
          </ac:picMkLst>
        </pc:picChg>
      </pc:sldChg>
      <pc:sldChg chg="new del">
        <pc:chgData name="Deepika Vatsa" userId="f7100972-27fe-4ee6-8fb4-ec9b7931b409" providerId="ADAL" clId="{3291ADED-E722-4D72-B4E8-25130B6F1C00}" dt="2022-08-02T05:38:33.463" v="991" actId="47"/>
        <pc:sldMkLst>
          <pc:docMk/>
          <pc:sldMk cId="2707398985" sldId="544"/>
        </pc:sldMkLst>
      </pc:sldChg>
      <pc:sldChg chg="addSp modSp add mod modNotesTx">
        <pc:chgData name="Deepika Vatsa" userId="f7100972-27fe-4ee6-8fb4-ec9b7931b409" providerId="ADAL" clId="{3291ADED-E722-4D72-B4E8-25130B6F1C00}" dt="2022-08-02T10:25:31.588" v="6900" actId="20577"/>
        <pc:sldMkLst>
          <pc:docMk/>
          <pc:sldMk cId="3333838952" sldId="544"/>
        </pc:sldMkLst>
        <pc:spChg chg="add mod">
          <ac:chgData name="Deepika Vatsa" userId="f7100972-27fe-4ee6-8fb4-ec9b7931b409" providerId="ADAL" clId="{3291ADED-E722-4D72-B4E8-25130B6F1C00}" dt="2022-08-02T05:44:53.548" v="1437" actId="403"/>
          <ac:spMkLst>
            <pc:docMk/>
            <pc:sldMk cId="3333838952" sldId="544"/>
            <ac:spMk id="2" creationId="{876EC85A-9E98-431D-99DA-93047B6A1169}"/>
          </ac:spMkLst>
        </pc:spChg>
        <pc:spChg chg="mod">
          <ac:chgData name="Deepika Vatsa" userId="f7100972-27fe-4ee6-8fb4-ec9b7931b409" providerId="ADAL" clId="{3291ADED-E722-4D72-B4E8-25130B6F1C00}" dt="2022-08-02T10:17:30.436" v="6063" actId="20577"/>
          <ac:spMkLst>
            <pc:docMk/>
            <pc:sldMk cId="3333838952" sldId="544"/>
            <ac:spMk id="3" creationId="{73C816AA-8985-49DC-B97C-CF26B5B068D9}"/>
          </ac:spMkLst>
        </pc:spChg>
        <pc:spChg chg="add mod">
          <ac:chgData name="Deepika Vatsa" userId="f7100972-27fe-4ee6-8fb4-ec9b7931b409" providerId="ADAL" clId="{3291ADED-E722-4D72-B4E8-25130B6F1C00}" dt="2022-08-02T05:49:54.909" v="1466" actId="1037"/>
          <ac:spMkLst>
            <pc:docMk/>
            <pc:sldMk cId="3333838952" sldId="544"/>
            <ac:spMk id="7" creationId="{150361ED-11EB-47EB-B13D-82A3255775C2}"/>
          </ac:spMkLst>
        </pc:spChg>
        <pc:spChg chg="add mod">
          <ac:chgData name="Deepika Vatsa" userId="f7100972-27fe-4ee6-8fb4-ec9b7931b409" providerId="ADAL" clId="{3291ADED-E722-4D72-B4E8-25130B6F1C00}" dt="2022-08-02T05:44:42.431" v="1435" actId="403"/>
          <ac:spMkLst>
            <pc:docMk/>
            <pc:sldMk cId="3333838952" sldId="544"/>
            <ac:spMk id="8" creationId="{B24B5BFC-C5EC-4EEF-A678-F331A68AA639}"/>
          </ac:spMkLst>
        </pc:spChg>
        <pc:spChg chg="mod">
          <ac:chgData name="Deepika Vatsa" userId="f7100972-27fe-4ee6-8fb4-ec9b7931b409" providerId="ADAL" clId="{3291ADED-E722-4D72-B4E8-25130B6F1C00}" dt="2022-08-02T05:38:42.026" v="996" actId="20577"/>
          <ac:spMkLst>
            <pc:docMk/>
            <pc:sldMk cId="3333838952" sldId="544"/>
            <ac:spMk id="12290" creationId="{795297E3-61AF-419D-AA9F-FB176E051720}"/>
          </ac:spMkLst>
        </pc:spChg>
        <pc:picChg chg="add mod">
          <ac:chgData name="Deepika Vatsa" userId="f7100972-27fe-4ee6-8fb4-ec9b7931b409" providerId="ADAL" clId="{3291ADED-E722-4D72-B4E8-25130B6F1C00}" dt="2022-08-02T05:49:05.369" v="1440" actId="1076"/>
          <ac:picMkLst>
            <pc:docMk/>
            <pc:sldMk cId="3333838952" sldId="544"/>
            <ac:picMk id="5" creationId="{0633AD17-0538-493C-BF7B-FCBAD7595C07}"/>
          </ac:picMkLst>
        </pc:picChg>
        <pc:picChg chg="add mod">
          <ac:chgData name="Deepika Vatsa" userId="f7100972-27fe-4ee6-8fb4-ec9b7931b409" providerId="ADAL" clId="{3291ADED-E722-4D72-B4E8-25130B6F1C00}" dt="2022-08-02T05:50:01.106" v="1468" actId="1076"/>
          <ac:picMkLst>
            <pc:docMk/>
            <pc:sldMk cId="3333838952" sldId="544"/>
            <ac:picMk id="9" creationId="{22F66F09-6D24-4648-8D4B-04BBE4E1E515}"/>
          </ac:picMkLst>
        </pc:picChg>
        <pc:picChg chg="add mod">
          <ac:chgData name="Deepika Vatsa" userId="f7100972-27fe-4ee6-8fb4-ec9b7931b409" providerId="ADAL" clId="{3291ADED-E722-4D72-B4E8-25130B6F1C00}" dt="2022-08-02T05:51:06.210" v="1470" actId="1076"/>
          <ac:picMkLst>
            <pc:docMk/>
            <pc:sldMk cId="3333838952" sldId="544"/>
            <ac:picMk id="11" creationId="{9EF450B5-A787-4EA7-BA06-A5123E0609ED}"/>
          </ac:picMkLst>
        </pc:picChg>
      </pc:sldChg>
      <pc:sldChg chg="addSp delSp modSp new mod modNotesTx">
        <pc:chgData name="Deepika Vatsa" userId="f7100972-27fe-4ee6-8fb4-ec9b7931b409" providerId="ADAL" clId="{3291ADED-E722-4D72-B4E8-25130B6F1C00}" dt="2022-08-03T09:54:38.622" v="8918" actId="20577"/>
        <pc:sldMkLst>
          <pc:docMk/>
          <pc:sldMk cId="4255949818" sldId="545"/>
        </pc:sldMkLst>
        <pc:spChg chg="mod">
          <ac:chgData name="Deepika Vatsa" userId="f7100972-27fe-4ee6-8fb4-ec9b7931b409" providerId="ADAL" clId="{3291ADED-E722-4D72-B4E8-25130B6F1C00}" dt="2022-08-02T06:21:12.163" v="1857" actId="14100"/>
          <ac:spMkLst>
            <pc:docMk/>
            <pc:sldMk cId="4255949818" sldId="545"/>
            <ac:spMk id="2" creationId="{E198A5B3-AA77-4574-857A-B0BAF7ED7A51}"/>
          </ac:spMkLst>
        </pc:spChg>
        <pc:spChg chg="add mod">
          <ac:chgData name="Deepika Vatsa" userId="f7100972-27fe-4ee6-8fb4-ec9b7931b409" providerId="ADAL" clId="{3291ADED-E722-4D72-B4E8-25130B6F1C00}" dt="2022-08-02T06:03:15.895" v="1703" actId="14100"/>
          <ac:spMkLst>
            <pc:docMk/>
            <pc:sldMk cId="4255949818" sldId="545"/>
            <ac:spMk id="3" creationId="{7513A98B-7EE2-411B-9C45-C5B84E25262E}"/>
          </ac:spMkLst>
        </pc:spChg>
        <pc:spChg chg="add del mod">
          <ac:chgData name="Deepika Vatsa" userId="f7100972-27fe-4ee6-8fb4-ec9b7931b409" providerId="ADAL" clId="{3291ADED-E722-4D72-B4E8-25130B6F1C00}" dt="2022-08-02T06:25:40.535" v="1910" actId="478"/>
          <ac:spMkLst>
            <pc:docMk/>
            <pc:sldMk cId="4255949818" sldId="545"/>
            <ac:spMk id="6" creationId="{B521FFDF-D974-4507-AFF6-0CB68B7888C0}"/>
          </ac:spMkLst>
        </pc:spChg>
        <pc:spChg chg="add del mod">
          <ac:chgData name="Deepika Vatsa" userId="f7100972-27fe-4ee6-8fb4-ec9b7931b409" providerId="ADAL" clId="{3291ADED-E722-4D72-B4E8-25130B6F1C00}" dt="2022-08-02T06:25:40.535" v="1910" actId="478"/>
          <ac:spMkLst>
            <pc:docMk/>
            <pc:sldMk cId="4255949818" sldId="545"/>
            <ac:spMk id="7" creationId="{FA18092F-4840-404B-BFBD-0D6D40908BAF}"/>
          </ac:spMkLst>
        </pc:spChg>
        <pc:spChg chg="add del mod">
          <ac:chgData name="Deepika Vatsa" userId="f7100972-27fe-4ee6-8fb4-ec9b7931b409" providerId="ADAL" clId="{3291ADED-E722-4D72-B4E8-25130B6F1C00}" dt="2022-08-02T06:25:40.535" v="1910" actId="478"/>
          <ac:spMkLst>
            <pc:docMk/>
            <pc:sldMk cId="4255949818" sldId="545"/>
            <ac:spMk id="8" creationId="{E6C69D27-A4EF-4CC7-8D28-79879990C359}"/>
          </ac:spMkLst>
        </pc:spChg>
        <pc:spChg chg="add del mod">
          <ac:chgData name="Deepika Vatsa" userId="f7100972-27fe-4ee6-8fb4-ec9b7931b409" providerId="ADAL" clId="{3291ADED-E722-4D72-B4E8-25130B6F1C00}" dt="2022-08-02T06:25:40.535" v="1910" actId="478"/>
          <ac:spMkLst>
            <pc:docMk/>
            <pc:sldMk cId="4255949818" sldId="545"/>
            <ac:spMk id="9" creationId="{76E4AEF4-99F8-4669-84EB-1355F1DF246D}"/>
          </ac:spMkLst>
        </pc:spChg>
        <pc:picChg chg="add del mod">
          <ac:chgData name="Deepika Vatsa" userId="f7100972-27fe-4ee6-8fb4-ec9b7931b409" providerId="ADAL" clId="{3291ADED-E722-4D72-B4E8-25130B6F1C00}" dt="2022-08-02T06:25:33.173" v="1909" actId="478"/>
          <ac:picMkLst>
            <pc:docMk/>
            <pc:sldMk cId="4255949818" sldId="545"/>
            <ac:picMk id="5" creationId="{D39E487D-42BD-44B6-86D2-E1A0668F8BCA}"/>
          </ac:picMkLst>
        </pc:picChg>
        <pc:picChg chg="add del mod">
          <ac:chgData name="Deepika Vatsa" userId="f7100972-27fe-4ee6-8fb4-ec9b7931b409" providerId="ADAL" clId="{3291ADED-E722-4D72-B4E8-25130B6F1C00}" dt="2022-08-02T06:30:42.220" v="1918" actId="478"/>
          <ac:picMkLst>
            <pc:docMk/>
            <pc:sldMk cId="4255949818" sldId="545"/>
            <ac:picMk id="10" creationId="{88D4E2BA-BF81-4099-83C0-F70D1CCC3FFB}"/>
          </ac:picMkLst>
        </pc:picChg>
        <pc:picChg chg="add mod">
          <ac:chgData name="Deepika Vatsa" userId="f7100972-27fe-4ee6-8fb4-ec9b7931b409" providerId="ADAL" clId="{3291ADED-E722-4D72-B4E8-25130B6F1C00}" dt="2022-08-02T06:31:00.026" v="1925" actId="1076"/>
          <ac:picMkLst>
            <pc:docMk/>
            <pc:sldMk cId="4255949818" sldId="545"/>
            <ac:picMk id="12" creationId="{0582751B-1751-4F42-988E-8FD8C485FBDC}"/>
          </ac:picMkLst>
        </pc:picChg>
      </pc:sldChg>
      <pc:sldChg chg="addSp delSp modSp add del mod">
        <pc:chgData name="Deepika Vatsa" userId="f7100972-27fe-4ee6-8fb4-ec9b7931b409" providerId="ADAL" clId="{3291ADED-E722-4D72-B4E8-25130B6F1C00}" dt="2022-08-02T06:25:59.094" v="1917" actId="47"/>
        <pc:sldMkLst>
          <pc:docMk/>
          <pc:sldMk cId="1248345707" sldId="546"/>
        </pc:sldMkLst>
        <pc:picChg chg="del">
          <ac:chgData name="Deepika Vatsa" userId="f7100972-27fe-4ee6-8fb4-ec9b7931b409" providerId="ADAL" clId="{3291ADED-E722-4D72-B4E8-25130B6F1C00}" dt="2022-08-02T06:25:24.176" v="1906" actId="478"/>
          <ac:picMkLst>
            <pc:docMk/>
            <pc:sldMk cId="1248345707" sldId="546"/>
            <ac:picMk id="5" creationId="{D39E487D-42BD-44B6-86D2-E1A0668F8BCA}"/>
          </ac:picMkLst>
        </pc:picChg>
        <pc:picChg chg="add del mod">
          <ac:chgData name="Deepika Vatsa" userId="f7100972-27fe-4ee6-8fb4-ec9b7931b409" providerId="ADAL" clId="{3291ADED-E722-4D72-B4E8-25130B6F1C00}" dt="2022-08-02T06:25:44.813" v="1911" actId="21"/>
          <ac:picMkLst>
            <pc:docMk/>
            <pc:sldMk cId="1248345707" sldId="546"/>
            <ac:picMk id="10" creationId="{E485923E-3299-4004-A860-BA498B818011}"/>
          </ac:picMkLst>
        </pc:picChg>
      </pc:sldChg>
      <pc:sldChg chg="addSp delSp modSp new mod modNotesTx">
        <pc:chgData name="Deepika Vatsa" userId="f7100972-27fe-4ee6-8fb4-ec9b7931b409" providerId="ADAL" clId="{3291ADED-E722-4D72-B4E8-25130B6F1C00}" dt="2022-08-03T09:01:09.111" v="8136" actId="20577"/>
        <pc:sldMkLst>
          <pc:docMk/>
          <pc:sldMk cId="3134347243" sldId="546"/>
        </pc:sldMkLst>
        <pc:spChg chg="del mod">
          <ac:chgData name="Deepika Vatsa" userId="f7100972-27fe-4ee6-8fb4-ec9b7931b409" providerId="ADAL" clId="{3291ADED-E722-4D72-B4E8-25130B6F1C00}" dt="2022-08-02T07:15:45.072" v="1937" actId="478"/>
          <ac:spMkLst>
            <pc:docMk/>
            <pc:sldMk cId="3134347243" sldId="546"/>
            <ac:spMk id="2" creationId="{8A67B2D3-E82B-4A59-950C-83131B956037}"/>
          </ac:spMkLst>
        </pc:spChg>
        <pc:spChg chg="add mod">
          <ac:chgData name="Deepika Vatsa" userId="f7100972-27fe-4ee6-8fb4-ec9b7931b409" providerId="ADAL" clId="{3291ADED-E722-4D72-B4E8-25130B6F1C00}" dt="2022-08-03T08:59:32.327" v="8029"/>
          <ac:spMkLst>
            <pc:docMk/>
            <pc:sldMk cId="3134347243" sldId="546"/>
            <ac:spMk id="6" creationId="{4A2BBF6E-CEFD-4B3B-9213-771FB248BFDE}"/>
          </ac:spMkLst>
        </pc:spChg>
        <pc:picChg chg="add mod modCrop">
          <ac:chgData name="Deepika Vatsa" userId="f7100972-27fe-4ee6-8fb4-ec9b7931b409" providerId="ADAL" clId="{3291ADED-E722-4D72-B4E8-25130B6F1C00}" dt="2022-08-02T07:15:32.688" v="1935" actId="1076"/>
          <ac:picMkLst>
            <pc:docMk/>
            <pc:sldMk cId="3134347243" sldId="546"/>
            <ac:picMk id="4" creationId="{9E1038A7-A714-4537-AACF-317428CC9041}"/>
          </ac:picMkLst>
        </pc:picChg>
        <pc:picChg chg="add mod modCrop">
          <ac:chgData name="Deepika Vatsa" userId="f7100972-27fe-4ee6-8fb4-ec9b7931b409" providerId="ADAL" clId="{3291ADED-E722-4D72-B4E8-25130B6F1C00}" dt="2022-08-02T07:15:28.981" v="1934" actId="1076"/>
          <ac:picMkLst>
            <pc:docMk/>
            <pc:sldMk cId="3134347243" sldId="546"/>
            <ac:picMk id="5" creationId="{8BC749A2-F79D-459C-AFD0-819778A1F160}"/>
          </ac:picMkLst>
        </pc:picChg>
      </pc:sldChg>
      <pc:sldChg chg="addSp delSp modSp new mod">
        <pc:chgData name="Deepika Vatsa" userId="f7100972-27fe-4ee6-8fb4-ec9b7931b409" providerId="ADAL" clId="{3291ADED-E722-4D72-B4E8-25130B6F1C00}" dt="2022-08-03T10:11:14.517" v="9532" actId="1076"/>
        <pc:sldMkLst>
          <pc:docMk/>
          <pc:sldMk cId="1109385362" sldId="547"/>
        </pc:sldMkLst>
        <pc:spChg chg="add del">
          <ac:chgData name="Deepika Vatsa" userId="f7100972-27fe-4ee6-8fb4-ec9b7931b409" providerId="ADAL" clId="{3291ADED-E722-4D72-B4E8-25130B6F1C00}" dt="2022-08-02T07:29:45.273" v="1950" actId="478"/>
          <ac:spMkLst>
            <pc:docMk/>
            <pc:sldMk cId="1109385362" sldId="547"/>
            <ac:spMk id="2" creationId="{16647000-37EF-4977-9339-0B1B74C4DC3E}"/>
          </ac:spMkLst>
        </pc:spChg>
        <pc:spChg chg="add mod">
          <ac:chgData name="Deepika Vatsa" userId="f7100972-27fe-4ee6-8fb4-ec9b7931b409" providerId="ADAL" clId="{3291ADED-E722-4D72-B4E8-25130B6F1C00}" dt="2022-08-03T09:55:38.503" v="8932" actId="20577"/>
          <ac:spMkLst>
            <pc:docMk/>
            <pc:sldMk cId="1109385362" sldId="547"/>
            <ac:spMk id="3" creationId="{CE692883-A57E-4D91-884A-76AC513E9C94}"/>
          </ac:spMkLst>
        </pc:spChg>
        <pc:spChg chg="add mod">
          <ac:chgData name="Deepika Vatsa" userId="f7100972-27fe-4ee6-8fb4-ec9b7931b409" providerId="ADAL" clId="{3291ADED-E722-4D72-B4E8-25130B6F1C00}" dt="2022-08-03T10:11:14.517" v="9532" actId="1076"/>
          <ac:spMkLst>
            <pc:docMk/>
            <pc:sldMk cId="1109385362" sldId="547"/>
            <ac:spMk id="4" creationId="{2D57B701-10FD-461C-9863-7FD02A3164D8}"/>
          </ac:spMkLst>
        </pc:spChg>
      </pc:sldChg>
      <pc:sldChg chg="addSp delSp modSp new mod modNotesTx">
        <pc:chgData name="Deepika Vatsa" userId="f7100972-27fe-4ee6-8fb4-ec9b7931b409" providerId="ADAL" clId="{3291ADED-E722-4D72-B4E8-25130B6F1C00}" dt="2022-08-03T09:59:13.345" v="8976" actId="20577"/>
        <pc:sldMkLst>
          <pc:docMk/>
          <pc:sldMk cId="1888868402" sldId="548"/>
        </pc:sldMkLst>
        <pc:spChg chg="del">
          <ac:chgData name="Deepika Vatsa" userId="f7100972-27fe-4ee6-8fb4-ec9b7931b409" providerId="ADAL" clId="{3291ADED-E722-4D72-B4E8-25130B6F1C00}" dt="2022-08-02T07:34:38.295" v="2041" actId="478"/>
          <ac:spMkLst>
            <pc:docMk/>
            <pc:sldMk cId="1888868402" sldId="548"/>
            <ac:spMk id="2" creationId="{EEE392AC-8BD0-408E-A870-9EEFF6380150}"/>
          </ac:spMkLst>
        </pc:spChg>
        <pc:spChg chg="add mod">
          <ac:chgData name="Deepika Vatsa" userId="f7100972-27fe-4ee6-8fb4-ec9b7931b409" providerId="ADAL" clId="{3291ADED-E722-4D72-B4E8-25130B6F1C00}" dt="2022-08-03T09:59:13.345" v="8976" actId="20577"/>
          <ac:spMkLst>
            <pc:docMk/>
            <pc:sldMk cId="1888868402" sldId="548"/>
            <ac:spMk id="5" creationId="{0FDEED16-F3F7-444C-BA0B-6F43726B3E9D}"/>
          </ac:spMkLst>
        </pc:spChg>
        <pc:picChg chg="add mod modCrop">
          <ac:chgData name="Deepika Vatsa" userId="f7100972-27fe-4ee6-8fb4-ec9b7931b409" providerId="ADAL" clId="{3291ADED-E722-4D72-B4E8-25130B6F1C00}" dt="2022-08-03T09:17:01.925" v="8431" actId="14100"/>
          <ac:picMkLst>
            <pc:docMk/>
            <pc:sldMk cId="1888868402" sldId="548"/>
            <ac:picMk id="4" creationId="{0BA75463-27E0-4F69-A0DE-9CC524FCC1C3}"/>
          </ac:picMkLst>
        </pc:picChg>
      </pc:sldChg>
      <pc:sldChg chg="addSp delSp modSp new del mod">
        <pc:chgData name="Deepika Vatsa" userId="f7100972-27fe-4ee6-8fb4-ec9b7931b409" providerId="ADAL" clId="{3291ADED-E722-4D72-B4E8-25130B6F1C00}" dt="2022-08-03T10:17:50.603" v="9533" actId="47"/>
        <pc:sldMkLst>
          <pc:docMk/>
          <pc:sldMk cId="1000256191" sldId="549"/>
        </pc:sldMkLst>
        <pc:spChg chg="del">
          <ac:chgData name="Deepika Vatsa" userId="f7100972-27fe-4ee6-8fb4-ec9b7931b409" providerId="ADAL" clId="{3291ADED-E722-4D72-B4E8-25130B6F1C00}" dt="2022-08-02T07:34:58.188" v="2044" actId="478"/>
          <ac:spMkLst>
            <pc:docMk/>
            <pc:sldMk cId="1000256191" sldId="549"/>
            <ac:spMk id="2" creationId="{3330A2DE-C7D1-4794-A799-D99D78CBCF1B}"/>
          </ac:spMkLst>
        </pc:spChg>
        <pc:spChg chg="add mod">
          <ac:chgData name="Deepika Vatsa" userId="f7100972-27fe-4ee6-8fb4-ec9b7931b409" providerId="ADAL" clId="{3291ADED-E722-4D72-B4E8-25130B6F1C00}" dt="2022-08-02T07:35:19.257" v="2051" actId="404"/>
          <ac:spMkLst>
            <pc:docMk/>
            <pc:sldMk cId="1000256191" sldId="549"/>
            <ac:spMk id="4" creationId="{08D39C8E-BB5B-426A-99D1-448D577A44FE}"/>
          </ac:spMkLst>
        </pc:spChg>
      </pc:sldChg>
      <pc:sldChg chg="addSp modSp new del mod">
        <pc:chgData name="Deepika Vatsa" userId="f7100972-27fe-4ee6-8fb4-ec9b7931b409" providerId="ADAL" clId="{3291ADED-E722-4D72-B4E8-25130B6F1C00}" dt="2022-08-03T10:22:37.442" v="9655" actId="2696"/>
        <pc:sldMkLst>
          <pc:docMk/>
          <pc:sldMk cId="781658851" sldId="550"/>
        </pc:sldMkLst>
        <pc:spChg chg="mod">
          <ac:chgData name="Deepika Vatsa" userId="f7100972-27fe-4ee6-8fb4-ec9b7931b409" providerId="ADAL" clId="{3291ADED-E722-4D72-B4E8-25130B6F1C00}" dt="2022-08-02T07:40:47.077" v="2273" actId="20577"/>
          <ac:spMkLst>
            <pc:docMk/>
            <pc:sldMk cId="781658851" sldId="550"/>
            <ac:spMk id="2" creationId="{EC549642-0FBB-4ED8-92EA-65F7EBF2F73D}"/>
          </ac:spMkLst>
        </pc:spChg>
        <pc:spChg chg="add mod">
          <ac:chgData name="Deepika Vatsa" userId="f7100972-27fe-4ee6-8fb4-ec9b7931b409" providerId="ADAL" clId="{3291ADED-E722-4D72-B4E8-25130B6F1C00}" dt="2022-08-02T07:38:55.628" v="2092" actId="20577"/>
          <ac:spMkLst>
            <pc:docMk/>
            <pc:sldMk cId="781658851" sldId="550"/>
            <ac:spMk id="5" creationId="{05E18380-446B-4B6F-9EC6-98B449C15B4F}"/>
          </ac:spMkLst>
        </pc:spChg>
        <pc:picChg chg="add mod modCrop">
          <ac:chgData name="Deepika Vatsa" userId="f7100972-27fe-4ee6-8fb4-ec9b7931b409" providerId="ADAL" clId="{3291ADED-E722-4D72-B4E8-25130B6F1C00}" dt="2022-08-02T07:40:32.518" v="2265" actId="1076"/>
          <ac:picMkLst>
            <pc:docMk/>
            <pc:sldMk cId="781658851" sldId="550"/>
            <ac:picMk id="4" creationId="{BBFFEBB1-41B5-4F9C-B66C-FD24BDF1CEF6}"/>
          </ac:picMkLst>
        </pc:picChg>
      </pc:sldChg>
      <pc:sldChg chg="modSp add mod modNotesTx">
        <pc:chgData name="Deepika Vatsa" userId="f7100972-27fe-4ee6-8fb4-ec9b7931b409" providerId="ADAL" clId="{3291ADED-E722-4D72-B4E8-25130B6F1C00}" dt="2022-08-03T10:28:02.653" v="10199" actId="20577"/>
        <pc:sldMkLst>
          <pc:docMk/>
          <pc:sldMk cId="3934559713" sldId="550"/>
        </pc:sldMkLst>
        <pc:spChg chg="mod">
          <ac:chgData name="Deepika Vatsa" userId="f7100972-27fe-4ee6-8fb4-ec9b7931b409" providerId="ADAL" clId="{3291ADED-E722-4D72-B4E8-25130B6F1C00}" dt="2022-08-03T10:25:05.421" v="9755" actId="20577"/>
          <ac:spMkLst>
            <pc:docMk/>
            <pc:sldMk cId="3934559713" sldId="550"/>
            <ac:spMk id="5" creationId="{05E18380-446B-4B6F-9EC6-98B449C15B4F}"/>
          </ac:spMkLst>
        </pc:spChg>
      </pc:sldChg>
      <pc:sldChg chg="addSp modSp new del mod">
        <pc:chgData name="Deepika Vatsa" userId="f7100972-27fe-4ee6-8fb4-ec9b7931b409" providerId="ADAL" clId="{3291ADED-E722-4D72-B4E8-25130B6F1C00}" dt="2022-08-03T10:29:06.229" v="10200" actId="2696"/>
        <pc:sldMkLst>
          <pc:docMk/>
          <pc:sldMk cId="1474411663" sldId="551"/>
        </pc:sldMkLst>
        <pc:spChg chg="mod">
          <ac:chgData name="Deepika Vatsa" userId="f7100972-27fe-4ee6-8fb4-ec9b7931b409" providerId="ADAL" clId="{3291ADED-E722-4D72-B4E8-25130B6F1C00}" dt="2022-08-02T07:43:41.543" v="2375" actId="20577"/>
          <ac:spMkLst>
            <pc:docMk/>
            <pc:sldMk cId="1474411663" sldId="551"/>
            <ac:spMk id="2" creationId="{092D9BBE-F4BA-4CEA-9889-CD5E166FE24E}"/>
          </ac:spMkLst>
        </pc:spChg>
        <pc:spChg chg="add mod">
          <ac:chgData name="Deepika Vatsa" userId="f7100972-27fe-4ee6-8fb4-ec9b7931b409" providerId="ADAL" clId="{3291ADED-E722-4D72-B4E8-25130B6F1C00}" dt="2022-08-02T07:48:57.866" v="2493"/>
          <ac:spMkLst>
            <pc:docMk/>
            <pc:sldMk cId="1474411663" sldId="551"/>
            <ac:spMk id="5" creationId="{6246AC31-6A6E-4D74-9E39-0B2FA07C3FFF}"/>
          </ac:spMkLst>
        </pc:spChg>
        <pc:picChg chg="add mod modCrop">
          <ac:chgData name="Deepika Vatsa" userId="f7100972-27fe-4ee6-8fb4-ec9b7931b409" providerId="ADAL" clId="{3291ADED-E722-4D72-B4E8-25130B6F1C00}" dt="2022-08-02T07:44:30.224" v="2377" actId="14100"/>
          <ac:picMkLst>
            <pc:docMk/>
            <pc:sldMk cId="1474411663" sldId="551"/>
            <ac:picMk id="4" creationId="{E5F3E230-D84C-4FEF-9191-BA94AFF37035}"/>
          </ac:picMkLst>
        </pc:picChg>
      </pc:sldChg>
      <pc:sldChg chg="add modNotesTx">
        <pc:chgData name="Deepika Vatsa" userId="f7100972-27fe-4ee6-8fb4-ec9b7931b409" providerId="ADAL" clId="{3291ADED-E722-4D72-B4E8-25130B6F1C00}" dt="2022-08-03T10:32:29.907" v="10444" actId="20577"/>
        <pc:sldMkLst>
          <pc:docMk/>
          <pc:sldMk cId="2133940914" sldId="551"/>
        </pc:sldMkLst>
      </pc:sldChg>
      <pc:sldChg chg="addSp delSp modSp new del mod">
        <pc:chgData name="Deepika Vatsa" userId="f7100972-27fe-4ee6-8fb4-ec9b7931b409" providerId="ADAL" clId="{3291ADED-E722-4D72-B4E8-25130B6F1C00}" dt="2022-08-03T10:29:06.229" v="10200" actId="2696"/>
        <pc:sldMkLst>
          <pc:docMk/>
          <pc:sldMk cId="1618428373" sldId="552"/>
        </pc:sldMkLst>
        <pc:spChg chg="add del mod">
          <ac:chgData name="Deepika Vatsa" userId="f7100972-27fe-4ee6-8fb4-ec9b7931b409" providerId="ADAL" clId="{3291ADED-E722-4D72-B4E8-25130B6F1C00}" dt="2022-08-02T07:45:54.155" v="2477" actId="478"/>
          <ac:spMkLst>
            <pc:docMk/>
            <pc:sldMk cId="1618428373" sldId="552"/>
            <ac:spMk id="2" creationId="{5683F6F4-79F8-4442-8988-32A91B96D415}"/>
          </ac:spMkLst>
        </pc:spChg>
        <pc:spChg chg="add del">
          <ac:chgData name="Deepika Vatsa" userId="f7100972-27fe-4ee6-8fb4-ec9b7931b409" providerId="ADAL" clId="{3291ADED-E722-4D72-B4E8-25130B6F1C00}" dt="2022-08-02T07:45:57.269" v="2478" actId="478"/>
          <ac:spMkLst>
            <pc:docMk/>
            <pc:sldMk cId="1618428373" sldId="552"/>
            <ac:spMk id="3" creationId="{5271179C-A427-4F95-B6F9-C1731F04101D}"/>
          </ac:spMkLst>
        </pc:spChg>
        <pc:spChg chg="add del mod">
          <ac:chgData name="Deepika Vatsa" userId="f7100972-27fe-4ee6-8fb4-ec9b7931b409" providerId="ADAL" clId="{3291ADED-E722-4D72-B4E8-25130B6F1C00}" dt="2022-08-02T07:45:54.155" v="2477" actId="478"/>
          <ac:spMkLst>
            <pc:docMk/>
            <pc:sldMk cId="1618428373" sldId="552"/>
            <ac:spMk id="4" creationId="{DA53C79F-5592-4FE7-ADBC-F39F1B7A099A}"/>
          </ac:spMkLst>
        </pc:spChg>
        <pc:spChg chg="add mod">
          <ac:chgData name="Deepika Vatsa" userId="f7100972-27fe-4ee6-8fb4-ec9b7931b409" providerId="ADAL" clId="{3291ADED-E722-4D72-B4E8-25130B6F1C00}" dt="2022-08-02T07:48:59.431" v="2494"/>
          <ac:spMkLst>
            <pc:docMk/>
            <pc:sldMk cId="1618428373" sldId="552"/>
            <ac:spMk id="7" creationId="{923887D4-6EE8-4DE3-81C2-42ACFA588F0C}"/>
          </ac:spMkLst>
        </pc:spChg>
        <pc:picChg chg="add mod">
          <ac:chgData name="Deepika Vatsa" userId="f7100972-27fe-4ee6-8fb4-ec9b7931b409" providerId="ADAL" clId="{3291ADED-E722-4D72-B4E8-25130B6F1C00}" dt="2022-08-02T07:46:20.783" v="2487" actId="1076"/>
          <ac:picMkLst>
            <pc:docMk/>
            <pc:sldMk cId="1618428373" sldId="552"/>
            <ac:picMk id="6" creationId="{832F5D65-D7AA-4A3D-9AE9-7578A1DDFDCC}"/>
          </ac:picMkLst>
        </pc:picChg>
      </pc:sldChg>
      <pc:sldChg chg="add modNotesTx">
        <pc:chgData name="Deepika Vatsa" userId="f7100972-27fe-4ee6-8fb4-ec9b7931b409" providerId="ADAL" clId="{3291ADED-E722-4D72-B4E8-25130B6F1C00}" dt="2022-08-03T10:37:58.482" v="10958" actId="20577"/>
        <pc:sldMkLst>
          <pc:docMk/>
          <pc:sldMk cId="4272627569" sldId="552"/>
        </pc:sldMkLst>
      </pc:sldChg>
      <pc:sldChg chg="addSp delSp modSp new del mod">
        <pc:chgData name="Deepika Vatsa" userId="f7100972-27fe-4ee6-8fb4-ec9b7931b409" providerId="ADAL" clId="{3291ADED-E722-4D72-B4E8-25130B6F1C00}" dt="2022-08-03T10:29:06.229" v="10200" actId="2696"/>
        <pc:sldMkLst>
          <pc:docMk/>
          <pc:sldMk cId="900825494" sldId="553"/>
        </pc:sldMkLst>
        <pc:spChg chg="add del mod">
          <ac:chgData name="Deepika Vatsa" userId="f7100972-27fe-4ee6-8fb4-ec9b7931b409" providerId="ADAL" clId="{3291ADED-E722-4D72-B4E8-25130B6F1C00}" dt="2022-08-02T07:48:42.389" v="2492"/>
          <ac:spMkLst>
            <pc:docMk/>
            <pc:sldMk cId="900825494" sldId="553"/>
            <ac:spMk id="2" creationId="{32A92513-3495-4690-82EB-C3A07CA20CF9}"/>
          </ac:spMkLst>
        </pc:spChg>
        <pc:spChg chg="add del mod">
          <ac:chgData name="Deepika Vatsa" userId="f7100972-27fe-4ee6-8fb4-ec9b7931b409" providerId="ADAL" clId="{3291ADED-E722-4D72-B4E8-25130B6F1C00}" dt="2022-08-02T07:48:42.334" v="2490"/>
          <ac:spMkLst>
            <pc:docMk/>
            <pc:sldMk cId="900825494" sldId="553"/>
            <ac:spMk id="3" creationId="{09549FE9-176F-4809-BF15-685C8187CE43}"/>
          </ac:spMkLst>
        </pc:spChg>
        <pc:spChg chg="add mod">
          <ac:chgData name="Deepika Vatsa" userId="f7100972-27fe-4ee6-8fb4-ec9b7931b409" providerId="ADAL" clId="{3291ADED-E722-4D72-B4E8-25130B6F1C00}" dt="2022-08-02T07:49:00.989" v="2495"/>
          <ac:spMkLst>
            <pc:docMk/>
            <pc:sldMk cId="900825494" sldId="553"/>
            <ac:spMk id="4" creationId="{93C06BB6-9170-4357-A131-2DA4D117C6DE}"/>
          </ac:spMkLst>
        </pc:spChg>
      </pc:sldChg>
      <pc:sldChg chg="add">
        <pc:chgData name="Deepika Vatsa" userId="f7100972-27fe-4ee6-8fb4-ec9b7931b409" providerId="ADAL" clId="{3291ADED-E722-4D72-B4E8-25130B6F1C00}" dt="2022-08-03T10:29:12.558" v="10201"/>
        <pc:sldMkLst>
          <pc:docMk/>
          <pc:sldMk cId="3474017746" sldId="553"/>
        </pc:sldMkLst>
      </pc:sldChg>
      <pc:sldChg chg="addSp delSp modSp new mod modNotesTx">
        <pc:chgData name="Deepika Vatsa" userId="f7100972-27fe-4ee6-8fb4-ec9b7931b409" providerId="ADAL" clId="{3291ADED-E722-4D72-B4E8-25130B6F1C00}" dt="2022-08-04T08:57:53.348" v="11574" actId="20577"/>
        <pc:sldMkLst>
          <pc:docMk/>
          <pc:sldMk cId="3988423650" sldId="554"/>
        </pc:sldMkLst>
        <pc:spChg chg="del">
          <ac:chgData name="Deepika Vatsa" userId="f7100972-27fe-4ee6-8fb4-ec9b7931b409" providerId="ADAL" clId="{3291ADED-E722-4D72-B4E8-25130B6F1C00}" dt="2022-08-02T08:08:41.962" v="2539" actId="478"/>
          <ac:spMkLst>
            <pc:docMk/>
            <pc:sldMk cId="3988423650" sldId="554"/>
            <ac:spMk id="2" creationId="{84DCAB94-2473-4565-85CC-6C8E6775D491}"/>
          </ac:spMkLst>
        </pc:spChg>
        <pc:spChg chg="add mod">
          <ac:chgData name="Deepika Vatsa" userId="f7100972-27fe-4ee6-8fb4-ec9b7931b409" providerId="ADAL" clId="{3291ADED-E722-4D72-B4E8-25130B6F1C00}" dt="2022-08-02T08:11:28.132" v="2549" actId="20577"/>
          <ac:spMkLst>
            <pc:docMk/>
            <pc:sldMk cId="3988423650" sldId="554"/>
            <ac:spMk id="3" creationId="{5A68D9E4-772A-4335-A4B3-D5355BC8BB21}"/>
          </ac:spMkLst>
        </pc:spChg>
        <pc:spChg chg="add mod">
          <ac:chgData name="Deepika Vatsa" userId="f7100972-27fe-4ee6-8fb4-ec9b7931b409" providerId="ADAL" clId="{3291ADED-E722-4D72-B4E8-25130B6F1C00}" dt="2022-08-02T08:12:36.140" v="2643" actId="5793"/>
          <ac:spMkLst>
            <pc:docMk/>
            <pc:sldMk cId="3988423650" sldId="554"/>
            <ac:spMk id="8" creationId="{189FBF5D-5E19-4522-B903-7F6FD38BC976}"/>
          </ac:spMkLst>
        </pc:spChg>
        <pc:picChg chg="add del mod modCrop">
          <ac:chgData name="Deepika Vatsa" userId="f7100972-27fe-4ee6-8fb4-ec9b7931b409" providerId="ADAL" clId="{3291ADED-E722-4D72-B4E8-25130B6F1C00}" dt="2022-08-02T08:11:06.105" v="2543" actId="478"/>
          <ac:picMkLst>
            <pc:docMk/>
            <pc:sldMk cId="3988423650" sldId="554"/>
            <ac:picMk id="5" creationId="{F1ADB4E6-6A08-474C-B22E-44B99EE6D6AA}"/>
          </ac:picMkLst>
        </pc:picChg>
        <pc:picChg chg="add mod modCrop">
          <ac:chgData name="Deepika Vatsa" userId="f7100972-27fe-4ee6-8fb4-ec9b7931b409" providerId="ADAL" clId="{3291ADED-E722-4D72-B4E8-25130B6F1C00}" dt="2022-08-02T08:11:35.803" v="2551" actId="1076"/>
          <ac:picMkLst>
            <pc:docMk/>
            <pc:sldMk cId="3988423650" sldId="554"/>
            <ac:picMk id="7" creationId="{E07BF081-190D-44EE-B7F3-9C8DE7B14266}"/>
          </ac:picMkLst>
        </pc:picChg>
      </pc:sldChg>
      <pc:sldChg chg="addSp delSp modSp add mod modNotesTx">
        <pc:chgData name="Deepika Vatsa" userId="f7100972-27fe-4ee6-8fb4-ec9b7931b409" providerId="ADAL" clId="{3291ADED-E722-4D72-B4E8-25130B6F1C00}" dt="2022-08-04T09:10:34.445" v="12073" actId="20577"/>
        <pc:sldMkLst>
          <pc:docMk/>
          <pc:sldMk cId="2496126553" sldId="555"/>
        </pc:sldMkLst>
        <pc:spChg chg="mod">
          <ac:chgData name="Deepika Vatsa" userId="f7100972-27fe-4ee6-8fb4-ec9b7931b409" providerId="ADAL" clId="{3291ADED-E722-4D72-B4E8-25130B6F1C00}" dt="2022-08-02T08:31:34.707" v="2705" actId="20577"/>
          <ac:spMkLst>
            <pc:docMk/>
            <pc:sldMk cId="2496126553" sldId="555"/>
            <ac:spMk id="3" creationId="{5A68D9E4-772A-4335-A4B3-D5355BC8BB21}"/>
          </ac:spMkLst>
        </pc:spChg>
        <pc:picChg chg="add del mod modCrop">
          <ac:chgData name="Deepika Vatsa" userId="f7100972-27fe-4ee6-8fb4-ec9b7931b409" providerId="ADAL" clId="{3291ADED-E722-4D72-B4E8-25130B6F1C00}" dt="2022-08-04T09:08:37.290" v="11991" actId="478"/>
          <ac:picMkLst>
            <pc:docMk/>
            <pc:sldMk cId="2496126553" sldId="555"/>
            <ac:picMk id="4" creationId="{752A9B22-F617-44A3-91C5-FA700A0152F2}"/>
          </ac:picMkLst>
        </pc:picChg>
        <pc:picChg chg="add mod modCrop">
          <ac:chgData name="Deepika Vatsa" userId="f7100972-27fe-4ee6-8fb4-ec9b7931b409" providerId="ADAL" clId="{3291ADED-E722-4D72-B4E8-25130B6F1C00}" dt="2022-08-04T09:09:17.386" v="12000" actId="1076"/>
          <ac:picMkLst>
            <pc:docMk/>
            <pc:sldMk cId="2496126553" sldId="555"/>
            <ac:picMk id="5" creationId="{7FDC44E3-24BB-4DC5-A835-E1E563F0F38A}"/>
          </ac:picMkLst>
        </pc:picChg>
        <pc:picChg chg="del mod">
          <ac:chgData name="Deepika Vatsa" userId="f7100972-27fe-4ee6-8fb4-ec9b7931b409" providerId="ADAL" clId="{3291ADED-E722-4D72-B4E8-25130B6F1C00}" dt="2022-08-02T08:13:42.826" v="2646" actId="478"/>
          <ac:picMkLst>
            <pc:docMk/>
            <pc:sldMk cId="2496126553" sldId="555"/>
            <ac:picMk id="7" creationId="{E07BF081-190D-44EE-B7F3-9C8DE7B14266}"/>
          </ac:picMkLst>
        </pc:picChg>
      </pc:sldChg>
      <pc:sldChg chg="addSp delSp modSp add mod modNotesTx">
        <pc:chgData name="Deepika Vatsa" userId="f7100972-27fe-4ee6-8fb4-ec9b7931b409" providerId="ADAL" clId="{3291ADED-E722-4D72-B4E8-25130B6F1C00}" dt="2022-08-04T09:12:05.745" v="12117" actId="20577"/>
        <pc:sldMkLst>
          <pc:docMk/>
          <pc:sldMk cId="3542942855" sldId="556"/>
        </pc:sldMkLst>
        <pc:spChg chg="mod">
          <ac:chgData name="Deepika Vatsa" userId="f7100972-27fe-4ee6-8fb4-ec9b7931b409" providerId="ADAL" clId="{3291ADED-E722-4D72-B4E8-25130B6F1C00}" dt="2022-08-02T08:31:44.643" v="2732" actId="20577"/>
          <ac:spMkLst>
            <pc:docMk/>
            <pc:sldMk cId="3542942855" sldId="556"/>
            <ac:spMk id="3" creationId="{5A68D9E4-772A-4335-A4B3-D5355BC8BB21}"/>
          </ac:spMkLst>
        </pc:spChg>
        <pc:spChg chg="del mod">
          <ac:chgData name="Deepika Vatsa" userId="f7100972-27fe-4ee6-8fb4-ec9b7931b409" providerId="ADAL" clId="{3291ADED-E722-4D72-B4E8-25130B6F1C00}" dt="2022-08-02T08:31:47.956" v="2733" actId="478"/>
          <ac:spMkLst>
            <pc:docMk/>
            <pc:sldMk cId="3542942855" sldId="556"/>
            <ac:spMk id="8" creationId="{189FBF5D-5E19-4522-B903-7F6FD38BC976}"/>
          </ac:spMkLst>
        </pc:spChg>
        <pc:picChg chg="del">
          <ac:chgData name="Deepika Vatsa" userId="f7100972-27fe-4ee6-8fb4-ec9b7931b409" providerId="ADAL" clId="{3291ADED-E722-4D72-B4E8-25130B6F1C00}" dt="2022-08-02T08:14:53.066" v="2666" actId="478"/>
          <ac:picMkLst>
            <pc:docMk/>
            <pc:sldMk cId="3542942855" sldId="556"/>
            <ac:picMk id="4" creationId="{752A9B22-F617-44A3-91C5-FA700A0152F2}"/>
          </ac:picMkLst>
        </pc:picChg>
        <pc:picChg chg="add mod modCrop">
          <ac:chgData name="Deepika Vatsa" userId="f7100972-27fe-4ee6-8fb4-ec9b7931b409" providerId="ADAL" clId="{3291ADED-E722-4D72-B4E8-25130B6F1C00}" dt="2022-08-02T08:31:54.747" v="2736" actId="1076"/>
          <ac:picMkLst>
            <pc:docMk/>
            <pc:sldMk cId="3542942855" sldId="556"/>
            <ac:picMk id="5" creationId="{6BF35E3C-1F2B-42D7-BAD5-8F6472D5382C}"/>
          </ac:picMkLst>
        </pc:picChg>
      </pc:sldChg>
      <pc:sldChg chg="addSp delSp modSp new mod modNotesTx">
        <pc:chgData name="Deepika Vatsa" userId="f7100972-27fe-4ee6-8fb4-ec9b7931b409" providerId="ADAL" clId="{3291ADED-E722-4D72-B4E8-25130B6F1C00}" dt="2022-08-04T09:28:58.430" v="12726" actId="20577"/>
        <pc:sldMkLst>
          <pc:docMk/>
          <pc:sldMk cId="2762624031" sldId="557"/>
        </pc:sldMkLst>
        <pc:spChg chg="mod">
          <ac:chgData name="Deepika Vatsa" userId="f7100972-27fe-4ee6-8fb4-ec9b7931b409" providerId="ADAL" clId="{3291ADED-E722-4D72-B4E8-25130B6F1C00}" dt="2022-08-02T08:56:57.351" v="2826" actId="20577"/>
          <ac:spMkLst>
            <pc:docMk/>
            <pc:sldMk cId="2762624031" sldId="557"/>
            <ac:spMk id="2" creationId="{9888C39D-F166-4A1D-863D-8F9F17378625}"/>
          </ac:spMkLst>
        </pc:spChg>
        <pc:spChg chg="add mod">
          <ac:chgData name="Deepika Vatsa" userId="f7100972-27fe-4ee6-8fb4-ec9b7931b409" providerId="ADAL" clId="{3291ADED-E722-4D72-B4E8-25130B6F1C00}" dt="2022-08-02T08:55:50.311" v="2756" actId="20577"/>
          <ac:spMkLst>
            <pc:docMk/>
            <pc:sldMk cId="2762624031" sldId="557"/>
            <ac:spMk id="5" creationId="{B89011E9-2C6B-499A-90CC-F574276A9CCF}"/>
          </ac:spMkLst>
        </pc:spChg>
        <pc:picChg chg="add del mod modCrop">
          <ac:chgData name="Deepika Vatsa" userId="f7100972-27fe-4ee6-8fb4-ec9b7931b409" providerId="ADAL" clId="{3291ADED-E722-4D72-B4E8-25130B6F1C00}" dt="2022-08-02T08:59:09.163" v="2838" actId="478"/>
          <ac:picMkLst>
            <pc:docMk/>
            <pc:sldMk cId="2762624031" sldId="557"/>
            <ac:picMk id="4" creationId="{A91E4936-77DE-4AFB-A8D9-1A454EE8FF9D}"/>
          </ac:picMkLst>
        </pc:picChg>
        <pc:picChg chg="add del mod modCrop">
          <ac:chgData name="Deepika Vatsa" userId="f7100972-27fe-4ee6-8fb4-ec9b7931b409" providerId="ADAL" clId="{3291ADED-E722-4D72-B4E8-25130B6F1C00}" dt="2022-08-02T08:59:11.229" v="2839" actId="478"/>
          <ac:picMkLst>
            <pc:docMk/>
            <pc:sldMk cId="2762624031" sldId="557"/>
            <ac:picMk id="7" creationId="{AE59815B-A569-4C41-ABAF-29EDBAD9540E}"/>
          </ac:picMkLst>
        </pc:picChg>
        <pc:picChg chg="add mod modCrop">
          <ac:chgData name="Deepika Vatsa" userId="f7100972-27fe-4ee6-8fb4-ec9b7931b409" providerId="ADAL" clId="{3291ADED-E722-4D72-B4E8-25130B6F1C00}" dt="2022-08-02T08:59:38.896" v="2846" actId="14100"/>
          <ac:picMkLst>
            <pc:docMk/>
            <pc:sldMk cId="2762624031" sldId="557"/>
            <ac:picMk id="9" creationId="{C01BB7F5-2CA2-4385-9EFB-E4F3A1BBBBE3}"/>
          </ac:picMkLst>
        </pc:picChg>
      </pc:sldChg>
      <pc:sldChg chg="addSp delSp modSp new mod modNotesTx">
        <pc:chgData name="Deepika Vatsa" userId="f7100972-27fe-4ee6-8fb4-ec9b7931b409" providerId="ADAL" clId="{3291ADED-E722-4D72-B4E8-25130B6F1C00}" dt="2022-08-04T09:32:40.056" v="12908" actId="20577"/>
        <pc:sldMkLst>
          <pc:docMk/>
          <pc:sldMk cId="1537609984" sldId="558"/>
        </pc:sldMkLst>
        <pc:spChg chg="del">
          <ac:chgData name="Deepika Vatsa" userId="f7100972-27fe-4ee6-8fb4-ec9b7931b409" providerId="ADAL" clId="{3291ADED-E722-4D72-B4E8-25130B6F1C00}" dt="2022-08-02T08:58:33.400" v="2836" actId="22"/>
          <ac:spMkLst>
            <pc:docMk/>
            <pc:sldMk cId="1537609984" sldId="558"/>
            <ac:spMk id="2" creationId="{50158C4A-2F7F-4A25-A327-0C8428331654}"/>
          </ac:spMkLst>
        </pc:spChg>
        <pc:spChg chg="add mod">
          <ac:chgData name="Deepika Vatsa" userId="f7100972-27fe-4ee6-8fb4-ec9b7931b409" providerId="ADAL" clId="{3291ADED-E722-4D72-B4E8-25130B6F1C00}" dt="2022-08-02T08:59:43.356" v="2847" actId="478"/>
          <ac:spMkLst>
            <pc:docMk/>
            <pc:sldMk cId="1537609984" sldId="558"/>
            <ac:spMk id="6" creationId="{2C166842-AF8D-446D-BC43-0F1AAA1C25A1}"/>
          </ac:spMkLst>
        </pc:spChg>
        <pc:spChg chg="add mod">
          <ac:chgData name="Deepika Vatsa" userId="f7100972-27fe-4ee6-8fb4-ec9b7931b409" providerId="ADAL" clId="{3291ADED-E722-4D72-B4E8-25130B6F1C00}" dt="2022-08-02T09:00:50.460" v="2876" actId="20577"/>
          <ac:spMkLst>
            <pc:docMk/>
            <pc:sldMk cId="1537609984" sldId="558"/>
            <ac:spMk id="9" creationId="{45156CC4-0602-4FBE-89FF-A11A461B17F7}"/>
          </ac:spMkLst>
        </pc:spChg>
        <pc:picChg chg="add del mod ord modCrop">
          <ac:chgData name="Deepika Vatsa" userId="f7100972-27fe-4ee6-8fb4-ec9b7931b409" providerId="ADAL" clId="{3291ADED-E722-4D72-B4E8-25130B6F1C00}" dt="2022-08-02T08:59:43.356" v="2847" actId="478"/>
          <ac:picMkLst>
            <pc:docMk/>
            <pc:sldMk cId="1537609984" sldId="558"/>
            <ac:picMk id="4" creationId="{CFA671DB-3D7E-4D38-AEE2-4084AF349035}"/>
          </ac:picMkLst>
        </pc:picChg>
        <pc:picChg chg="add mod modCrop">
          <ac:chgData name="Deepika Vatsa" userId="f7100972-27fe-4ee6-8fb4-ec9b7931b409" providerId="ADAL" clId="{3291ADED-E722-4D72-B4E8-25130B6F1C00}" dt="2022-08-02T09:00:28.394" v="2854" actId="14100"/>
          <ac:picMkLst>
            <pc:docMk/>
            <pc:sldMk cId="1537609984" sldId="558"/>
            <ac:picMk id="8" creationId="{DA9EA2DD-7D88-4D1F-BAD8-F99317D38D5B}"/>
          </ac:picMkLst>
        </pc:picChg>
      </pc:sldChg>
      <pc:sldChg chg="addSp modSp new mod">
        <pc:chgData name="Deepika Vatsa" userId="f7100972-27fe-4ee6-8fb4-ec9b7931b409" providerId="ADAL" clId="{3291ADED-E722-4D72-B4E8-25130B6F1C00}" dt="2022-08-02T09:02:23.055" v="2978" actId="20577"/>
        <pc:sldMkLst>
          <pc:docMk/>
          <pc:sldMk cId="3962052602" sldId="559"/>
        </pc:sldMkLst>
        <pc:spChg chg="mod">
          <ac:chgData name="Deepika Vatsa" userId="f7100972-27fe-4ee6-8fb4-ec9b7931b409" providerId="ADAL" clId="{3291ADED-E722-4D72-B4E8-25130B6F1C00}" dt="2022-08-02T09:02:23.055" v="2978" actId="20577"/>
          <ac:spMkLst>
            <pc:docMk/>
            <pc:sldMk cId="3962052602" sldId="559"/>
            <ac:spMk id="2" creationId="{D3824733-69A3-4ABC-8F50-20BC8E4873AC}"/>
          </ac:spMkLst>
        </pc:spChg>
        <pc:spChg chg="add mod">
          <ac:chgData name="Deepika Vatsa" userId="f7100972-27fe-4ee6-8fb4-ec9b7931b409" providerId="ADAL" clId="{3291ADED-E722-4D72-B4E8-25130B6F1C00}" dt="2022-08-02T09:01:05.545" v="2894" actId="20577"/>
          <ac:spMkLst>
            <pc:docMk/>
            <pc:sldMk cId="3962052602" sldId="559"/>
            <ac:spMk id="3" creationId="{03FB8F68-31E1-4B1A-B435-DA5668BAF265}"/>
          </ac:spMkLst>
        </pc:spChg>
      </pc:sldChg>
      <pc:sldChg chg="modSp new mod">
        <pc:chgData name="Deepika Vatsa" userId="f7100972-27fe-4ee6-8fb4-ec9b7931b409" providerId="ADAL" clId="{3291ADED-E722-4D72-B4E8-25130B6F1C00}" dt="2022-08-04T04:06:12.018" v="10981" actId="20577"/>
        <pc:sldMkLst>
          <pc:docMk/>
          <pc:sldMk cId="2287077721" sldId="560"/>
        </pc:sldMkLst>
        <pc:spChg chg="mod">
          <ac:chgData name="Deepika Vatsa" userId="f7100972-27fe-4ee6-8fb4-ec9b7931b409" providerId="ADAL" clId="{3291ADED-E722-4D72-B4E8-25130B6F1C00}" dt="2022-08-04T04:06:12.018" v="10981" actId="20577"/>
          <ac:spMkLst>
            <pc:docMk/>
            <pc:sldMk cId="2287077721" sldId="560"/>
            <ac:spMk id="2" creationId="{1F066B02-0939-47B7-8058-E926BC315E43}"/>
          </ac:spMkLst>
        </pc:spChg>
      </pc:sldChg>
      <pc:sldChg chg="addSp delSp modSp add mod modNotesTx">
        <pc:chgData name="Deepika Vatsa" userId="f7100972-27fe-4ee6-8fb4-ec9b7931b409" providerId="ADAL" clId="{3291ADED-E722-4D72-B4E8-25130B6F1C00}" dt="2022-08-04T09:33:32.713" v="12973" actId="20577"/>
        <pc:sldMkLst>
          <pc:docMk/>
          <pc:sldMk cId="3322141314" sldId="561"/>
        </pc:sldMkLst>
        <pc:spChg chg="mod">
          <ac:chgData name="Deepika Vatsa" userId="f7100972-27fe-4ee6-8fb4-ec9b7931b409" providerId="ADAL" clId="{3291ADED-E722-4D72-B4E8-25130B6F1C00}" dt="2022-08-02T09:06:54.394" v="3139" actId="14100"/>
          <ac:spMkLst>
            <pc:docMk/>
            <pc:sldMk cId="3322141314" sldId="561"/>
            <ac:spMk id="6" creationId="{2C166842-AF8D-446D-BC43-0F1AAA1C25A1}"/>
          </ac:spMkLst>
        </pc:spChg>
        <pc:spChg chg="mod">
          <ac:chgData name="Deepika Vatsa" userId="f7100972-27fe-4ee6-8fb4-ec9b7931b409" providerId="ADAL" clId="{3291ADED-E722-4D72-B4E8-25130B6F1C00}" dt="2022-08-02T09:04:44.971" v="3017" actId="20577"/>
          <ac:spMkLst>
            <pc:docMk/>
            <pc:sldMk cId="3322141314" sldId="561"/>
            <ac:spMk id="9" creationId="{45156CC4-0602-4FBE-89FF-A11A461B17F7}"/>
          </ac:spMkLst>
        </pc:spChg>
        <pc:picChg chg="add mod modCrop">
          <ac:chgData name="Deepika Vatsa" userId="f7100972-27fe-4ee6-8fb4-ec9b7931b409" providerId="ADAL" clId="{3291ADED-E722-4D72-B4E8-25130B6F1C00}" dt="2022-08-02T09:04:30.607" v="2989" actId="1076"/>
          <ac:picMkLst>
            <pc:docMk/>
            <pc:sldMk cId="3322141314" sldId="561"/>
            <ac:picMk id="3" creationId="{A97908B4-0B7A-4239-9CC3-498D56B87664}"/>
          </ac:picMkLst>
        </pc:picChg>
        <pc:picChg chg="del">
          <ac:chgData name="Deepika Vatsa" userId="f7100972-27fe-4ee6-8fb4-ec9b7931b409" providerId="ADAL" clId="{3291ADED-E722-4D72-B4E8-25130B6F1C00}" dt="2022-08-02T09:04:01.292" v="2981" actId="478"/>
          <ac:picMkLst>
            <pc:docMk/>
            <pc:sldMk cId="3322141314" sldId="561"/>
            <ac:picMk id="8" creationId="{DA9EA2DD-7D88-4D1F-BAD8-F99317D38D5B}"/>
          </ac:picMkLst>
        </pc:picChg>
      </pc:sldChg>
      <pc:sldChg chg="addSp delSp modSp add mod modNotesTx">
        <pc:chgData name="Deepika Vatsa" userId="f7100972-27fe-4ee6-8fb4-ec9b7931b409" providerId="ADAL" clId="{3291ADED-E722-4D72-B4E8-25130B6F1C00}" dt="2022-08-04T09:36:26.211" v="13202" actId="20577"/>
        <pc:sldMkLst>
          <pc:docMk/>
          <pc:sldMk cId="3714429487" sldId="562"/>
        </pc:sldMkLst>
        <pc:spChg chg="mod">
          <ac:chgData name="Deepika Vatsa" userId="f7100972-27fe-4ee6-8fb4-ec9b7931b409" providerId="ADAL" clId="{3291ADED-E722-4D72-B4E8-25130B6F1C00}" dt="2022-08-02T09:06:22.208" v="3102" actId="14100"/>
          <ac:spMkLst>
            <pc:docMk/>
            <pc:sldMk cId="3714429487" sldId="562"/>
            <ac:spMk id="6" creationId="{2C166842-AF8D-446D-BC43-0F1AAA1C25A1}"/>
          </ac:spMkLst>
        </pc:spChg>
        <pc:spChg chg="mod">
          <ac:chgData name="Deepika Vatsa" userId="f7100972-27fe-4ee6-8fb4-ec9b7931b409" providerId="ADAL" clId="{3291ADED-E722-4D72-B4E8-25130B6F1C00}" dt="2022-08-02T09:05:52.078" v="3049" actId="20577"/>
          <ac:spMkLst>
            <pc:docMk/>
            <pc:sldMk cId="3714429487" sldId="562"/>
            <ac:spMk id="9" creationId="{45156CC4-0602-4FBE-89FF-A11A461B17F7}"/>
          </ac:spMkLst>
        </pc:spChg>
        <pc:picChg chg="del">
          <ac:chgData name="Deepika Vatsa" userId="f7100972-27fe-4ee6-8fb4-ec9b7931b409" providerId="ADAL" clId="{3291ADED-E722-4D72-B4E8-25130B6F1C00}" dt="2022-08-02T09:04:58.271" v="3031" actId="478"/>
          <ac:picMkLst>
            <pc:docMk/>
            <pc:sldMk cId="3714429487" sldId="562"/>
            <ac:picMk id="3" creationId="{A97908B4-0B7A-4239-9CC3-498D56B87664}"/>
          </ac:picMkLst>
        </pc:picChg>
        <pc:picChg chg="add mod modCrop">
          <ac:chgData name="Deepika Vatsa" userId="f7100972-27fe-4ee6-8fb4-ec9b7931b409" providerId="ADAL" clId="{3291ADED-E722-4D72-B4E8-25130B6F1C00}" dt="2022-08-02T09:05:41.930" v="3038" actId="1076"/>
          <ac:picMkLst>
            <pc:docMk/>
            <pc:sldMk cId="3714429487" sldId="562"/>
            <ac:picMk id="4" creationId="{FB326A48-5AF8-4D8A-A32C-1FBC456179CE}"/>
          </ac:picMkLst>
        </pc:picChg>
      </pc:sldChg>
      <pc:sldChg chg="addSp delSp modSp new mod modAnim modNotesTx">
        <pc:chgData name="Deepika Vatsa" userId="f7100972-27fe-4ee6-8fb4-ec9b7931b409" providerId="ADAL" clId="{3291ADED-E722-4D72-B4E8-25130B6F1C00}" dt="2022-08-02T09:48:46.839" v="4065" actId="404"/>
        <pc:sldMkLst>
          <pc:docMk/>
          <pc:sldMk cId="4122715105" sldId="563"/>
        </pc:sldMkLst>
        <pc:spChg chg="mod">
          <ac:chgData name="Deepika Vatsa" userId="f7100972-27fe-4ee6-8fb4-ec9b7931b409" providerId="ADAL" clId="{3291ADED-E722-4D72-B4E8-25130B6F1C00}" dt="2022-08-02T09:48:46.839" v="4065" actId="404"/>
          <ac:spMkLst>
            <pc:docMk/>
            <pc:sldMk cId="4122715105" sldId="563"/>
            <ac:spMk id="2" creationId="{C93A671A-1721-4DE1-B957-C07314B17682}"/>
          </ac:spMkLst>
        </pc:spChg>
        <pc:spChg chg="del">
          <ac:chgData name="Deepika Vatsa" userId="f7100972-27fe-4ee6-8fb4-ec9b7931b409" providerId="ADAL" clId="{3291ADED-E722-4D72-B4E8-25130B6F1C00}" dt="2022-08-02T09:27:42.049" v="3162"/>
          <ac:spMkLst>
            <pc:docMk/>
            <pc:sldMk cId="4122715105" sldId="563"/>
            <ac:spMk id="3" creationId="{19CAAA3D-2B4A-4B51-8B90-E09D9571968B}"/>
          </ac:spMkLst>
        </pc:spChg>
        <pc:picChg chg="add mod">
          <ac:chgData name="Deepika Vatsa" userId="f7100972-27fe-4ee6-8fb4-ec9b7931b409" providerId="ADAL" clId="{3291ADED-E722-4D72-B4E8-25130B6F1C00}" dt="2022-08-02T09:27:42.049" v="3162"/>
          <ac:picMkLst>
            <pc:docMk/>
            <pc:sldMk cId="4122715105" sldId="563"/>
            <ac:picMk id="4" creationId="{AFC9ED52-61E4-40D4-BF3A-6935F85E0C8E}"/>
          </ac:picMkLst>
        </pc:picChg>
      </pc:sldChg>
      <pc:sldChg chg="addSp delSp modSp add mod modNotesTx">
        <pc:chgData name="Deepika Vatsa" userId="f7100972-27fe-4ee6-8fb4-ec9b7931b409" providerId="ADAL" clId="{3291ADED-E722-4D72-B4E8-25130B6F1C00}" dt="2022-08-02T10:14:21.444" v="6000" actId="20577"/>
        <pc:sldMkLst>
          <pc:docMk/>
          <pc:sldMk cId="3320667722" sldId="564"/>
        </pc:sldMkLst>
        <pc:spChg chg="add mod">
          <ac:chgData name="Deepika Vatsa" userId="f7100972-27fe-4ee6-8fb4-ec9b7931b409" providerId="ADAL" clId="{3291ADED-E722-4D72-B4E8-25130B6F1C00}" dt="2022-08-02T10:08:48.046" v="5441" actId="1076"/>
          <ac:spMkLst>
            <pc:docMk/>
            <pc:sldMk cId="3320667722" sldId="564"/>
            <ac:spMk id="10" creationId="{95CD7F63-5203-405D-ACAB-5C3F8CC3A6C1}"/>
          </ac:spMkLst>
        </pc:spChg>
        <pc:spChg chg="del">
          <ac:chgData name="Deepika Vatsa" userId="f7100972-27fe-4ee6-8fb4-ec9b7931b409" providerId="ADAL" clId="{3291ADED-E722-4D72-B4E8-25130B6F1C00}" dt="2022-08-02T10:08:15.452" v="5435" actId="478"/>
          <ac:spMkLst>
            <pc:docMk/>
            <pc:sldMk cId="3320667722" sldId="564"/>
            <ac:spMk id="16" creationId="{62953A26-701A-418A-A04F-02F4B6603588}"/>
          </ac:spMkLst>
        </pc:spChg>
        <pc:spChg chg="del">
          <ac:chgData name="Deepika Vatsa" userId="f7100972-27fe-4ee6-8fb4-ec9b7931b409" providerId="ADAL" clId="{3291ADED-E722-4D72-B4E8-25130B6F1C00}" dt="2022-08-02T10:08:33.084" v="5438" actId="478"/>
          <ac:spMkLst>
            <pc:docMk/>
            <pc:sldMk cId="3320667722" sldId="564"/>
            <ac:spMk id="17" creationId="{66D4D783-0215-4CC2-80A7-8FD2F0FED8F0}"/>
          </ac:spMkLst>
        </pc:spChg>
        <pc:spChg chg="del">
          <ac:chgData name="Deepika Vatsa" userId="f7100972-27fe-4ee6-8fb4-ec9b7931b409" providerId="ADAL" clId="{3291ADED-E722-4D72-B4E8-25130B6F1C00}" dt="2022-08-02T10:08:33.084" v="5438" actId="478"/>
          <ac:spMkLst>
            <pc:docMk/>
            <pc:sldMk cId="3320667722" sldId="564"/>
            <ac:spMk id="9220" creationId="{91FFA14E-91B3-44B2-AF3A-49B6235ECEC6}"/>
          </ac:spMkLst>
        </pc:spChg>
        <pc:spChg chg="del">
          <ac:chgData name="Deepika Vatsa" userId="f7100972-27fe-4ee6-8fb4-ec9b7931b409" providerId="ADAL" clId="{3291ADED-E722-4D72-B4E8-25130B6F1C00}" dt="2022-08-02T10:08:33.084" v="5438" actId="478"/>
          <ac:spMkLst>
            <pc:docMk/>
            <pc:sldMk cId="3320667722" sldId="564"/>
            <ac:spMk id="9221" creationId="{79C111DE-5C2D-4864-B910-44A024C176B2}"/>
          </ac:spMkLst>
        </pc:spChg>
        <pc:spChg chg="del">
          <ac:chgData name="Deepika Vatsa" userId="f7100972-27fe-4ee6-8fb4-ec9b7931b409" providerId="ADAL" clId="{3291ADED-E722-4D72-B4E8-25130B6F1C00}" dt="2022-08-02T10:08:33.084" v="5438" actId="478"/>
          <ac:spMkLst>
            <pc:docMk/>
            <pc:sldMk cId="3320667722" sldId="564"/>
            <ac:spMk id="9222" creationId="{35B48C92-4549-4543-B46C-DE3FE2073E6F}"/>
          </ac:spMkLst>
        </pc:spChg>
        <pc:spChg chg="del">
          <ac:chgData name="Deepika Vatsa" userId="f7100972-27fe-4ee6-8fb4-ec9b7931b409" providerId="ADAL" clId="{3291ADED-E722-4D72-B4E8-25130B6F1C00}" dt="2022-08-02T10:08:26.472" v="5437" actId="478"/>
          <ac:spMkLst>
            <pc:docMk/>
            <pc:sldMk cId="3320667722" sldId="564"/>
            <ac:spMk id="9225" creationId="{DD6806A6-B1CD-43D6-8A30-7AF37D41D575}"/>
          </ac:spMkLst>
        </pc:spChg>
        <pc:graphicFrameChg chg="del mod">
          <ac:chgData name="Deepika Vatsa" userId="f7100972-27fe-4ee6-8fb4-ec9b7931b409" providerId="ADAL" clId="{3291ADED-E722-4D72-B4E8-25130B6F1C00}" dt="2022-08-02T10:08:33.084" v="5438" actId="478"/>
          <ac:graphicFrameMkLst>
            <pc:docMk/>
            <pc:sldMk cId="3320667722" sldId="564"/>
            <ac:graphicFrameMk id="13" creationId="{03F4E5F2-1679-4F98-A13A-11A90636D428}"/>
          </ac:graphicFrameMkLst>
        </pc:graphicFrameChg>
        <pc:graphicFrameChg chg="del">
          <ac:chgData name="Deepika Vatsa" userId="f7100972-27fe-4ee6-8fb4-ec9b7931b409" providerId="ADAL" clId="{3291ADED-E722-4D72-B4E8-25130B6F1C00}" dt="2022-08-02T10:08:33.084" v="5438" actId="478"/>
          <ac:graphicFrameMkLst>
            <pc:docMk/>
            <pc:sldMk cId="3320667722" sldId="564"/>
            <ac:graphicFrameMk id="15" creationId="{8DC750C3-D17D-4D48-922D-786C9EC08588}"/>
          </ac:graphicFrameMkLst>
        </pc:graphicFrameChg>
        <pc:picChg chg="add mod modCrop">
          <ac:chgData name="Deepika Vatsa" userId="f7100972-27fe-4ee6-8fb4-ec9b7931b409" providerId="ADAL" clId="{3291ADED-E722-4D72-B4E8-25130B6F1C00}" dt="2022-08-02T10:09:48.772" v="5449" actId="1076"/>
          <ac:picMkLst>
            <pc:docMk/>
            <pc:sldMk cId="3320667722" sldId="564"/>
            <ac:picMk id="3" creationId="{2F76B3E1-76DD-4B00-9FB5-4EDB963D9A44}"/>
          </ac:picMkLst>
        </pc:picChg>
      </pc:sldChg>
      <pc:sldChg chg="addSp modSp add mod">
        <pc:chgData name="Deepika Vatsa" userId="f7100972-27fe-4ee6-8fb4-ec9b7931b409" providerId="ADAL" clId="{3291ADED-E722-4D72-B4E8-25130B6F1C00}" dt="2022-08-03T09:15:02.740" v="8428" actId="27636"/>
        <pc:sldMkLst>
          <pc:docMk/>
          <pc:sldMk cId="2906569521" sldId="565"/>
        </pc:sldMkLst>
        <pc:spChg chg="add mod">
          <ac:chgData name="Deepika Vatsa" userId="f7100972-27fe-4ee6-8fb4-ec9b7931b409" providerId="ADAL" clId="{3291ADED-E722-4D72-B4E8-25130B6F1C00}" dt="2022-08-03T09:15:02.740" v="8428" actId="27636"/>
          <ac:spMkLst>
            <pc:docMk/>
            <pc:sldMk cId="2906569521" sldId="565"/>
            <ac:spMk id="3" creationId="{7CFE1DA2-F5A9-465D-9995-1C5AA292C499}"/>
          </ac:spMkLst>
        </pc:spChg>
        <pc:spChg chg="mod">
          <ac:chgData name="Deepika Vatsa" userId="f7100972-27fe-4ee6-8fb4-ec9b7931b409" providerId="ADAL" clId="{3291ADED-E722-4D72-B4E8-25130B6F1C00}" dt="2022-08-03T09:14:39.184" v="8380" actId="1076"/>
          <ac:spMkLst>
            <pc:docMk/>
            <pc:sldMk cId="2906569521" sldId="565"/>
            <ac:spMk id="4" creationId="{2D57B701-10FD-461C-9863-7FD02A3164D8}"/>
          </ac:spMkLst>
        </pc:spChg>
      </pc:sldChg>
      <pc:sldChg chg="addSp delSp modSp add del mod modNotesTx">
        <pc:chgData name="Deepika Vatsa" userId="f7100972-27fe-4ee6-8fb4-ec9b7931b409" providerId="ADAL" clId="{3291ADED-E722-4D72-B4E8-25130B6F1C00}" dt="2022-08-03T09:59:34.755" v="8977" actId="47"/>
        <pc:sldMkLst>
          <pc:docMk/>
          <pc:sldMk cId="2884417018" sldId="566"/>
        </pc:sldMkLst>
        <pc:spChg chg="mod">
          <ac:chgData name="Deepika Vatsa" userId="f7100972-27fe-4ee6-8fb4-ec9b7931b409" providerId="ADAL" clId="{3291ADED-E722-4D72-B4E8-25130B6F1C00}" dt="2022-08-03T09:47:05.540" v="8785" actId="27636"/>
          <ac:spMkLst>
            <pc:docMk/>
            <pc:sldMk cId="2884417018" sldId="566"/>
            <ac:spMk id="5" creationId="{0FDEED16-F3F7-444C-BA0B-6F43726B3E9D}"/>
          </ac:spMkLst>
        </pc:spChg>
        <pc:spChg chg="add mod">
          <ac:chgData name="Deepika Vatsa" userId="f7100972-27fe-4ee6-8fb4-ec9b7931b409" providerId="ADAL" clId="{3291ADED-E722-4D72-B4E8-25130B6F1C00}" dt="2022-08-03T09:51:48.407" v="8811" actId="113"/>
          <ac:spMkLst>
            <pc:docMk/>
            <pc:sldMk cId="2884417018" sldId="566"/>
            <ac:spMk id="6" creationId="{77BF17A9-34CD-4722-A21F-A29648B9496B}"/>
          </ac:spMkLst>
        </pc:spChg>
        <pc:picChg chg="del">
          <ac:chgData name="Deepika Vatsa" userId="f7100972-27fe-4ee6-8fb4-ec9b7931b409" providerId="ADAL" clId="{3291ADED-E722-4D72-B4E8-25130B6F1C00}" dt="2022-08-03T09:21:53.451" v="8694" actId="478"/>
          <ac:picMkLst>
            <pc:docMk/>
            <pc:sldMk cId="2884417018" sldId="566"/>
            <ac:picMk id="4" creationId="{0BA75463-27E0-4F69-A0DE-9CC524FCC1C3}"/>
          </ac:picMkLst>
        </pc:picChg>
      </pc:sldChg>
      <pc:sldChg chg="add del">
        <pc:chgData name="Deepika Vatsa" userId="f7100972-27fe-4ee6-8fb4-ec9b7931b409" providerId="ADAL" clId="{3291ADED-E722-4D72-B4E8-25130B6F1C00}" dt="2022-08-04T04:06:00.932" v="10968" actId="2696"/>
        <pc:sldMkLst>
          <pc:docMk/>
          <pc:sldMk cId="2784545357" sldId="567"/>
        </pc:sldMkLst>
      </pc:sldChg>
      <pc:sldChg chg="add">
        <pc:chgData name="Deepika Vatsa" userId="f7100972-27fe-4ee6-8fb4-ec9b7931b409" providerId="ADAL" clId="{3291ADED-E722-4D72-B4E8-25130B6F1C00}" dt="2022-08-04T04:06:06.118" v="10969"/>
        <pc:sldMkLst>
          <pc:docMk/>
          <pc:sldMk cId="3548862972" sldId="567"/>
        </pc:sldMkLst>
      </pc:sldChg>
      <pc:sldChg chg="add del">
        <pc:chgData name="Deepika Vatsa" userId="f7100972-27fe-4ee6-8fb4-ec9b7931b409" providerId="ADAL" clId="{3291ADED-E722-4D72-B4E8-25130B6F1C00}" dt="2022-08-03T10:10:27.433" v="9496" actId="2696"/>
        <pc:sldMkLst>
          <pc:docMk/>
          <pc:sldMk cId="3787983892" sldId="567"/>
        </pc:sldMkLst>
      </pc:sldChg>
      <pc:sldChg chg="addSp delSp modSp add mod">
        <pc:chgData name="Deepika Vatsa" userId="f7100972-27fe-4ee6-8fb4-ec9b7931b409" providerId="ADAL" clId="{3291ADED-E722-4D72-B4E8-25130B6F1C00}" dt="2022-08-03T10:20:09.479" v="9654"/>
        <pc:sldMkLst>
          <pc:docMk/>
          <pc:sldMk cId="903697734" sldId="568"/>
        </pc:sldMkLst>
        <pc:spChg chg="add del mod">
          <ac:chgData name="Deepika Vatsa" userId="f7100972-27fe-4ee6-8fb4-ec9b7931b409" providerId="ADAL" clId="{3291ADED-E722-4D72-B4E8-25130B6F1C00}" dt="2022-08-03T09:47:16.070" v="8787" actId="478"/>
          <ac:spMkLst>
            <pc:docMk/>
            <pc:sldMk cId="903697734" sldId="568"/>
            <ac:spMk id="4" creationId="{4AF1901C-45EE-42D2-BA5C-D3E229ABD086}"/>
          </ac:spMkLst>
        </pc:spChg>
        <pc:spChg chg="del">
          <ac:chgData name="Deepika Vatsa" userId="f7100972-27fe-4ee6-8fb4-ec9b7931b409" providerId="ADAL" clId="{3291ADED-E722-4D72-B4E8-25130B6F1C00}" dt="2022-08-03T09:47:19.126" v="8788" actId="478"/>
          <ac:spMkLst>
            <pc:docMk/>
            <pc:sldMk cId="903697734" sldId="568"/>
            <ac:spMk id="5" creationId="{0FDEED16-F3F7-444C-BA0B-6F43726B3E9D}"/>
          </ac:spMkLst>
        </pc:spChg>
        <pc:spChg chg="mod">
          <ac:chgData name="Deepika Vatsa" userId="f7100972-27fe-4ee6-8fb4-ec9b7931b409" providerId="ADAL" clId="{3291ADED-E722-4D72-B4E8-25130B6F1C00}" dt="2022-08-03T10:19:52.420" v="9640" actId="2711"/>
          <ac:spMkLst>
            <pc:docMk/>
            <pc:sldMk cId="903697734" sldId="568"/>
            <ac:spMk id="6" creationId="{77BF17A9-34CD-4722-A21F-A29648B9496B}"/>
          </ac:spMkLst>
        </pc:spChg>
        <pc:spChg chg="add mod">
          <ac:chgData name="Deepika Vatsa" userId="f7100972-27fe-4ee6-8fb4-ec9b7931b409" providerId="ADAL" clId="{3291ADED-E722-4D72-B4E8-25130B6F1C00}" dt="2022-08-03T10:20:09.479" v="9654"/>
          <ac:spMkLst>
            <pc:docMk/>
            <pc:sldMk cId="903697734" sldId="568"/>
            <ac:spMk id="7" creationId="{6E0E4260-E28C-412B-AD49-4D67840A5330}"/>
          </ac:spMkLst>
        </pc:spChg>
      </pc:sldChg>
      <pc:sldChg chg="modSp add del mod">
        <pc:chgData name="Deepika Vatsa" userId="f7100972-27fe-4ee6-8fb4-ec9b7931b409" providerId="ADAL" clId="{3291ADED-E722-4D72-B4E8-25130B6F1C00}" dt="2022-08-04T04:06:00.932" v="10968" actId="2696"/>
        <pc:sldMkLst>
          <pc:docMk/>
          <pc:sldMk cId="28580409" sldId="569"/>
        </pc:sldMkLst>
        <pc:spChg chg="mod">
          <ac:chgData name="Deepika Vatsa" userId="f7100972-27fe-4ee6-8fb4-ec9b7931b409" providerId="ADAL" clId="{3291ADED-E722-4D72-B4E8-25130B6F1C00}" dt="2022-08-03T10:10:46.895" v="9527" actId="20577"/>
          <ac:spMkLst>
            <pc:docMk/>
            <pc:sldMk cId="28580409" sldId="569"/>
            <ac:spMk id="7" creationId="{6E0E4260-E28C-412B-AD49-4D67840A5330}"/>
          </ac:spMkLst>
        </pc:spChg>
      </pc:sldChg>
      <pc:sldChg chg="modSp add del mod">
        <pc:chgData name="Deepika Vatsa" userId="f7100972-27fe-4ee6-8fb4-ec9b7931b409" providerId="ADAL" clId="{3291ADED-E722-4D72-B4E8-25130B6F1C00}" dt="2022-08-03T10:10:27.433" v="9496" actId="2696"/>
        <pc:sldMkLst>
          <pc:docMk/>
          <pc:sldMk cId="1672371624" sldId="569"/>
        </pc:sldMkLst>
        <pc:spChg chg="mod">
          <ac:chgData name="Deepika Vatsa" userId="f7100972-27fe-4ee6-8fb4-ec9b7931b409" providerId="ADAL" clId="{3291ADED-E722-4D72-B4E8-25130B6F1C00}" dt="2022-08-03T10:09:28.659" v="9495" actId="6549"/>
          <ac:spMkLst>
            <pc:docMk/>
            <pc:sldMk cId="1672371624" sldId="569"/>
            <ac:spMk id="6" creationId="{77BF17A9-34CD-4722-A21F-A29648B9496B}"/>
          </ac:spMkLst>
        </pc:spChg>
      </pc:sldChg>
      <pc:sldChg chg="add">
        <pc:chgData name="Deepika Vatsa" userId="f7100972-27fe-4ee6-8fb4-ec9b7931b409" providerId="ADAL" clId="{3291ADED-E722-4D72-B4E8-25130B6F1C00}" dt="2022-08-04T04:06:06.118" v="10969"/>
        <pc:sldMkLst>
          <pc:docMk/>
          <pc:sldMk cId="3078107687" sldId="569"/>
        </pc:sldMkLst>
      </pc:sldChg>
      <pc:sldChg chg="add del">
        <pc:chgData name="Deepika Vatsa" userId="f7100972-27fe-4ee6-8fb4-ec9b7931b409" providerId="ADAL" clId="{3291ADED-E722-4D72-B4E8-25130B6F1C00}" dt="2022-08-04T04:06:00.932" v="10968" actId="2696"/>
        <pc:sldMkLst>
          <pc:docMk/>
          <pc:sldMk cId="131134272" sldId="570"/>
        </pc:sldMkLst>
      </pc:sldChg>
      <pc:sldChg chg="add">
        <pc:chgData name="Deepika Vatsa" userId="f7100972-27fe-4ee6-8fb4-ec9b7931b409" providerId="ADAL" clId="{3291ADED-E722-4D72-B4E8-25130B6F1C00}" dt="2022-08-04T04:06:06.118" v="10969"/>
        <pc:sldMkLst>
          <pc:docMk/>
          <pc:sldMk cId="2887069432" sldId="570"/>
        </pc:sldMkLst>
      </pc:sldChg>
      <pc:sldChg chg="addSp delSp modSp add del mod">
        <pc:chgData name="Deepika Vatsa" userId="f7100972-27fe-4ee6-8fb4-ec9b7931b409" providerId="ADAL" clId="{3291ADED-E722-4D72-B4E8-25130B6F1C00}" dt="2022-08-03T10:10:27.433" v="9496" actId="2696"/>
        <pc:sldMkLst>
          <pc:docMk/>
          <pc:sldMk cId="3023373207" sldId="570"/>
        </pc:sldMkLst>
        <pc:spChg chg="add del">
          <ac:chgData name="Deepika Vatsa" userId="f7100972-27fe-4ee6-8fb4-ec9b7931b409" providerId="ADAL" clId="{3291ADED-E722-4D72-B4E8-25130B6F1C00}" dt="2022-08-03T09:48:10.099" v="8794"/>
          <ac:spMkLst>
            <pc:docMk/>
            <pc:sldMk cId="3023373207" sldId="570"/>
            <ac:spMk id="2" creationId="{C2AE34ED-4C01-4301-B2B5-CCCEBE8123EA}"/>
          </ac:spMkLst>
        </pc:spChg>
        <pc:spChg chg="add del">
          <ac:chgData name="Deepika Vatsa" userId="f7100972-27fe-4ee6-8fb4-ec9b7931b409" providerId="ADAL" clId="{3291ADED-E722-4D72-B4E8-25130B6F1C00}" dt="2022-08-03T09:48:14.035" v="8797"/>
          <ac:spMkLst>
            <pc:docMk/>
            <pc:sldMk cId="3023373207" sldId="570"/>
            <ac:spMk id="3" creationId="{A1901AD3-E555-4EF1-BB15-6A594A60EBA1}"/>
          </ac:spMkLst>
        </pc:spChg>
        <pc:spChg chg="add del mod">
          <ac:chgData name="Deepika Vatsa" userId="f7100972-27fe-4ee6-8fb4-ec9b7931b409" providerId="ADAL" clId="{3291ADED-E722-4D72-B4E8-25130B6F1C00}" dt="2022-08-03T09:48:37.869" v="8803"/>
          <ac:spMkLst>
            <pc:docMk/>
            <pc:sldMk cId="3023373207" sldId="570"/>
            <ac:spMk id="4" creationId="{BBE792CE-1A24-4E9E-B8F7-861563AFCE46}"/>
          </ac:spMkLst>
        </pc:spChg>
        <pc:spChg chg="add del">
          <ac:chgData name="Deepika Vatsa" userId="f7100972-27fe-4ee6-8fb4-ec9b7931b409" providerId="ADAL" clId="{3291ADED-E722-4D72-B4E8-25130B6F1C00}" dt="2022-08-03T09:48:45.723" v="8805"/>
          <ac:spMkLst>
            <pc:docMk/>
            <pc:sldMk cId="3023373207" sldId="570"/>
            <ac:spMk id="5" creationId="{5BCC875C-9B6B-49D8-849C-4FF92F2BFF9C}"/>
          </ac:spMkLst>
        </pc:spChg>
        <pc:spChg chg="add del mod">
          <ac:chgData name="Deepika Vatsa" userId="f7100972-27fe-4ee6-8fb4-ec9b7931b409" providerId="ADAL" clId="{3291ADED-E722-4D72-B4E8-25130B6F1C00}" dt="2022-08-03T09:48:45.777" v="8807"/>
          <ac:spMkLst>
            <pc:docMk/>
            <pc:sldMk cId="3023373207" sldId="570"/>
            <ac:spMk id="6" creationId="{77BF17A9-34CD-4722-A21F-A29648B9496B}"/>
          </ac:spMkLst>
        </pc:spChg>
      </pc:sldChg>
      <pc:sldChg chg="modSp add mod modNotesTx">
        <pc:chgData name="Deepika Vatsa" userId="f7100972-27fe-4ee6-8fb4-ec9b7931b409" providerId="ADAL" clId="{3291ADED-E722-4D72-B4E8-25130B6F1C00}" dt="2022-08-03T10:25:22.895" v="9830" actId="20577"/>
        <pc:sldMkLst>
          <pc:docMk/>
          <pc:sldMk cId="3015075479" sldId="571"/>
        </pc:sldMkLst>
        <pc:spChg chg="mod">
          <ac:chgData name="Deepika Vatsa" userId="f7100972-27fe-4ee6-8fb4-ec9b7931b409" providerId="ADAL" clId="{3291ADED-E722-4D72-B4E8-25130B6F1C00}" dt="2022-08-03T09:53:03.845" v="8834" actId="20577"/>
          <ac:spMkLst>
            <pc:docMk/>
            <pc:sldMk cId="3015075479" sldId="571"/>
            <ac:spMk id="5" creationId="{0FDEED16-F3F7-444C-BA0B-6F43726B3E9D}"/>
          </ac:spMkLst>
        </pc:spChg>
        <pc:spChg chg="mod">
          <ac:chgData name="Deepika Vatsa" userId="f7100972-27fe-4ee6-8fb4-ec9b7931b409" providerId="ADAL" clId="{3291ADED-E722-4D72-B4E8-25130B6F1C00}" dt="2022-08-03T09:57:35.051" v="8937" actId="113"/>
          <ac:spMkLst>
            <pc:docMk/>
            <pc:sldMk cId="3015075479" sldId="571"/>
            <ac:spMk id="6" creationId="{77BF17A9-34CD-4722-A21F-A29648B9496B}"/>
          </ac:spMkLst>
        </pc:spChg>
      </pc:sldChg>
      <pc:sldChg chg="modSp add del mod">
        <pc:chgData name="Deepika Vatsa" userId="f7100972-27fe-4ee6-8fb4-ec9b7931b409" providerId="ADAL" clId="{3291ADED-E722-4D72-B4E8-25130B6F1C00}" dt="2022-08-04T08:51:15.787" v="11030" actId="47"/>
        <pc:sldMkLst>
          <pc:docMk/>
          <pc:sldMk cId="3491494360" sldId="572"/>
        </pc:sldMkLst>
        <pc:spChg chg="mod">
          <ac:chgData name="Deepika Vatsa" userId="f7100972-27fe-4ee6-8fb4-ec9b7931b409" providerId="ADAL" clId="{3291ADED-E722-4D72-B4E8-25130B6F1C00}" dt="2022-08-03T10:20:04.244" v="9653" actId="20577"/>
          <ac:spMkLst>
            <pc:docMk/>
            <pc:sldMk cId="3491494360" sldId="572"/>
            <ac:spMk id="5" creationId="{0FDEED16-F3F7-444C-BA0B-6F43726B3E9D}"/>
          </ac:spMkLst>
        </pc:spChg>
      </pc:sldChg>
      <pc:sldChg chg="addSp delSp modSp add mod">
        <pc:chgData name="Deepika Vatsa" userId="f7100972-27fe-4ee6-8fb4-ec9b7931b409" providerId="ADAL" clId="{3291ADED-E722-4D72-B4E8-25130B6F1C00}" dt="2022-08-03T10:39:08.165" v="10967" actId="5793"/>
        <pc:sldMkLst>
          <pc:docMk/>
          <pc:sldMk cId="364232575" sldId="573"/>
        </pc:sldMkLst>
        <pc:spChg chg="mod">
          <ac:chgData name="Deepika Vatsa" userId="f7100972-27fe-4ee6-8fb4-ec9b7931b409" providerId="ADAL" clId="{3291ADED-E722-4D72-B4E8-25130B6F1C00}" dt="2022-08-03T10:39:08.165" v="10967" actId="5793"/>
          <ac:spMkLst>
            <pc:docMk/>
            <pc:sldMk cId="364232575" sldId="573"/>
            <ac:spMk id="2" creationId="{5683F6F4-79F8-4442-8988-32A91B96D415}"/>
          </ac:spMkLst>
        </pc:spChg>
        <pc:picChg chg="add mod modCrop">
          <ac:chgData name="Deepika Vatsa" userId="f7100972-27fe-4ee6-8fb4-ec9b7931b409" providerId="ADAL" clId="{3291ADED-E722-4D72-B4E8-25130B6F1C00}" dt="2022-08-03T10:39:02.130" v="10965" actId="1076"/>
          <ac:picMkLst>
            <pc:docMk/>
            <pc:sldMk cId="364232575" sldId="573"/>
            <ac:picMk id="4" creationId="{0FA52259-C317-4A3E-ABED-666C49EA67CB}"/>
          </ac:picMkLst>
        </pc:picChg>
        <pc:picChg chg="del">
          <ac:chgData name="Deepika Vatsa" userId="f7100972-27fe-4ee6-8fb4-ec9b7931b409" providerId="ADAL" clId="{3291ADED-E722-4D72-B4E8-25130B6F1C00}" dt="2022-08-03T10:38:56.581" v="10964" actId="478"/>
          <ac:picMkLst>
            <pc:docMk/>
            <pc:sldMk cId="364232575" sldId="573"/>
            <ac:picMk id="6" creationId="{832F5D65-D7AA-4A3D-9AE9-7578A1DDFDCC}"/>
          </ac:picMkLst>
        </pc:picChg>
      </pc:sldChg>
      <pc:sldChg chg="addSp delSp modSp new mod modNotesTx">
        <pc:chgData name="Deepika Vatsa" userId="f7100972-27fe-4ee6-8fb4-ec9b7931b409" providerId="ADAL" clId="{3291ADED-E722-4D72-B4E8-25130B6F1C00}" dt="2022-08-04T08:54:51.325" v="11221" actId="20577"/>
        <pc:sldMkLst>
          <pc:docMk/>
          <pc:sldMk cId="835221985" sldId="574"/>
        </pc:sldMkLst>
        <pc:spChg chg="del">
          <ac:chgData name="Deepika Vatsa" userId="f7100972-27fe-4ee6-8fb4-ec9b7931b409" providerId="ADAL" clId="{3291ADED-E722-4D72-B4E8-25130B6F1C00}" dt="2022-08-04T08:52:47.690" v="11032" actId="22"/>
          <ac:spMkLst>
            <pc:docMk/>
            <pc:sldMk cId="835221985" sldId="574"/>
            <ac:spMk id="2" creationId="{FB8C1725-BA1E-4BD6-A7FF-694DC61A0D45}"/>
          </ac:spMkLst>
        </pc:spChg>
        <pc:spChg chg="add mod">
          <ac:chgData name="Deepika Vatsa" userId="f7100972-27fe-4ee6-8fb4-ec9b7931b409" providerId="ADAL" clId="{3291ADED-E722-4D72-B4E8-25130B6F1C00}" dt="2022-08-04T08:54:10.817" v="11155" actId="5793"/>
          <ac:spMkLst>
            <pc:docMk/>
            <pc:sldMk cId="835221985" sldId="574"/>
            <ac:spMk id="5" creationId="{E9A6EA54-AA9E-4FC4-BE90-B990B93106FF}"/>
          </ac:spMkLst>
        </pc:spChg>
        <pc:picChg chg="add mod ord modCrop">
          <ac:chgData name="Deepika Vatsa" userId="f7100972-27fe-4ee6-8fb4-ec9b7931b409" providerId="ADAL" clId="{3291ADED-E722-4D72-B4E8-25130B6F1C00}" dt="2022-08-04T08:54:18.231" v="11157" actId="1076"/>
          <ac:picMkLst>
            <pc:docMk/>
            <pc:sldMk cId="835221985" sldId="574"/>
            <ac:picMk id="4" creationId="{946E8039-E9F5-4389-A5AB-23CFF355615D}"/>
          </ac:picMkLst>
        </pc:picChg>
      </pc:sldChg>
      <pc:sldChg chg="addSp delSp modSp add mod modNotesTx">
        <pc:chgData name="Deepika Vatsa" userId="f7100972-27fe-4ee6-8fb4-ec9b7931b409" providerId="ADAL" clId="{3291ADED-E722-4D72-B4E8-25130B6F1C00}" dt="2022-08-04T09:20:29.117" v="12392" actId="14100"/>
        <pc:sldMkLst>
          <pc:docMk/>
          <pc:sldMk cId="1570742894" sldId="575"/>
        </pc:sldMkLst>
        <pc:picChg chg="add del mod modCrop">
          <ac:chgData name="Deepika Vatsa" userId="f7100972-27fe-4ee6-8fb4-ec9b7931b409" providerId="ADAL" clId="{3291ADED-E722-4D72-B4E8-25130B6F1C00}" dt="2022-08-04T09:20:05.599" v="12386" actId="478"/>
          <ac:picMkLst>
            <pc:docMk/>
            <pc:sldMk cId="1570742894" sldId="575"/>
            <ac:picMk id="4" creationId="{52721FEC-A83D-4766-9442-DABEDA984876}"/>
          </ac:picMkLst>
        </pc:picChg>
        <pc:picChg chg="del">
          <ac:chgData name="Deepika Vatsa" userId="f7100972-27fe-4ee6-8fb4-ec9b7931b409" providerId="ADAL" clId="{3291ADED-E722-4D72-B4E8-25130B6F1C00}" dt="2022-08-04T09:13:54.607" v="12146" actId="478"/>
          <ac:picMkLst>
            <pc:docMk/>
            <pc:sldMk cId="1570742894" sldId="575"/>
            <ac:picMk id="5" creationId="{6BF35E3C-1F2B-42D7-BAD5-8F6472D5382C}"/>
          </ac:picMkLst>
        </pc:picChg>
        <pc:picChg chg="add mod modCrop">
          <ac:chgData name="Deepika Vatsa" userId="f7100972-27fe-4ee6-8fb4-ec9b7931b409" providerId="ADAL" clId="{3291ADED-E722-4D72-B4E8-25130B6F1C00}" dt="2022-08-04T09:20:29.117" v="12392" actId="14100"/>
          <ac:picMkLst>
            <pc:docMk/>
            <pc:sldMk cId="1570742894" sldId="575"/>
            <ac:picMk id="7" creationId="{6CDA8781-39A7-4E23-B58E-9126D96BA5B3}"/>
          </ac:picMkLst>
        </pc:picChg>
      </pc:sldChg>
      <pc:sldChg chg="addSp delSp modSp add mod modNotesTx">
        <pc:chgData name="Deepika Vatsa" userId="f7100972-27fe-4ee6-8fb4-ec9b7931b409" providerId="ADAL" clId="{3291ADED-E722-4D72-B4E8-25130B6F1C00}" dt="2022-08-04T09:21:13.806" v="12400" actId="14100"/>
        <pc:sldMkLst>
          <pc:docMk/>
          <pc:sldMk cId="1837020608" sldId="576"/>
        </pc:sldMkLst>
        <pc:picChg chg="del">
          <ac:chgData name="Deepika Vatsa" userId="f7100972-27fe-4ee6-8fb4-ec9b7931b409" providerId="ADAL" clId="{3291ADED-E722-4D72-B4E8-25130B6F1C00}" dt="2022-08-04T09:15:26.677" v="12273" actId="478"/>
          <ac:picMkLst>
            <pc:docMk/>
            <pc:sldMk cId="1837020608" sldId="576"/>
            <ac:picMk id="4" creationId="{52721FEC-A83D-4766-9442-DABEDA984876}"/>
          </ac:picMkLst>
        </pc:picChg>
        <pc:picChg chg="add del mod modCrop">
          <ac:chgData name="Deepika Vatsa" userId="f7100972-27fe-4ee6-8fb4-ec9b7931b409" providerId="ADAL" clId="{3291ADED-E722-4D72-B4E8-25130B6F1C00}" dt="2022-08-04T09:20:32.316" v="12393" actId="478"/>
          <ac:picMkLst>
            <pc:docMk/>
            <pc:sldMk cId="1837020608" sldId="576"/>
            <ac:picMk id="5" creationId="{2BB9F843-A737-45FB-A68D-73D398638239}"/>
          </ac:picMkLst>
        </pc:picChg>
        <pc:picChg chg="add mod modCrop">
          <ac:chgData name="Deepika Vatsa" userId="f7100972-27fe-4ee6-8fb4-ec9b7931b409" providerId="ADAL" clId="{3291ADED-E722-4D72-B4E8-25130B6F1C00}" dt="2022-08-04T09:21:13.806" v="12400" actId="14100"/>
          <ac:picMkLst>
            <pc:docMk/>
            <pc:sldMk cId="1837020608" sldId="576"/>
            <ac:picMk id="7" creationId="{F532A044-F3BB-4724-9436-B0EEBB7BCFB2}"/>
          </ac:picMkLst>
        </pc:picChg>
      </pc:sldChg>
      <pc:sldMasterChg chg="delSldLayout">
        <pc:chgData name="Deepika Vatsa" userId="f7100972-27fe-4ee6-8fb4-ec9b7931b409" providerId="ADAL" clId="{3291ADED-E722-4D72-B4E8-25130B6F1C00}" dt="2022-08-02T05:57:39.918" v="1633" actId="47"/>
        <pc:sldMasterMkLst>
          <pc:docMk/>
          <pc:sldMasterMk cId="3073119696" sldId="2147483648"/>
        </pc:sldMasterMkLst>
        <pc:sldLayoutChg chg="del">
          <pc:chgData name="Deepika Vatsa" userId="f7100972-27fe-4ee6-8fb4-ec9b7931b409" providerId="ADAL" clId="{3291ADED-E722-4D72-B4E8-25130B6F1C00}" dt="2022-08-02T05:57:39.918" v="1633" actId="47"/>
          <pc:sldLayoutMkLst>
            <pc:docMk/>
            <pc:sldMasterMk cId="3073119696" sldId="2147483648"/>
            <pc:sldLayoutMk cId="533581401" sldId="2147483669"/>
          </pc:sldLayoutMkLst>
        </pc:sldLayoutChg>
      </pc:sldMasterChg>
    </pc:docChg>
  </pc:docChgLst>
  <pc:docChgLst>
    <pc:chgData name="Deepika Vatsa" userId="f7100972-27fe-4ee6-8fb4-ec9b7931b409" providerId="ADAL" clId="{7DF3CB10-604D-4AF9-A25E-C11426117173}"/>
    <pc:docChg chg="undo custSel addSld delSld modSld">
      <pc:chgData name="Deepika Vatsa" userId="f7100972-27fe-4ee6-8fb4-ec9b7931b409" providerId="ADAL" clId="{7DF3CB10-604D-4AF9-A25E-C11426117173}" dt="2022-08-09T05:00:49.465" v="5549" actId="20577"/>
      <pc:docMkLst>
        <pc:docMk/>
      </pc:docMkLst>
      <pc:sldChg chg="modSp mod">
        <pc:chgData name="Deepika Vatsa" userId="f7100972-27fe-4ee6-8fb4-ec9b7931b409" providerId="ADAL" clId="{7DF3CB10-604D-4AF9-A25E-C11426117173}" dt="2022-08-04T09:45:47.241" v="38" actId="20577"/>
        <pc:sldMkLst>
          <pc:docMk/>
          <pc:sldMk cId="492309654" sldId="256"/>
        </pc:sldMkLst>
        <pc:spChg chg="mod">
          <ac:chgData name="Deepika Vatsa" userId="f7100972-27fe-4ee6-8fb4-ec9b7931b409" providerId="ADAL" clId="{7DF3CB10-604D-4AF9-A25E-C11426117173}" dt="2022-08-04T09:45:47.241" v="38" actId="20577"/>
          <ac:spMkLst>
            <pc:docMk/>
            <pc:sldMk cId="492309654" sldId="256"/>
            <ac:spMk id="3" creationId="{D11C1709-B620-47DC-9742-B9FB880F0527}"/>
          </ac:spMkLst>
        </pc:spChg>
      </pc:sldChg>
      <pc:sldChg chg="modSp mod">
        <pc:chgData name="Deepika Vatsa" userId="f7100972-27fe-4ee6-8fb4-ec9b7931b409" providerId="ADAL" clId="{7DF3CB10-604D-4AF9-A25E-C11426117173}" dt="2022-08-04T09:46:05.128" v="75" actId="20577"/>
        <pc:sldMkLst>
          <pc:docMk/>
          <pc:sldMk cId="3472450693" sldId="257"/>
        </pc:sldMkLst>
        <pc:spChg chg="mod">
          <ac:chgData name="Deepika Vatsa" userId="f7100972-27fe-4ee6-8fb4-ec9b7931b409" providerId="ADAL" clId="{7DF3CB10-604D-4AF9-A25E-C11426117173}" dt="2022-08-04T09:46:05.128" v="75" actId="20577"/>
          <ac:spMkLst>
            <pc:docMk/>
            <pc:sldMk cId="3472450693" sldId="257"/>
            <ac:spMk id="3" creationId="{80E36F94-92C5-49C4-89B0-FDCC3A53501B}"/>
          </ac:spMkLst>
        </pc:spChg>
      </pc:sldChg>
      <pc:sldChg chg="del">
        <pc:chgData name="Deepika Vatsa" userId="f7100972-27fe-4ee6-8fb4-ec9b7931b409" providerId="ADAL" clId="{7DF3CB10-604D-4AF9-A25E-C11426117173}" dt="2022-08-04T09:46:16.771" v="76" actId="47"/>
        <pc:sldMkLst>
          <pc:docMk/>
          <pc:sldMk cId="0" sldId="260"/>
        </pc:sldMkLst>
      </pc:sldChg>
      <pc:sldChg chg="del">
        <pc:chgData name="Deepika Vatsa" userId="f7100972-27fe-4ee6-8fb4-ec9b7931b409" providerId="ADAL" clId="{7DF3CB10-604D-4AF9-A25E-C11426117173}" dt="2022-08-04T09:46:16.771" v="76" actId="47"/>
        <pc:sldMkLst>
          <pc:docMk/>
          <pc:sldMk cId="0" sldId="444"/>
        </pc:sldMkLst>
      </pc:sldChg>
      <pc:sldChg chg="del">
        <pc:chgData name="Deepika Vatsa" userId="f7100972-27fe-4ee6-8fb4-ec9b7931b409" providerId="ADAL" clId="{7DF3CB10-604D-4AF9-A25E-C11426117173}" dt="2022-08-04T09:46:16.771" v="76" actId="47"/>
        <pc:sldMkLst>
          <pc:docMk/>
          <pc:sldMk cId="0" sldId="446"/>
        </pc:sldMkLst>
      </pc:sldChg>
      <pc:sldChg chg="del">
        <pc:chgData name="Deepika Vatsa" userId="f7100972-27fe-4ee6-8fb4-ec9b7931b409" providerId="ADAL" clId="{7DF3CB10-604D-4AF9-A25E-C11426117173}" dt="2022-08-04T09:46:16.771" v="76" actId="47"/>
        <pc:sldMkLst>
          <pc:docMk/>
          <pc:sldMk cId="0" sldId="454"/>
        </pc:sldMkLst>
      </pc:sldChg>
      <pc:sldChg chg="del">
        <pc:chgData name="Deepika Vatsa" userId="f7100972-27fe-4ee6-8fb4-ec9b7931b409" providerId="ADAL" clId="{7DF3CB10-604D-4AF9-A25E-C11426117173}" dt="2022-08-04T09:46:16.771" v="76" actId="47"/>
        <pc:sldMkLst>
          <pc:docMk/>
          <pc:sldMk cId="0" sldId="519"/>
        </pc:sldMkLst>
      </pc:sldChg>
      <pc:sldChg chg="del">
        <pc:chgData name="Deepika Vatsa" userId="f7100972-27fe-4ee6-8fb4-ec9b7931b409" providerId="ADAL" clId="{7DF3CB10-604D-4AF9-A25E-C11426117173}" dt="2022-08-04T09:46:16.771" v="76" actId="47"/>
        <pc:sldMkLst>
          <pc:docMk/>
          <pc:sldMk cId="0" sldId="521"/>
        </pc:sldMkLst>
      </pc:sldChg>
      <pc:sldChg chg="del">
        <pc:chgData name="Deepika Vatsa" userId="f7100972-27fe-4ee6-8fb4-ec9b7931b409" providerId="ADAL" clId="{7DF3CB10-604D-4AF9-A25E-C11426117173}" dt="2022-08-04T09:46:16.771" v="76" actId="47"/>
        <pc:sldMkLst>
          <pc:docMk/>
          <pc:sldMk cId="0" sldId="522"/>
        </pc:sldMkLst>
      </pc:sldChg>
      <pc:sldChg chg="del">
        <pc:chgData name="Deepika Vatsa" userId="f7100972-27fe-4ee6-8fb4-ec9b7931b409" providerId="ADAL" clId="{7DF3CB10-604D-4AF9-A25E-C11426117173}" dt="2022-08-04T09:46:16.771" v="76" actId="47"/>
        <pc:sldMkLst>
          <pc:docMk/>
          <pc:sldMk cId="0" sldId="523"/>
        </pc:sldMkLst>
      </pc:sldChg>
      <pc:sldChg chg="del">
        <pc:chgData name="Deepika Vatsa" userId="f7100972-27fe-4ee6-8fb4-ec9b7931b409" providerId="ADAL" clId="{7DF3CB10-604D-4AF9-A25E-C11426117173}" dt="2022-08-04T09:46:16.771" v="76" actId="47"/>
        <pc:sldMkLst>
          <pc:docMk/>
          <pc:sldMk cId="0" sldId="542"/>
        </pc:sldMkLst>
      </pc:sldChg>
      <pc:sldChg chg="del">
        <pc:chgData name="Deepika Vatsa" userId="f7100972-27fe-4ee6-8fb4-ec9b7931b409" providerId="ADAL" clId="{7DF3CB10-604D-4AF9-A25E-C11426117173}" dt="2022-08-04T09:46:16.771" v="76" actId="47"/>
        <pc:sldMkLst>
          <pc:docMk/>
          <pc:sldMk cId="2124192201" sldId="543"/>
        </pc:sldMkLst>
      </pc:sldChg>
      <pc:sldChg chg="del">
        <pc:chgData name="Deepika Vatsa" userId="f7100972-27fe-4ee6-8fb4-ec9b7931b409" providerId="ADAL" clId="{7DF3CB10-604D-4AF9-A25E-C11426117173}" dt="2022-08-04T09:46:16.771" v="76" actId="47"/>
        <pc:sldMkLst>
          <pc:docMk/>
          <pc:sldMk cId="3333838952" sldId="544"/>
        </pc:sldMkLst>
      </pc:sldChg>
      <pc:sldChg chg="del">
        <pc:chgData name="Deepika Vatsa" userId="f7100972-27fe-4ee6-8fb4-ec9b7931b409" providerId="ADAL" clId="{7DF3CB10-604D-4AF9-A25E-C11426117173}" dt="2022-08-04T09:46:16.771" v="76" actId="47"/>
        <pc:sldMkLst>
          <pc:docMk/>
          <pc:sldMk cId="4255949818" sldId="545"/>
        </pc:sldMkLst>
      </pc:sldChg>
      <pc:sldChg chg="del">
        <pc:chgData name="Deepika Vatsa" userId="f7100972-27fe-4ee6-8fb4-ec9b7931b409" providerId="ADAL" clId="{7DF3CB10-604D-4AF9-A25E-C11426117173}" dt="2022-08-04T09:46:16.771" v="76" actId="47"/>
        <pc:sldMkLst>
          <pc:docMk/>
          <pc:sldMk cId="3134347243" sldId="546"/>
        </pc:sldMkLst>
      </pc:sldChg>
      <pc:sldChg chg="del">
        <pc:chgData name="Deepika Vatsa" userId="f7100972-27fe-4ee6-8fb4-ec9b7931b409" providerId="ADAL" clId="{7DF3CB10-604D-4AF9-A25E-C11426117173}" dt="2022-08-04T09:46:16.771" v="76" actId="47"/>
        <pc:sldMkLst>
          <pc:docMk/>
          <pc:sldMk cId="1109385362" sldId="547"/>
        </pc:sldMkLst>
      </pc:sldChg>
      <pc:sldChg chg="del">
        <pc:chgData name="Deepika Vatsa" userId="f7100972-27fe-4ee6-8fb4-ec9b7931b409" providerId="ADAL" clId="{7DF3CB10-604D-4AF9-A25E-C11426117173}" dt="2022-08-04T09:46:16.771" v="76" actId="47"/>
        <pc:sldMkLst>
          <pc:docMk/>
          <pc:sldMk cId="1888868402" sldId="548"/>
        </pc:sldMkLst>
      </pc:sldChg>
      <pc:sldChg chg="del">
        <pc:chgData name="Deepika Vatsa" userId="f7100972-27fe-4ee6-8fb4-ec9b7931b409" providerId="ADAL" clId="{7DF3CB10-604D-4AF9-A25E-C11426117173}" dt="2022-08-04T09:46:16.771" v="76" actId="47"/>
        <pc:sldMkLst>
          <pc:docMk/>
          <pc:sldMk cId="3934559713" sldId="550"/>
        </pc:sldMkLst>
      </pc:sldChg>
      <pc:sldChg chg="del">
        <pc:chgData name="Deepika Vatsa" userId="f7100972-27fe-4ee6-8fb4-ec9b7931b409" providerId="ADAL" clId="{7DF3CB10-604D-4AF9-A25E-C11426117173}" dt="2022-08-04T09:46:16.771" v="76" actId="47"/>
        <pc:sldMkLst>
          <pc:docMk/>
          <pc:sldMk cId="2133940914" sldId="551"/>
        </pc:sldMkLst>
      </pc:sldChg>
      <pc:sldChg chg="del">
        <pc:chgData name="Deepika Vatsa" userId="f7100972-27fe-4ee6-8fb4-ec9b7931b409" providerId="ADAL" clId="{7DF3CB10-604D-4AF9-A25E-C11426117173}" dt="2022-08-04T09:46:16.771" v="76" actId="47"/>
        <pc:sldMkLst>
          <pc:docMk/>
          <pc:sldMk cId="4272627569" sldId="552"/>
        </pc:sldMkLst>
      </pc:sldChg>
      <pc:sldChg chg="del">
        <pc:chgData name="Deepika Vatsa" userId="f7100972-27fe-4ee6-8fb4-ec9b7931b409" providerId="ADAL" clId="{7DF3CB10-604D-4AF9-A25E-C11426117173}" dt="2022-08-04T09:46:16.771" v="76" actId="47"/>
        <pc:sldMkLst>
          <pc:docMk/>
          <pc:sldMk cId="3474017746" sldId="553"/>
        </pc:sldMkLst>
      </pc:sldChg>
      <pc:sldChg chg="del">
        <pc:chgData name="Deepika Vatsa" userId="f7100972-27fe-4ee6-8fb4-ec9b7931b409" providerId="ADAL" clId="{7DF3CB10-604D-4AF9-A25E-C11426117173}" dt="2022-08-04T09:46:16.771" v="76" actId="47"/>
        <pc:sldMkLst>
          <pc:docMk/>
          <pc:sldMk cId="3988423650" sldId="554"/>
        </pc:sldMkLst>
      </pc:sldChg>
      <pc:sldChg chg="del">
        <pc:chgData name="Deepika Vatsa" userId="f7100972-27fe-4ee6-8fb4-ec9b7931b409" providerId="ADAL" clId="{7DF3CB10-604D-4AF9-A25E-C11426117173}" dt="2022-08-04T09:46:16.771" v="76" actId="47"/>
        <pc:sldMkLst>
          <pc:docMk/>
          <pc:sldMk cId="2496126553" sldId="555"/>
        </pc:sldMkLst>
      </pc:sldChg>
      <pc:sldChg chg="del">
        <pc:chgData name="Deepika Vatsa" userId="f7100972-27fe-4ee6-8fb4-ec9b7931b409" providerId="ADAL" clId="{7DF3CB10-604D-4AF9-A25E-C11426117173}" dt="2022-08-04T09:46:16.771" v="76" actId="47"/>
        <pc:sldMkLst>
          <pc:docMk/>
          <pc:sldMk cId="3542942855" sldId="556"/>
        </pc:sldMkLst>
      </pc:sldChg>
      <pc:sldChg chg="del">
        <pc:chgData name="Deepika Vatsa" userId="f7100972-27fe-4ee6-8fb4-ec9b7931b409" providerId="ADAL" clId="{7DF3CB10-604D-4AF9-A25E-C11426117173}" dt="2022-08-04T09:46:16.771" v="76" actId="47"/>
        <pc:sldMkLst>
          <pc:docMk/>
          <pc:sldMk cId="2762624031" sldId="557"/>
        </pc:sldMkLst>
      </pc:sldChg>
      <pc:sldChg chg="del">
        <pc:chgData name="Deepika Vatsa" userId="f7100972-27fe-4ee6-8fb4-ec9b7931b409" providerId="ADAL" clId="{7DF3CB10-604D-4AF9-A25E-C11426117173}" dt="2022-08-04T09:46:16.771" v="76" actId="47"/>
        <pc:sldMkLst>
          <pc:docMk/>
          <pc:sldMk cId="1537609984" sldId="558"/>
        </pc:sldMkLst>
      </pc:sldChg>
      <pc:sldChg chg="del">
        <pc:chgData name="Deepika Vatsa" userId="f7100972-27fe-4ee6-8fb4-ec9b7931b409" providerId="ADAL" clId="{7DF3CB10-604D-4AF9-A25E-C11426117173}" dt="2022-08-04T09:46:20.647" v="77" actId="47"/>
        <pc:sldMkLst>
          <pc:docMk/>
          <pc:sldMk cId="2287077721" sldId="560"/>
        </pc:sldMkLst>
      </pc:sldChg>
      <pc:sldChg chg="addSp delSp modSp new mod modNotesTx">
        <pc:chgData name="Deepika Vatsa" userId="f7100972-27fe-4ee6-8fb4-ec9b7931b409" providerId="ADAL" clId="{7DF3CB10-604D-4AF9-A25E-C11426117173}" dt="2022-08-08T09:42:49.805" v="1250" actId="20577"/>
        <pc:sldMkLst>
          <pc:docMk/>
          <pc:sldMk cId="4184969250" sldId="560"/>
        </pc:sldMkLst>
        <pc:spChg chg="mod">
          <ac:chgData name="Deepika Vatsa" userId="f7100972-27fe-4ee6-8fb4-ec9b7931b409" providerId="ADAL" clId="{7DF3CB10-604D-4AF9-A25E-C11426117173}" dt="2022-08-04T09:48:05.432" v="101" actId="20577"/>
          <ac:spMkLst>
            <pc:docMk/>
            <pc:sldMk cId="4184969250" sldId="560"/>
            <ac:spMk id="2" creationId="{6167DC2D-0072-445E-8CB3-E53407061CE7}"/>
          </ac:spMkLst>
        </pc:spChg>
        <pc:spChg chg="del">
          <ac:chgData name="Deepika Vatsa" userId="f7100972-27fe-4ee6-8fb4-ec9b7931b409" providerId="ADAL" clId="{7DF3CB10-604D-4AF9-A25E-C11426117173}" dt="2022-08-04T09:50:26.660" v="309" actId="22"/>
          <ac:spMkLst>
            <pc:docMk/>
            <pc:sldMk cId="4184969250" sldId="560"/>
            <ac:spMk id="3" creationId="{D7DEA22E-3A1F-4DC7-9388-80145F29D1E6}"/>
          </ac:spMkLst>
        </pc:spChg>
        <pc:spChg chg="add mod">
          <ac:chgData name="Deepika Vatsa" userId="f7100972-27fe-4ee6-8fb4-ec9b7931b409" providerId="ADAL" clId="{7DF3CB10-604D-4AF9-A25E-C11426117173}" dt="2022-08-04T09:53:24.996" v="420" actId="20577"/>
          <ac:spMkLst>
            <pc:docMk/>
            <pc:sldMk cId="4184969250" sldId="560"/>
            <ac:spMk id="6" creationId="{98E0FE6E-8F22-4B9F-9E9F-E2B694DC96D4}"/>
          </ac:spMkLst>
        </pc:spChg>
        <pc:picChg chg="add mod ord modCrop">
          <ac:chgData name="Deepika Vatsa" userId="f7100972-27fe-4ee6-8fb4-ec9b7931b409" providerId="ADAL" clId="{7DF3CB10-604D-4AF9-A25E-C11426117173}" dt="2022-08-04T09:51:33.879" v="404" actId="1076"/>
          <ac:picMkLst>
            <pc:docMk/>
            <pc:sldMk cId="4184969250" sldId="560"/>
            <ac:picMk id="5" creationId="{D79DD659-0D69-439F-8DFB-E316F68747FE}"/>
          </ac:picMkLst>
        </pc:picChg>
      </pc:sldChg>
      <pc:sldChg chg="addSp delSp modSp add mod setBg modNotesTx">
        <pc:chgData name="Deepika Vatsa" userId="f7100972-27fe-4ee6-8fb4-ec9b7931b409" providerId="ADAL" clId="{7DF3CB10-604D-4AF9-A25E-C11426117173}" dt="2022-08-04T10:05:11.508" v="1023" actId="20577"/>
        <pc:sldMkLst>
          <pc:docMk/>
          <pc:sldMk cId="1127720626" sldId="561"/>
        </pc:sldMkLst>
        <pc:spChg chg="mod">
          <ac:chgData name="Deepika Vatsa" userId="f7100972-27fe-4ee6-8fb4-ec9b7931b409" providerId="ADAL" clId="{7DF3CB10-604D-4AF9-A25E-C11426117173}" dt="2022-08-04T10:05:11.508" v="1023" actId="20577"/>
          <ac:spMkLst>
            <pc:docMk/>
            <pc:sldMk cId="1127720626" sldId="561"/>
            <ac:spMk id="2" creationId="{6167DC2D-0072-445E-8CB3-E53407061CE7}"/>
          </ac:spMkLst>
        </pc:spChg>
        <pc:spChg chg="add del mod">
          <ac:chgData name="Deepika Vatsa" userId="f7100972-27fe-4ee6-8fb4-ec9b7931b409" providerId="ADAL" clId="{7DF3CB10-604D-4AF9-A25E-C11426117173}" dt="2022-08-04T09:55:28.382" v="449" actId="478"/>
          <ac:spMkLst>
            <pc:docMk/>
            <pc:sldMk cId="1127720626" sldId="561"/>
            <ac:spMk id="4" creationId="{23BA0E9F-8469-425C-890C-1CBE520B11DC}"/>
          </ac:spMkLst>
        </pc:spChg>
        <pc:spChg chg="mod ord">
          <ac:chgData name="Deepika Vatsa" userId="f7100972-27fe-4ee6-8fb4-ec9b7931b409" providerId="ADAL" clId="{7DF3CB10-604D-4AF9-A25E-C11426117173}" dt="2022-08-04T09:57:12.954" v="460" actId="26606"/>
          <ac:spMkLst>
            <pc:docMk/>
            <pc:sldMk cId="1127720626" sldId="561"/>
            <ac:spMk id="6" creationId="{98E0FE6E-8F22-4B9F-9E9F-E2B694DC96D4}"/>
          </ac:spMkLst>
        </pc:spChg>
        <pc:spChg chg="add">
          <ac:chgData name="Deepika Vatsa" userId="f7100972-27fe-4ee6-8fb4-ec9b7931b409" providerId="ADAL" clId="{7DF3CB10-604D-4AF9-A25E-C11426117173}" dt="2022-08-04T09:57:12.954" v="460" actId="26606"/>
          <ac:spMkLst>
            <pc:docMk/>
            <pc:sldMk cId="1127720626" sldId="561"/>
            <ac:spMk id="15" creationId="{A8384FB5-9ADC-4DDC-881B-597D56F5B15D}"/>
          </ac:spMkLst>
        </pc:spChg>
        <pc:spChg chg="add">
          <ac:chgData name="Deepika Vatsa" userId="f7100972-27fe-4ee6-8fb4-ec9b7931b409" providerId="ADAL" clId="{7DF3CB10-604D-4AF9-A25E-C11426117173}" dt="2022-08-04T09:57:12.954" v="460" actId="26606"/>
          <ac:spMkLst>
            <pc:docMk/>
            <pc:sldMk cId="1127720626" sldId="561"/>
            <ac:spMk id="17" creationId="{1199E1B1-A8C0-4FE8-A5A8-1CB41D69F857}"/>
          </ac:spMkLst>
        </pc:spChg>
        <pc:spChg chg="add">
          <ac:chgData name="Deepika Vatsa" userId="f7100972-27fe-4ee6-8fb4-ec9b7931b409" providerId="ADAL" clId="{7DF3CB10-604D-4AF9-A25E-C11426117173}" dt="2022-08-04T09:57:12.954" v="460" actId="26606"/>
          <ac:spMkLst>
            <pc:docMk/>
            <pc:sldMk cId="1127720626" sldId="561"/>
            <ac:spMk id="19" creationId="{84A8DE83-DE75-4B41-9DB4-A7EC0B0DEC0B}"/>
          </ac:spMkLst>
        </pc:spChg>
        <pc:spChg chg="add">
          <ac:chgData name="Deepika Vatsa" userId="f7100972-27fe-4ee6-8fb4-ec9b7931b409" providerId="ADAL" clId="{7DF3CB10-604D-4AF9-A25E-C11426117173}" dt="2022-08-04T09:57:12.954" v="460" actId="26606"/>
          <ac:spMkLst>
            <pc:docMk/>
            <pc:sldMk cId="1127720626" sldId="561"/>
            <ac:spMk id="21" creationId="{A7009A0A-BEF5-4EAC-AF15-E4F9F002E239}"/>
          </ac:spMkLst>
        </pc:spChg>
        <pc:picChg chg="del">
          <ac:chgData name="Deepika Vatsa" userId="f7100972-27fe-4ee6-8fb4-ec9b7931b409" providerId="ADAL" clId="{7DF3CB10-604D-4AF9-A25E-C11426117173}" dt="2022-08-04T09:54:54.018" v="447" actId="478"/>
          <ac:picMkLst>
            <pc:docMk/>
            <pc:sldMk cId="1127720626" sldId="561"/>
            <ac:picMk id="5" creationId="{D79DD659-0D69-439F-8DFB-E316F68747FE}"/>
          </ac:picMkLst>
        </pc:picChg>
        <pc:picChg chg="add mod modCrop">
          <ac:chgData name="Deepika Vatsa" userId="f7100972-27fe-4ee6-8fb4-ec9b7931b409" providerId="ADAL" clId="{7DF3CB10-604D-4AF9-A25E-C11426117173}" dt="2022-08-04T09:57:12.954" v="460" actId="26606"/>
          <ac:picMkLst>
            <pc:docMk/>
            <pc:sldMk cId="1127720626" sldId="561"/>
            <ac:picMk id="10" creationId="{01814F26-28FF-4083-AF5E-9A822C2993DA}"/>
          </ac:picMkLst>
        </pc:picChg>
      </pc:sldChg>
      <pc:sldChg chg="del">
        <pc:chgData name="Deepika Vatsa" userId="f7100972-27fe-4ee6-8fb4-ec9b7931b409" providerId="ADAL" clId="{7DF3CB10-604D-4AF9-A25E-C11426117173}" dt="2022-08-04T09:46:16.771" v="76" actId="47"/>
        <pc:sldMkLst>
          <pc:docMk/>
          <pc:sldMk cId="3322141314" sldId="561"/>
        </pc:sldMkLst>
      </pc:sldChg>
      <pc:sldChg chg="addSp delSp modSp add mod modNotesTx">
        <pc:chgData name="Deepika Vatsa" userId="f7100972-27fe-4ee6-8fb4-ec9b7931b409" providerId="ADAL" clId="{7DF3CB10-604D-4AF9-A25E-C11426117173}" dt="2022-08-08T09:46:10.326" v="1531" actId="20577"/>
        <pc:sldMkLst>
          <pc:docMk/>
          <pc:sldMk cId="1425229445" sldId="562"/>
        </pc:sldMkLst>
        <pc:spChg chg="mod">
          <ac:chgData name="Deepika Vatsa" userId="f7100972-27fe-4ee6-8fb4-ec9b7931b409" providerId="ADAL" clId="{7DF3CB10-604D-4AF9-A25E-C11426117173}" dt="2022-08-04T10:05:24.957" v="1024"/>
          <ac:spMkLst>
            <pc:docMk/>
            <pc:sldMk cId="1425229445" sldId="562"/>
            <ac:spMk id="2" creationId="{6167DC2D-0072-445E-8CB3-E53407061CE7}"/>
          </ac:spMkLst>
        </pc:spChg>
        <pc:picChg chg="add del mod modCrop">
          <ac:chgData name="Deepika Vatsa" userId="f7100972-27fe-4ee6-8fb4-ec9b7931b409" providerId="ADAL" clId="{7DF3CB10-604D-4AF9-A25E-C11426117173}" dt="2022-08-04T10:02:32.665" v="830" actId="478"/>
          <ac:picMkLst>
            <pc:docMk/>
            <pc:sldMk cId="1425229445" sldId="562"/>
            <ac:picMk id="4" creationId="{653EC175-E4F2-4CC2-9E03-D10C64FDE9CC}"/>
          </ac:picMkLst>
        </pc:picChg>
        <pc:picChg chg="add mod modCrop">
          <ac:chgData name="Deepika Vatsa" userId="f7100972-27fe-4ee6-8fb4-ec9b7931b409" providerId="ADAL" clId="{7DF3CB10-604D-4AF9-A25E-C11426117173}" dt="2022-08-04T10:02:57.964" v="835" actId="1076"/>
          <ac:picMkLst>
            <pc:docMk/>
            <pc:sldMk cId="1425229445" sldId="562"/>
            <ac:picMk id="7" creationId="{48E458B1-FD1A-49DC-879A-AF11C3B57A7F}"/>
          </ac:picMkLst>
        </pc:picChg>
        <pc:picChg chg="del">
          <ac:chgData name="Deepika Vatsa" userId="f7100972-27fe-4ee6-8fb4-ec9b7931b409" providerId="ADAL" clId="{7DF3CB10-604D-4AF9-A25E-C11426117173}" dt="2022-08-04T10:00:07.993" v="775" actId="478"/>
          <ac:picMkLst>
            <pc:docMk/>
            <pc:sldMk cId="1425229445" sldId="562"/>
            <ac:picMk id="10" creationId="{01814F26-28FF-4083-AF5E-9A822C2993DA}"/>
          </ac:picMkLst>
        </pc:picChg>
      </pc:sldChg>
      <pc:sldChg chg="del">
        <pc:chgData name="Deepika Vatsa" userId="f7100972-27fe-4ee6-8fb4-ec9b7931b409" providerId="ADAL" clId="{7DF3CB10-604D-4AF9-A25E-C11426117173}" dt="2022-08-04T09:46:16.771" v="76" actId="47"/>
        <pc:sldMkLst>
          <pc:docMk/>
          <pc:sldMk cId="3714429487" sldId="562"/>
        </pc:sldMkLst>
      </pc:sldChg>
      <pc:sldChg chg="addSp delSp modSp add mod modNotesTx">
        <pc:chgData name="Deepika Vatsa" userId="f7100972-27fe-4ee6-8fb4-ec9b7931b409" providerId="ADAL" clId="{7DF3CB10-604D-4AF9-A25E-C11426117173}" dt="2022-08-04T10:05:28.654" v="1025"/>
        <pc:sldMkLst>
          <pc:docMk/>
          <pc:sldMk cId="2638973260" sldId="563"/>
        </pc:sldMkLst>
        <pc:spChg chg="mod">
          <ac:chgData name="Deepika Vatsa" userId="f7100972-27fe-4ee6-8fb4-ec9b7931b409" providerId="ADAL" clId="{7DF3CB10-604D-4AF9-A25E-C11426117173}" dt="2022-08-04T10:05:28.654" v="1025"/>
          <ac:spMkLst>
            <pc:docMk/>
            <pc:sldMk cId="2638973260" sldId="563"/>
            <ac:spMk id="2" creationId="{6167DC2D-0072-445E-8CB3-E53407061CE7}"/>
          </ac:spMkLst>
        </pc:spChg>
        <pc:picChg chg="add mod modCrop">
          <ac:chgData name="Deepika Vatsa" userId="f7100972-27fe-4ee6-8fb4-ec9b7931b409" providerId="ADAL" clId="{7DF3CB10-604D-4AF9-A25E-C11426117173}" dt="2022-08-04T10:04:56.500" v="1006" actId="1076"/>
          <ac:picMkLst>
            <pc:docMk/>
            <pc:sldMk cId="2638973260" sldId="563"/>
            <ac:picMk id="4" creationId="{58143C11-1F00-4CE5-BE36-FD54215ACE5E}"/>
          </ac:picMkLst>
        </pc:picChg>
        <pc:picChg chg="del">
          <ac:chgData name="Deepika Vatsa" userId="f7100972-27fe-4ee6-8fb4-ec9b7931b409" providerId="ADAL" clId="{7DF3CB10-604D-4AF9-A25E-C11426117173}" dt="2022-08-04T10:04:26.967" v="999" actId="478"/>
          <ac:picMkLst>
            <pc:docMk/>
            <pc:sldMk cId="2638973260" sldId="563"/>
            <ac:picMk id="7" creationId="{48E458B1-FD1A-49DC-879A-AF11C3B57A7F}"/>
          </ac:picMkLst>
        </pc:picChg>
      </pc:sldChg>
      <pc:sldChg chg="del">
        <pc:chgData name="Deepika Vatsa" userId="f7100972-27fe-4ee6-8fb4-ec9b7931b409" providerId="ADAL" clId="{7DF3CB10-604D-4AF9-A25E-C11426117173}" dt="2022-08-04T09:45:51.237" v="39" actId="47"/>
        <pc:sldMkLst>
          <pc:docMk/>
          <pc:sldMk cId="4122715105" sldId="563"/>
        </pc:sldMkLst>
      </pc:sldChg>
      <pc:sldChg chg="del">
        <pc:chgData name="Deepika Vatsa" userId="f7100972-27fe-4ee6-8fb4-ec9b7931b409" providerId="ADAL" clId="{7DF3CB10-604D-4AF9-A25E-C11426117173}" dt="2022-08-04T09:46:16.771" v="76" actId="47"/>
        <pc:sldMkLst>
          <pc:docMk/>
          <pc:sldMk cId="3320667722" sldId="564"/>
        </pc:sldMkLst>
      </pc:sldChg>
      <pc:sldChg chg="addSp delSp modSp add mod modNotesTx">
        <pc:chgData name="Deepika Vatsa" userId="f7100972-27fe-4ee6-8fb4-ec9b7931b409" providerId="ADAL" clId="{7DF3CB10-604D-4AF9-A25E-C11426117173}" dt="2022-08-08T09:44:24.152" v="1398" actId="20577"/>
        <pc:sldMkLst>
          <pc:docMk/>
          <pc:sldMk cId="3588827055" sldId="564"/>
        </pc:sldMkLst>
        <pc:spChg chg="mod">
          <ac:chgData name="Deepika Vatsa" userId="f7100972-27fe-4ee6-8fb4-ec9b7931b409" providerId="ADAL" clId="{7DF3CB10-604D-4AF9-A25E-C11426117173}" dt="2022-08-04T10:05:39.451" v="1042" actId="20577"/>
          <ac:spMkLst>
            <pc:docMk/>
            <pc:sldMk cId="3588827055" sldId="564"/>
            <ac:spMk id="2" creationId="{6167DC2D-0072-445E-8CB3-E53407061CE7}"/>
          </ac:spMkLst>
        </pc:spChg>
        <pc:picChg chg="del">
          <ac:chgData name="Deepika Vatsa" userId="f7100972-27fe-4ee6-8fb4-ec9b7931b409" providerId="ADAL" clId="{7DF3CB10-604D-4AF9-A25E-C11426117173}" dt="2022-08-04T10:05:42.013" v="1043" actId="478"/>
          <ac:picMkLst>
            <pc:docMk/>
            <pc:sldMk cId="3588827055" sldId="564"/>
            <ac:picMk id="4" creationId="{58143C11-1F00-4CE5-BE36-FD54215ACE5E}"/>
          </ac:picMkLst>
        </pc:picChg>
        <pc:picChg chg="add mod modCrop">
          <ac:chgData name="Deepika Vatsa" userId="f7100972-27fe-4ee6-8fb4-ec9b7931b409" providerId="ADAL" clId="{7DF3CB10-604D-4AF9-A25E-C11426117173}" dt="2022-08-04T10:06:26.916" v="1048" actId="1076"/>
          <ac:picMkLst>
            <pc:docMk/>
            <pc:sldMk cId="3588827055" sldId="564"/>
            <ac:picMk id="5" creationId="{A86159EA-5C57-43E7-AC57-B8E131D6DB89}"/>
          </ac:picMkLst>
        </pc:picChg>
      </pc:sldChg>
      <pc:sldChg chg="addSp delSp modSp add mod modNotesTx">
        <pc:chgData name="Deepika Vatsa" userId="f7100972-27fe-4ee6-8fb4-ec9b7931b409" providerId="ADAL" clId="{7DF3CB10-604D-4AF9-A25E-C11426117173}" dt="2022-08-08T09:49:21.482" v="1647" actId="20577"/>
        <pc:sldMkLst>
          <pc:docMk/>
          <pc:sldMk cId="2324140379" sldId="565"/>
        </pc:sldMkLst>
        <pc:picChg chg="add mod modCrop">
          <ac:chgData name="Deepika Vatsa" userId="f7100972-27fe-4ee6-8fb4-ec9b7931b409" providerId="ADAL" clId="{7DF3CB10-604D-4AF9-A25E-C11426117173}" dt="2022-08-04T10:07:59.528" v="1147" actId="1076"/>
          <ac:picMkLst>
            <pc:docMk/>
            <pc:sldMk cId="2324140379" sldId="565"/>
            <ac:picMk id="4" creationId="{3A215E76-1486-48D1-A01E-9C5BAD8262B8}"/>
          </ac:picMkLst>
        </pc:picChg>
        <pc:picChg chg="del">
          <ac:chgData name="Deepika Vatsa" userId="f7100972-27fe-4ee6-8fb4-ec9b7931b409" providerId="ADAL" clId="{7DF3CB10-604D-4AF9-A25E-C11426117173}" dt="2022-08-04T10:07:39.044" v="1142" actId="478"/>
          <ac:picMkLst>
            <pc:docMk/>
            <pc:sldMk cId="2324140379" sldId="565"/>
            <ac:picMk id="5" creationId="{A86159EA-5C57-43E7-AC57-B8E131D6DB89}"/>
          </ac:picMkLst>
        </pc:picChg>
      </pc:sldChg>
      <pc:sldChg chg="del">
        <pc:chgData name="Deepika Vatsa" userId="f7100972-27fe-4ee6-8fb4-ec9b7931b409" providerId="ADAL" clId="{7DF3CB10-604D-4AF9-A25E-C11426117173}" dt="2022-08-04T09:46:16.771" v="76" actId="47"/>
        <pc:sldMkLst>
          <pc:docMk/>
          <pc:sldMk cId="2906569521" sldId="565"/>
        </pc:sldMkLst>
      </pc:sldChg>
      <pc:sldChg chg="addSp delSp modSp add del mod modNotesTx">
        <pc:chgData name="Deepika Vatsa" userId="f7100972-27fe-4ee6-8fb4-ec9b7931b409" providerId="ADAL" clId="{7DF3CB10-604D-4AF9-A25E-C11426117173}" dt="2022-08-08T10:35:12.898" v="3706" actId="2696"/>
        <pc:sldMkLst>
          <pc:docMk/>
          <pc:sldMk cId="275048096" sldId="566"/>
        </pc:sldMkLst>
        <pc:spChg chg="mod">
          <ac:chgData name="Deepika Vatsa" userId="f7100972-27fe-4ee6-8fb4-ec9b7931b409" providerId="ADAL" clId="{7DF3CB10-604D-4AF9-A25E-C11426117173}" dt="2022-08-08T10:31:58.182" v="3685" actId="20577"/>
          <ac:spMkLst>
            <pc:docMk/>
            <pc:sldMk cId="275048096" sldId="566"/>
            <ac:spMk id="2" creationId="{6167DC2D-0072-445E-8CB3-E53407061CE7}"/>
          </ac:spMkLst>
        </pc:spChg>
        <pc:picChg chg="del">
          <ac:chgData name="Deepika Vatsa" userId="f7100972-27fe-4ee6-8fb4-ec9b7931b409" providerId="ADAL" clId="{7DF3CB10-604D-4AF9-A25E-C11426117173}" dt="2022-08-08T09:49:36.221" v="1666" actId="478"/>
          <ac:picMkLst>
            <pc:docMk/>
            <pc:sldMk cId="275048096" sldId="566"/>
            <ac:picMk id="4" creationId="{3A215E76-1486-48D1-A01E-9C5BAD8262B8}"/>
          </ac:picMkLst>
        </pc:picChg>
        <pc:picChg chg="add mod modCrop">
          <ac:chgData name="Deepika Vatsa" userId="f7100972-27fe-4ee6-8fb4-ec9b7931b409" providerId="ADAL" clId="{7DF3CB10-604D-4AF9-A25E-C11426117173}" dt="2022-08-08T09:50:25.750" v="1672" actId="1076"/>
          <ac:picMkLst>
            <pc:docMk/>
            <pc:sldMk cId="275048096" sldId="566"/>
            <ac:picMk id="5" creationId="{3AF15D62-C287-4FF6-8A3E-345989DC418F}"/>
          </ac:picMkLst>
        </pc:picChg>
      </pc:sldChg>
      <pc:sldChg chg="add">
        <pc:chgData name="Deepika Vatsa" userId="f7100972-27fe-4ee6-8fb4-ec9b7931b409" providerId="ADAL" clId="{7DF3CB10-604D-4AF9-A25E-C11426117173}" dt="2022-08-08T10:35:26.201" v="3712"/>
        <pc:sldMkLst>
          <pc:docMk/>
          <pc:sldMk cId="1491287628" sldId="566"/>
        </pc:sldMkLst>
      </pc:sldChg>
      <pc:sldChg chg="addSp delSp add del setBg delDesignElem">
        <pc:chgData name="Deepika Vatsa" userId="f7100972-27fe-4ee6-8fb4-ec9b7931b409" providerId="ADAL" clId="{7DF3CB10-604D-4AF9-A25E-C11426117173}" dt="2022-08-08T10:35:26.120" v="3711"/>
        <pc:sldMkLst>
          <pc:docMk/>
          <pc:sldMk cId="2484627002" sldId="566"/>
        </pc:sldMkLst>
        <pc:spChg chg="add del">
          <ac:chgData name="Deepika Vatsa" userId="f7100972-27fe-4ee6-8fb4-ec9b7931b409" providerId="ADAL" clId="{7DF3CB10-604D-4AF9-A25E-C11426117173}" dt="2022-08-08T10:35:26.120" v="3711"/>
          <ac:spMkLst>
            <pc:docMk/>
            <pc:sldMk cId="2484627002" sldId="566"/>
            <ac:spMk id="15" creationId="{A8384FB5-9ADC-4DDC-881B-597D56F5B15D}"/>
          </ac:spMkLst>
        </pc:spChg>
        <pc:spChg chg="add del">
          <ac:chgData name="Deepika Vatsa" userId="f7100972-27fe-4ee6-8fb4-ec9b7931b409" providerId="ADAL" clId="{7DF3CB10-604D-4AF9-A25E-C11426117173}" dt="2022-08-08T10:35:26.120" v="3711"/>
          <ac:spMkLst>
            <pc:docMk/>
            <pc:sldMk cId="2484627002" sldId="566"/>
            <ac:spMk id="17" creationId="{1199E1B1-A8C0-4FE8-A5A8-1CB41D69F857}"/>
          </ac:spMkLst>
        </pc:spChg>
        <pc:spChg chg="add del">
          <ac:chgData name="Deepika Vatsa" userId="f7100972-27fe-4ee6-8fb4-ec9b7931b409" providerId="ADAL" clId="{7DF3CB10-604D-4AF9-A25E-C11426117173}" dt="2022-08-08T10:35:26.120" v="3711"/>
          <ac:spMkLst>
            <pc:docMk/>
            <pc:sldMk cId="2484627002" sldId="566"/>
            <ac:spMk id="19" creationId="{84A8DE83-DE75-4B41-9DB4-A7EC0B0DEC0B}"/>
          </ac:spMkLst>
        </pc:spChg>
        <pc:spChg chg="add del">
          <ac:chgData name="Deepika Vatsa" userId="f7100972-27fe-4ee6-8fb4-ec9b7931b409" providerId="ADAL" clId="{7DF3CB10-604D-4AF9-A25E-C11426117173}" dt="2022-08-08T10:35:26.120" v="3711"/>
          <ac:spMkLst>
            <pc:docMk/>
            <pc:sldMk cId="2484627002" sldId="566"/>
            <ac:spMk id="21" creationId="{A7009A0A-BEF5-4EAC-AF15-E4F9F002E239}"/>
          </ac:spMkLst>
        </pc:spChg>
      </pc:sldChg>
      <pc:sldChg chg="addSp delSp add del setBg delDesignElem">
        <pc:chgData name="Deepika Vatsa" userId="f7100972-27fe-4ee6-8fb4-ec9b7931b409" providerId="ADAL" clId="{7DF3CB10-604D-4AF9-A25E-C11426117173}" dt="2022-08-08T10:35:26.120" v="3711"/>
        <pc:sldMkLst>
          <pc:docMk/>
          <pc:sldMk cId="88701714" sldId="567"/>
        </pc:sldMkLst>
        <pc:spChg chg="add del">
          <ac:chgData name="Deepika Vatsa" userId="f7100972-27fe-4ee6-8fb4-ec9b7931b409" providerId="ADAL" clId="{7DF3CB10-604D-4AF9-A25E-C11426117173}" dt="2022-08-08T10:35:26.120" v="3711"/>
          <ac:spMkLst>
            <pc:docMk/>
            <pc:sldMk cId="88701714" sldId="567"/>
            <ac:spMk id="15" creationId="{A8384FB5-9ADC-4DDC-881B-597D56F5B15D}"/>
          </ac:spMkLst>
        </pc:spChg>
        <pc:spChg chg="add del">
          <ac:chgData name="Deepika Vatsa" userId="f7100972-27fe-4ee6-8fb4-ec9b7931b409" providerId="ADAL" clId="{7DF3CB10-604D-4AF9-A25E-C11426117173}" dt="2022-08-08T10:35:26.120" v="3711"/>
          <ac:spMkLst>
            <pc:docMk/>
            <pc:sldMk cId="88701714" sldId="567"/>
            <ac:spMk id="17" creationId="{1199E1B1-A8C0-4FE8-A5A8-1CB41D69F857}"/>
          </ac:spMkLst>
        </pc:spChg>
        <pc:spChg chg="add del">
          <ac:chgData name="Deepika Vatsa" userId="f7100972-27fe-4ee6-8fb4-ec9b7931b409" providerId="ADAL" clId="{7DF3CB10-604D-4AF9-A25E-C11426117173}" dt="2022-08-08T10:35:26.120" v="3711"/>
          <ac:spMkLst>
            <pc:docMk/>
            <pc:sldMk cId="88701714" sldId="567"/>
            <ac:spMk id="19" creationId="{84A8DE83-DE75-4B41-9DB4-A7EC0B0DEC0B}"/>
          </ac:spMkLst>
        </pc:spChg>
        <pc:spChg chg="add del">
          <ac:chgData name="Deepika Vatsa" userId="f7100972-27fe-4ee6-8fb4-ec9b7931b409" providerId="ADAL" clId="{7DF3CB10-604D-4AF9-A25E-C11426117173}" dt="2022-08-08T10:35:26.120" v="3711"/>
          <ac:spMkLst>
            <pc:docMk/>
            <pc:sldMk cId="88701714" sldId="567"/>
            <ac:spMk id="21" creationId="{A7009A0A-BEF5-4EAC-AF15-E4F9F002E239}"/>
          </ac:spMkLst>
        </pc:spChg>
      </pc:sldChg>
      <pc:sldChg chg="addSp delSp modSp add del mod modNotesTx">
        <pc:chgData name="Deepika Vatsa" userId="f7100972-27fe-4ee6-8fb4-ec9b7931b409" providerId="ADAL" clId="{7DF3CB10-604D-4AF9-A25E-C11426117173}" dt="2022-08-08T10:35:12.898" v="3706" actId="2696"/>
        <pc:sldMkLst>
          <pc:docMk/>
          <pc:sldMk cId="362831075" sldId="567"/>
        </pc:sldMkLst>
        <pc:spChg chg="del">
          <ac:chgData name="Deepika Vatsa" userId="f7100972-27fe-4ee6-8fb4-ec9b7931b409" providerId="ADAL" clId="{7DF3CB10-604D-4AF9-A25E-C11426117173}" dt="2022-08-08T10:32:32.641" v="3686" actId="478"/>
          <ac:spMkLst>
            <pc:docMk/>
            <pc:sldMk cId="362831075" sldId="567"/>
            <ac:spMk id="2" creationId="{6167DC2D-0072-445E-8CB3-E53407061CE7}"/>
          </ac:spMkLst>
        </pc:spChg>
        <pc:spChg chg="add del mod">
          <ac:chgData name="Deepika Vatsa" userId="f7100972-27fe-4ee6-8fb4-ec9b7931b409" providerId="ADAL" clId="{7DF3CB10-604D-4AF9-A25E-C11426117173}" dt="2022-08-08T10:32:39.113" v="3689" actId="478"/>
          <ac:spMkLst>
            <pc:docMk/>
            <pc:sldMk cId="362831075" sldId="567"/>
            <ac:spMk id="8" creationId="{7609A7C3-CB5A-452C-BE5D-B0C4FB7A6D17}"/>
          </ac:spMkLst>
        </pc:spChg>
        <pc:spChg chg="add mod">
          <ac:chgData name="Deepika Vatsa" userId="f7100972-27fe-4ee6-8fb4-ec9b7931b409" providerId="ADAL" clId="{7DF3CB10-604D-4AF9-A25E-C11426117173}" dt="2022-08-08T10:32:33.270" v="3688" actId="27636"/>
          <ac:spMkLst>
            <pc:docMk/>
            <pc:sldMk cId="362831075" sldId="567"/>
            <ac:spMk id="13" creationId="{1D4E646B-B48A-4751-B4FE-4A09DC06DD5F}"/>
          </ac:spMkLst>
        </pc:spChg>
        <pc:picChg chg="add mod modCrop">
          <ac:chgData name="Deepika Vatsa" userId="f7100972-27fe-4ee6-8fb4-ec9b7931b409" providerId="ADAL" clId="{7DF3CB10-604D-4AF9-A25E-C11426117173}" dt="2022-08-08T09:54:55.456" v="1931" actId="1076"/>
          <ac:picMkLst>
            <pc:docMk/>
            <pc:sldMk cId="362831075" sldId="567"/>
            <ac:picMk id="4" creationId="{BABDBA4B-489D-4B77-886E-BC192ABD938E}"/>
          </ac:picMkLst>
        </pc:picChg>
        <pc:picChg chg="del">
          <ac:chgData name="Deepika Vatsa" userId="f7100972-27fe-4ee6-8fb4-ec9b7931b409" providerId="ADAL" clId="{7DF3CB10-604D-4AF9-A25E-C11426117173}" dt="2022-08-08T09:54:34.775" v="1926" actId="478"/>
          <ac:picMkLst>
            <pc:docMk/>
            <pc:sldMk cId="362831075" sldId="567"/>
            <ac:picMk id="5" creationId="{3AF15D62-C287-4FF6-8A3E-345989DC418F}"/>
          </ac:picMkLst>
        </pc:picChg>
      </pc:sldChg>
      <pc:sldChg chg="add">
        <pc:chgData name="Deepika Vatsa" userId="f7100972-27fe-4ee6-8fb4-ec9b7931b409" providerId="ADAL" clId="{7DF3CB10-604D-4AF9-A25E-C11426117173}" dt="2022-08-08T10:35:26.201" v="3712"/>
        <pc:sldMkLst>
          <pc:docMk/>
          <pc:sldMk cId="382883145" sldId="567"/>
        </pc:sldMkLst>
      </pc:sldChg>
      <pc:sldChg chg="del">
        <pc:chgData name="Deepika Vatsa" userId="f7100972-27fe-4ee6-8fb4-ec9b7931b409" providerId="ADAL" clId="{7DF3CB10-604D-4AF9-A25E-C11426117173}" dt="2022-08-04T09:46:20.647" v="77" actId="47"/>
        <pc:sldMkLst>
          <pc:docMk/>
          <pc:sldMk cId="3548862972" sldId="567"/>
        </pc:sldMkLst>
      </pc:sldChg>
      <pc:sldChg chg="del">
        <pc:chgData name="Deepika Vatsa" userId="f7100972-27fe-4ee6-8fb4-ec9b7931b409" providerId="ADAL" clId="{7DF3CB10-604D-4AF9-A25E-C11426117173}" dt="2022-08-04T09:46:16.771" v="76" actId="47"/>
        <pc:sldMkLst>
          <pc:docMk/>
          <pc:sldMk cId="903697734" sldId="568"/>
        </pc:sldMkLst>
      </pc:sldChg>
      <pc:sldChg chg="addSp delSp add del setBg delDesignElem">
        <pc:chgData name="Deepika Vatsa" userId="f7100972-27fe-4ee6-8fb4-ec9b7931b409" providerId="ADAL" clId="{7DF3CB10-604D-4AF9-A25E-C11426117173}" dt="2022-08-08T10:35:26.120" v="3711"/>
        <pc:sldMkLst>
          <pc:docMk/>
          <pc:sldMk cId="1258238767" sldId="568"/>
        </pc:sldMkLst>
        <pc:spChg chg="add del">
          <ac:chgData name="Deepika Vatsa" userId="f7100972-27fe-4ee6-8fb4-ec9b7931b409" providerId="ADAL" clId="{7DF3CB10-604D-4AF9-A25E-C11426117173}" dt="2022-08-08T10:35:26.120" v="3711"/>
          <ac:spMkLst>
            <pc:docMk/>
            <pc:sldMk cId="1258238767" sldId="568"/>
            <ac:spMk id="15" creationId="{A8384FB5-9ADC-4DDC-881B-597D56F5B15D}"/>
          </ac:spMkLst>
        </pc:spChg>
        <pc:spChg chg="add del">
          <ac:chgData name="Deepika Vatsa" userId="f7100972-27fe-4ee6-8fb4-ec9b7931b409" providerId="ADAL" clId="{7DF3CB10-604D-4AF9-A25E-C11426117173}" dt="2022-08-08T10:35:26.120" v="3711"/>
          <ac:spMkLst>
            <pc:docMk/>
            <pc:sldMk cId="1258238767" sldId="568"/>
            <ac:spMk id="17" creationId="{1199E1B1-A8C0-4FE8-A5A8-1CB41D69F857}"/>
          </ac:spMkLst>
        </pc:spChg>
        <pc:spChg chg="add del">
          <ac:chgData name="Deepika Vatsa" userId="f7100972-27fe-4ee6-8fb4-ec9b7931b409" providerId="ADAL" clId="{7DF3CB10-604D-4AF9-A25E-C11426117173}" dt="2022-08-08T10:35:26.120" v="3711"/>
          <ac:spMkLst>
            <pc:docMk/>
            <pc:sldMk cId="1258238767" sldId="568"/>
            <ac:spMk id="19" creationId="{84A8DE83-DE75-4B41-9DB4-A7EC0B0DEC0B}"/>
          </ac:spMkLst>
        </pc:spChg>
        <pc:spChg chg="add del">
          <ac:chgData name="Deepika Vatsa" userId="f7100972-27fe-4ee6-8fb4-ec9b7931b409" providerId="ADAL" clId="{7DF3CB10-604D-4AF9-A25E-C11426117173}" dt="2022-08-08T10:35:26.120" v="3711"/>
          <ac:spMkLst>
            <pc:docMk/>
            <pc:sldMk cId="1258238767" sldId="568"/>
            <ac:spMk id="21" creationId="{A7009A0A-BEF5-4EAC-AF15-E4F9F002E239}"/>
          </ac:spMkLst>
        </pc:spChg>
      </pc:sldChg>
      <pc:sldChg chg="add">
        <pc:chgData name="Deepika Vatsa" userId="f7100972-27fe-4ee6-8fb4-ec9b7931b409" providerId="ADAL" clId="{7DF3CB10-604D-4AF9-A25E-C11426117173}" dt="2022-08-08T10:35:26.201" v="3712"/>
        <pc:sldMkLst>
          <pc:docMk/>
          <pc:sldMk cId="3914029419" sldId="568"/>
        </pc:sldMkLst>
      </pc:sldChg>
      <pc:sldChg chg="addSp delSp modSp add del mod modNotesTx">
        <pc:chgData name="Deepika Vatsa" userId="f7100972-27fe-4ee6-8fb4-ec9b7931b409" providerId="ADAL" clId="{7DF3CB10-604D-4AF9-A25E-C11426117173}" dt="2022-08-08T10:35:12.898" v="3706" actId="2696"/>
        <pc:sldMkLst>
          <pc:docMk/>
          <pc:sldMk cId="3987496133" sldId="568"/>
        </pc:sldMkLst>
        <pc:spChg chg="del">
          <ac:chgData name="Deepika Vatsa" userId="f7100972-27fe-4ee6-8fb4-ec9b7931b409" providerId="ADAL" clId="{7DF3CB10-604D-4AF9-A25E-C11426117173}" dt="2022-08-08T10:32:44.359" v="3690" actId="478"/>
          <ac:spMkLst>
            <pc:docMk/>
            <pc:sldMk cId="3987496133" sldId="568"/>
            <ac:spMk id="2" creationId="{6167DC2D-0072-445E-8CB3-E53407061CE7}"/>
          </ac:spMkLst>
        </pc:spChg>
        <pc:spChg chg="add del mod">
          <ac:chgData name="Deepika Vatsa" userId="f7100972-27fe-4ee6-8fb4-ec9b7931b409" providerId="ADAL" clId="{7DF3CB10-604D-4AF9-A25E-C11426117173}" dt="2022-08-08T10:32:48.102" v="3693" actId="478"/>
          <ac:spMkLst>
            <pc:docMk/>
            <pc:sldMk cId="3987496133" sldId="568"/>
            <ac:spMk id="8" creationId="{80B3EA73-2C6F-4391-B9C6-77FD62874D45}"/>
          </ac:spMkLst>
        </pc:spChg>
        <pc:spChg chg="add mod">
          <ac:chgData name="Deepika Vatsa" userId="f7100972-27fe-4ee6-8fb4-ec9b7931b409" providerId="ADAL" clId="{7DF3CB10-604D-4AF9-A25E-C11426117173}" dt="2022-08-08T10:32:45.576" v="3692" actId="27636"/>
          <ac:spMkLst>
            <pc:docMk/>
            <pc:sldMk cId="3987496133" sldId="568"/>
            <ac:spMk id="13" creationId="{83474153-1631-4E04-9DFE-9C390854F92F}"/>
          </ac:spMkLst>
        </pc:spChg>
        <pc:picChg chg="del">
          <ac:chgData name="Deepika Vatsa" userId="f7100972-27fe-4ee6-8fb4-ec9b7931b409" providerId="ADAL" clId="{7DF3CB10-604D-4AF9-A25E-C11426117173}" dt="2022-08-08T10:05:39.848" v="2079" actId="478"/>
          <ac:picMkLst>
            <pc:docMk/>
            <pc:sldMk cId="3987496133" sldId="568"/>
            <ac:picMk id="4" creationId="{BABDBA4B-489D-4B77-886E-BC192ABD938E}"/>
          </ac:picMkLst>
        </pc:picChg>
        <pc:picChg chg="add mod modCrop">
          <ac:chgData name="Deepika Vatsa" userId="f7100972-27fe-4ee6-8fb4-ec9b7931b409" providerId="ADAL" clId="{7DF3CB10-604D-4AF9-A25E-C11426117173}" dt="2022-08-08T10:05:59.892" v="2084" actId="1076"/>
          <ac:picMkLst>
            <pc:docMk/>
            <pc:sldMk cId="3987496133" sldId="568"/>
            <ac:picMk id="5" creationId="{F0E79B2C-F6C3-4453-9990-22A303EAFE7C}"/>
          </ac:picMkLst>
        </pc:picChg>
      </pc:sldChg>
      <pc:sldChg chg="delSp add del mod setBg delDesignElem">
        <pc:chgData name="Deepika Vatsa" userId="f7100972-27fe-4ee6-8fb4-ec9b7931b409" providerId="ADAL" clId="{7DF3CB10-604D-4AF9-A25E-C11426117173}" dt="2022-08-08T10:35:51.902" v="3719" actId="47"/>
        <pc:sldMkLst>
          <pc:docMk/>
          <pc:sldMk cId="1384638999" sldId="569"/>
        </pc:sldMkLst>
        <pc:spChg chg="del">
          <ac:chgData name="Deepika Vatsa" userId="f7100972-27fe-4ee6-8fb4-ec9b7931b409" providerId="ADAL" clId="{7DF3CB10-604D-4AF9-A25E-C11426117173}" dt="2022-08-08T10:33:14.653" v="3696"/>
          <ac:spMkLst>
            <pc:docMk/>
            <pc:sldMk cId="1384638999" sldId="569"/>
            <ac:spMk id="15" creationId="{A8384FB5-9ADC-4DDC-881B-597D56F5B15D}"/>
          </ac:spMkLst>
        </pc:spChg>
        <pc:spChg chg="del">
          <ac:chgData name="Deepika Vatsa" userId="f7100972-27fe-4ee6-8fb4-ec9b7931b409" providerId="ADAL" clId="{7DF3CB10-604D-4AF9-A25E-C11426117173}" dt="2022-08-08T10:33:14.653" v="3696"/>
          <ac:spMkLst>
            <pc:docMk/>
            <pc:sldMk cId="1384638999" sldId="569"/>
            <ac:spMk id="17" creationId="{1199E1B1-A8C0-4FE8-A5A8-1CB41D69F857}"/>
          </ac:spMkLst>
        </pc:spChg>
        <pc:spChg chg="del">
          <ac:chgData name="Deepika Vatsa" userId="f7100972-27fe-4ee6-8fb4-ec9b7931b409" providerId="ADAL" clId="{7DF3CB10-604D-4AF9-A25E-C11426117173}" dt="2022-08-08T10:33:14.653" v="3696"/>
          <ac:spMkLst>
            <pc:docMk/>
            <pc:sldMk cId="1384638999" sldId="569"/>
            <ac:spMk id="19" creationId="{84A8DE83-DE75-4B41-9DB4-A7EC0B0DEC0B}"/>
          </ac:spMkLst>
        </pc:spChg>
        <pc:spChg chg="del">
          <ac:chgData name="Deepika Vatsa" userId="f7100972-27fe-4ee6-8fb4-ec9b7931b409" providerId="ADAL" clId="{7DF3CB10-604D-4AF9-A25E-C11426117173}" dt="2022-08-08T10:33:14.653" v="3696"/>
          <ac:spMkLst>
            <pc:docMk/>
            <pc:sldMk cId="1384638999" sldId="569"/>
            <ac:spMk id="21" creationId="{A7009A0A-BEF5-4EAC-AF15-E4F9F002E239}"/>
          </ac:spMkLst>
        </pc:spChg>
        <pc:picChg chg="del">
          <ac:chgData name="Deepika Vatsa" userId="f7100972-27fe-4ee6-8fb4-ec9b7931b409" providerId="ADAL" clId="{7DF3CB10-604D-4AF9-A25E-C11426117173}" dt="2022-08-08T10:35:39.403" v="3714" actId="21"/>
          <ac:picMkLst>
            <pc:docMk/>
            <pc:sldMk cId="1384638999" sldId="569"/>
            <ac:picMk id="4" creationId="{CFAA9490-704E-46F6-A5F2-D9B7C8964714}"/>
          </ac:picMkLst>
        </pc:picChg>
      </pc:sldChg>
      <pc:sldChg chg="del">
        <pc:chgData name="Deepika Vatsa" userId="f7100972-27fe-4ee6-8fb4-ec9b7931b409" providerId="ADAL" clId="{7DF3CB10-604D-4AF9-A25E-C11426117173}" dt="2022-08-04T09:46:20.647" v="77" actId="47"/>
        <pc:sldMkLst>
          <pc:docMk/>
          <pc:sldMk cId="3078107687" sldId="569"/>
        </pc:sldMkLst>
      </pc:sldChg>
      <pc:sldChg chg="addSp delSp modSp add del mod modNotesTx">
        <pc:chgData name="Deepika Vatsa" userId="f7100972-27fe-4ee6-8fb4-ec9b7931b409" providerId="ADAL" clId="{7DF3CB10-604D-4AF9-A25E-C11426117173}" dt="2022-08-08T10:33:00.269" v="3694" actId="2696"/>
        <pc:sldMkLst>
          <pc:docMk/>
          <pc:sldMk cId="3092565799" sldId="569"/>
        </pc:sldMkLst>
        <pc:spChg chg="mod">
          <ac:chgData name="Deepika Vatsa" userId="f7100972-27fe-4ee6-8fb4-ec9b7931b409" providerId="ADAL" clId="{7DF3CB10-604D-4AF9-A25E-C11426117173}" dt="2022-08-08T10:09:22.234" v="2382" actId="20577"/>
          <ac:spMkLst>
            <pc:docMk/>
            <pc:sldMk cId="3092565799" sldId="569"/>
            <ac:spMk id="2" creationId="{6167DC2D-0072-445E-8CB3-E53407061CE7}"/>
          </ac:spMkLst>
        </pc:spChg>
        <pc:picChg chg="add mod modCrop">
          <ac:chgData name="Deepika Vatsa" userId="f7100972-27fe-4ee6-8fb4-ec9b7931b409" providerId="ADAL" clId="{7DF3CB10-604D-4AF9-A25E-C11426117173}" dt="2022-08-08T10:09:08.474" v="2344" actId="14100"/>
          <ac:picMkLst>
            <pc:docMk/>
            <pc:sldMk cId="3092565799" sldId="569"/>
            <ac:picMk id="4" creationId="{CFAA9490-704E-46F6-A5F2-D9B7C8964714}"/>
          </ac:picMkLst>
        </pc:picChg>
        <pc:picChg chg="del">
          <ac:chgData name="Deepika Vatsa" userId="f7100972-27fe-4ee6-8fb4-ec9b7931b409" providerId="ADAL" clId="{7DF3CB10-604D-4AF9-A25E-C11426117173}" dt="2022-08-08T10:08:45.584" v="2340" actId="478"/>
          <ac:picMkLst>
            <pc:docMk/>
            <pc:sldMk cId="3092565799" sldId="569"/>
            <ac:picMk id="5" creationId="{F0E79B2C-F6C3-4453-9990-22A303EAFE7C}"/>
          </ac:picMkLst>
        </pc:picChg>
      </pc:sldChg>
      <pc:sldChg chg="del">
        <pc:chgData name="Deepika Vatsa" userId="f7100972-27fe-4ee6-8fb4-ec9b7931b409" providerId="ADAL" clId="{7DF3CB10-604D-4AF9-A25E-C11426117173}" dt="2022-08-04T09:46:20.647" v="77" actId="47"/>
        <pc:sldMkLst>
          <pc:docMk/>
          <pc:sldMk cId="2887069432" sldId="570"/>
        </pc:sldMkLst>
      </pc:sldChg>
      <pc:sldChg chg="addSp delSp modSp add mod modNotesTx">
        <pc:chgData name="Deepika Vatsa" userId="f7100972-27fe-4ee6-8fb4-ec9b7931b409" providerId="ADAL" clId="{7DF3CB10-604D-4AF9-A25E-C11426117173}" dt="2022-08-08T10:34:53.871" v="3705" actId="1076"/>
        <pc:sldMkLst>
          <pc:docMk/>
          <pc:sldMk cId="2950905892" sldId="570"/>
        </pc:sldMkLst>
        <pc:spChg chg="mod">
          <ac:chgData name="Deepika Vatsa" userId="f7100972-27fe-4ee6-8fb4-ec9b7931b409" providerId="ADAL" clId="{7DF3CB10-604D-4AF9-A25E-C11426117173}" dt="2022-08-08T10:16:23.428" v="2522" actId="20577"/>
          <ac:spMkLst>
            <pc:docMk/>
            <pc:sldMk cId="2950905892" sldId="570"/>
            <ac:spMk id="2" creationId="{6167DC2D-0072-445E-8CB3-E53407061CE7}"/>
          </ac:spMkLst>
        </pc:spChg>
        <pc:spChg chg="del">
          <ac:chgData name="Deepika Vatsa" userId="f7100972-27fe-4ee6-8fb4-ec9b7931b409" providerId="ADAL" clId="{7DF3CB10-604D-4AF9-A25E-C11426117173}" dt="2022-08-08T10:33:29.415" v="3699" actId="478"/>
          <ac:spMkLst>
            <pc:docMk/>
            <pc:sldMk cId="2950905892" sldId="570"/>
            <ac:spMk id="6" creationId="{98E0FE6E-8F22-4B9F-9E9F-E2B694DC96D4}"/>
          </ac:spMkLst>
        </pc:spChg>
        <pc:picChg chg="del mod">
          <ac:chgData name="Deepika Vatsa" userId="f7100972-27fe-4ee6-8fb4-ec9b7931b409" providerId="ADAL" clId="{7DF3CB10-604D-4AF9-A25E-C11426117173}" dt="2022-08-08T10:15:38.557" v="2501" actId="478"/>
          <ac:picMkLst>
            <pc:docMk/>
            <pc:sldMk cId="2950905892" sldId="570"/>
            <ac:picMk id="4" creationId="{3A215E76-1486-48D1-A01E-9C5BAD8262B8}"/>
          </ac:picMkLst>
        </pc:picChg>
        <pc:picChg chg="add del mod modCrop">
          <ac:chgData name="Deepika Vatsa" userId="f7100972-27fe-4ee6-8fb4-ec9b7931b409" providerId="ADAL" clId="{7DF3CB10-604D-4AF9-A25E-C11426117173}" dt="2022-08-08T10:34:32.546" v="3700" actId="478"/>
          <ac:picMkLst>
            <pc:docMk/>
            <pc:sldMk cId="2950905892" sldId="570"/>
            <ac:picMk id="5" creationId="{7B53D12A-89A5-4757-9D04-7657F49E8EA9}"/>
          </ac:picMkLst>
        </pc:picChg>
        <pc:picChg chg="add mod modCrop">
          <ac:chgData name="Deepika Vatsa" userId="f7100972-27fe-4ee6-8fb4-ec9b7931b409" providerId="ADAL" clId="{7DF3CB10-604D-4AF9-A25E-C11426117173}" dt="2022-08-08T10:34:53.871" v="3705" actId="1076"/>
          <ac:picMkLst>
            <pc:docMk/>
            <pc:sldMk cId="2950905892" sldId="570"/>
            <ac:picMk id="8" creationId="{632B602B-3A99-4A31-AFBE-DC71A6406F35}"/>
          </ac:picMkLst>
        </pc:picChg>
      </pc:sldChg>
      <pc:sldChg chg="del">
        <pc:chgData name="Deepika Vatsa" userId="f7100972-27fe-4ee6-8fb4-ec9b7931b409" providerId="ADAL" clId="{7DF3CB10-604D-4AF9-A25E-C11426117173}" dt="2022-08-04T09:46:16.771" v="76" actId="47"/>
        <pc:sldMkLst>
          <pc:docMk/>
          <pc:sldMk cId="3015075479" sldId="571"/>
        </pc:sldMkLst>
      </pc:sldChg>
      <pc:sldChg chg="addSp delSp modSp add mod modNotesTx">
        <pc:chgData name="Deepika Vatsa" userId="f7100972-27fe-4ee6-8fb4-ec9b7931b409" providerId="ADAL" clId="{7DF3CB10-604D-4AF9-A25E-C11426117173}" dt="2022-08-08T10:18:49.768" v="2760" actId="20577"/>
        <pc:sldMkLst>
          <pc:docMk/>
          <pc:sldMk cId="3918142659" sldId="571"/>
        </pc:sldMkLst>
        <pc:picChg chg="add mod modCrop">
          <ac:chgData name="Deepika Vatsa" userId="f7100972-27fe-4ee6-8fb4-ec9b7931b409" providerId="ADAL" clId="{7DF3CB10-604D-4AF9-A25E-C11426117173}" dt="2022-08-08T10:18:13.428" v="2663" actId="1076"/>
          <ac:picMkLst>
            <pc:docMk/>
            <pc:sldMk cId="3918142659" sldId="571"/>
            <ac:picMk id="4" creationId="{09308707-0A5E-4464-A7C0-7172F662B14F}"/>
          </ac:picMkLst>
        </pc:picChg>
        <pc:picChg chg="del">
          <ac:chgData name="Deepika Vatsa" userId="f7100972-27fe-4ee6-8fb4-ec9b7931b409" providerId="ADAL" clId="{7DF3CB10-604D-4AF9-A25E-C11426117173}" dt="2022-08-08T10:17:03.595" v="2624" actId="478"/>
          <ac:picMkLst>
            <pc:docMk/>
            <pc:sldMk cId="3918142659" sldId="571"/>
            <ac:picMk id="5" creationId="{7B53D12A-89A5-4757-9D04-7657F49E8EA9}"/>
          </ac:picMkLst>
        </pc:picChg>
      </pc:sldChg>
      <pc:sldChg chg="addSp delSp modSp add mod modNotesTx">
        <pc:chgData name="Deepika Vatsa" userId="f7100972-27fe-4ee6-8fb4-ec9b7931b409" providerId="ADAL" clId="{7DF3CB10-604D-4AF9-A25E-C11426117173}" dt="2022-08-08T10:22:05.536" v="2997" actId="20577"/>
        <pc:sldMkLst>
          <pc:docMk/>
          <pc:sldMk cId="2848741207" sldId="572"/>
        </pc:sldMkLst>
        <pc:picChg chg="del">
          <ac:chgData name="Deepika Vatsa" userId="f7100972-27fe-4ee6-8fb4-ec9b7931b409" providerId="ADAL" clId="{7DF3CB10-604D-4AF9-A25E-C11426117173}" dt="2022-08-08T10:19:16.725" v="2762" actId="478"/>
          <ac:picMkLst>
            <pc:docMk/>
            <pc:sldMk cId="2848741207" sldId="572"/>
            <ac:picMk id="4" creationId="{09308707-0A5E-4464-A7C0-7172F662B14F}"/>
          </ac:picMkLst>
        </pc:picChg>
        <pc:picChg chg="add mod modCrop">
          <ac:chgData name="Deepika Vatsa" userId="f7100972-27fe-4ee6-8fb4-ec9b7931b409" providerId="ADAL" clId="{7DF3CB10-604D-4AF9-A25E-C11426117173}" dt="2022-08-08T10:19:40.852" v="2767" actId="1076"/>
          <ac:picMkLst>
            <pc:docMk/>
            <pc:sldMk cId="2848741207" sldId="572"/>
            <ac:picMk id="5" creationId="{019A47FE-767F-4C81-B39A-CD6B2BB2CFD6}"/>
          </ac:picMkLst>
        </pc:picChg>
      </pc:sldChg>
      <pc:sldChg chg="del">
        <pc:chgData name="Deepika Vatsa" userId="f7100972-27fe-4ee6-8fb4-ec9b7931b409" providerId="ADAL" clId="{7DF3CB10-604D-4AF9-A25E-C11426117173}" dt="2022-08-04T09:46:16.771" v="76" actId="47"/>
        <pc:sldMkLst>
          <pc:docMk/>
          <pc:sldMk cId="364232575" sldId="573"/>
        </pc:sldMkLst>
      </pc:sldChg>
      <pc:sldChg chg="addSp delSp modSp add mod modNotesTx">
        <pc:chgData name="Deepika Vatsa" userId="f7100972-27fe-4ee6-8fb4-ec9b7931b409" providerId="ADAL" clId="{7DF3CB10-604D-4AF9-A25E-C11426117173}" dt="2022-08-08T10:27:22.682" v="3335" actId="20577"/>
        <pc:sldMkLst>
          <pc:docMk/>
          <pc:sldMk cId="1559947821" sldId="573"/>
        </pc:sldMkLst>
        <pc:spChg chg="add mod">
          <ac:chgData name="Deepika Vatsa" userId="f7100972-27fe-4ee6-8fb4-ec9b7931b409" providerId="ADAL" clId="{7DF3CB10-604D-4AF9-A25E-C11426117173}" dt="2022-08-08T10:27:22.682" v="3335" actId="20577"/>
          <ac:spMkLst>
            <pc:docMk/>
            <pc:sldMk cId="1559947821" sldId="573"/>
            <ac:spMk id="9" creationId="{FDB2C1D4-0978-4D1B-AF76-F7F076E9E4EB}"/>
          </ac:spMkLst>
        </pc:spChg>
        <pc:picChg chg="del">
          <ac:chgData name="Deepika Vatsa" userId="f7100972-27fe-4ee6-8fb4-ec9b7931b409" providerId="ADAL" clId="{7DF3CB10-604D-4AF9-A25E-C11426117173}" dt="2022-08-08T10:23:35.911" v="2999" actId="478"/>
          <ac:picMkLst>
            <pc:docMk/>
            <pc:sldMk cId="1559947821" sldId="573"/>
            <ac:picMk id="5" creationId="{019A47FE-767F-4C81-B39A-CD6B2BB2CFD6}"/>
          </ac:picMkLst>
        </pc:picChg>
      </pc:sldChg>
      <pc:sldChg chg="modSp add mod">
        <pc:chgData name="Deepika Vatsa" userId="f7100972-27fe-4ee6-8fb4-ec9b7931b409" providerId="ADAL" clId="{7DF3CB10-604D-4AF9-A25E-C11426117173}" dt="2022-08-08T10:29:12.957" v="3518" actId="15"/>
        <pc:sldMkLst>
          <pc:docMk/>
          <pc:sldMk cId="167990248" sldId="574"/>
        </pc:sldMkLst>
        <pc:spChg chg="mod">
          <ac:chgData name="Deepika Vatsa" userId="f7100972-27fe-4ee6-8fb4-ec9b7931b409" providerId="ADAL" clId="{7DF3CB10-604D-4AF9-A25E-C11426117173}" dt="2022-08-08T10:29:12.957" v="3518" actId="15"/>
          <ac:spMkLst>
            <pc:docMk/>
            <pc:sldMk cId="167990248" sldId="574"/>
            <ac:spMk id="9" creationId="{FDB2C1D4-0978-4D1B-AF76-F7F076E9E4EB}"/>
          </ac:spMkLst>
        </pc:spChg>
      </pc:sldChg>
      <pc:sldChg chg="del">
        <pc:chgData name="Deepika Vatsa" userId="f7100972-27fe-4ee6-8fb4-ec9b7931b409" providerId="ADAL" clId="{7DF3CB10-604D-4AF9-A25E-C11426117173}" dt="2022-08-04T09:46:16.771" v="76" actId="47"/>
        <pc:sldMkLst>
          <pc:docMk/>
          <pc:sldMk cId="835221985" sldId="574"/>
        </pc:sldMkLst>
      </pc:sldChg>
      <pc:sldChg chg="modSp add mod">
        <pc:chgData name="Deepika Vatsa" userId="f7100972-27fe-4ee6-8fb4-ec9b7931b409" providerId="ADAL" clId="{7DF3CB10-604D-4AF9-A25E-C11426117173}" dt="2022-08-09T04:36:12.429" v="4283" actId="20577"/>
        <pc:sldMkLst>
          <pc:docMk/>
          <pc:sldMk cId="296850078" sldId="575"/>
        </pc:sldMkLst>
        <pc:spChg chg="mod">
          <ac:chgData name="Deepika Vatsa" userId="f7100972-27fe-4ee6-8fb4-ec9b7931b409" providerId="ADAL" clId="{7DF3CB10-604D-4AF9-A25E-C11426117173}" dt="2022-08-09T04:36:12.429" v="4283" actId="20577"/>
          <ac:spMkLst>
            <pc:docMk/>
            <pc:sldMk cId="296850078" sldId="575"/>
            <ac:spMk id="2" creationId="{6167DC2D-0072-445E-8CB3-E53407061CE7}"/>
          </ac:spMkLst>
        </pc:spChg>
        <pc:spChg chg="mod">
          <ac:chgData name="Deepika Vatsa" userId="f7100972-27fe-4ee6-8fb4-ec9b7931b409" providerId="ADAL" clId="{7DF3CB10-604D-4AF9-A25E-C11426117173}" dt="2022-08-09T04:35:48.519" v="4282" actId="20577"/>
          <ac:spMkLst>
            <pc:docMk/>
            <pc:sldMk cId="296850078" sldId="575"/>
            <ac:spMk id="9" creationId="{FDB2C1D4-0978-4D1B-AF76-F7F076E9E4EB}"/>
          </ac:spMkLst>
        </pc:spChg>
      </pc:sldChg>
      <pc:sldChg chg="del">
        <pc:chgData name="Deepika Vatsa" userId="f7100972-27fe-4ee6-8fb4-ec9b7931b409" providerId="ADAL" clId="{7DF3CB10-604D-4AF9-A25E-C11426117173}" dt="2022-08-04T09:46:16.771" v="76" actId="47"/>
        <pc:sldMkLst>
          <pc:docMk/>
          <pc:sldMk cId="1570742894" sldId="575"/>
        </pc:sldMkLst>
      </pc:sldChg>
      <pc:sldChg chg="addSp delSp modSp add mod modNotesTx">
        <pc:chgData name="Deepika Vatsa" userId="f7100972-27fe-4ee6-8fb4-ec9b7931b409" providerId="ADAL" clId="{7DF3CB10-604D-4AF9-A25E-C11426117173}" dt="2022-08-08T10:36:10.347" v="3762" actId="27636"/>
        <pc:sldMkLst>
          <pc:docMk/>
          <pc:sldMk cId="1530362619" sldId="576"/>
        </pc:sldMkLst>
        <pc:spChg chg="mod">
          <ac:chgData name="Deepika Vatsa" userId="f7100972-27fe-4ee6-8fb4-ec9b7931b409" providerId="ADAL" clId="{7DF3CB10-604D-4AF9-A25E-C11426117173}" dt="2022-08-08T10:36:10.347" v="3762" actId="27636"/>
          <ac:spMkLst>
            <pc:docMk/>
            <pc:sldMk cId="1530362619" sldId="576"/>
            <ac:spMk id="13" creationId="{83474153-1631-4E04-9DFE-9C390854F92F}"/>
          </ac:spMkLst>
        </pc:spChg>
        <pc:picChg chg="del mod">
          <ac:chgData name="Deepika Vatsa" userId="f7100972-27fe-4ee6-8fb4-ec9b7931b409" providerId="ADAL" clId="{7DF3CB10-604D-4AF9-A25E-C11426117173}" dt="2022-08-08T10:35:41.485" v="3716" actId="478"/>
          <ac:picMkLst>
            <pc:docMk/>
            <pc:sldMk cId="1530362619" sldId="576"/>
            <ac:picMk id="5" creationId="{F0E79B2C-F6C3-4453-9990-22A303EAFE7C}"/>
          </ac:picMkLst>
        </pc:picChg>
        <pc:picChg chg="add mod">
          <ac:chgData name="Deepika Vatsa" userId="f7100972-27fe-4ee6-8fb4-ec9b7931b409" providerId="ADAL" clId="{7DF3CB10-604D-4AF9-A25E-C11426117173}" dt="2022-08-08T10:35:42.018" v="3717"/>
          <ac:picMkLst>
            <pc:docMk/>
            <pc:sldMk cId="1530362619" sldId="576"/>
            <ac:picMk id="9" creationId="{8F1C50C3-A4CB-4815-AF13-10D269B0B5DD}"/>
          </ac:picMkLst>
        </pc:picChg>
      </pc:sldChg>
      <pc:sldChg chg="del">
        <pc:chgData name="Deepika Vatsa" userId="f7100972-27fe-4ee6-8fb4-ec9b7931b409" providerId="ADAL" clId="{7DF3CB10-604D-4AF9-A25E-C11426117173}" dt="2022-08-04T09:46:16.771" v="76" actId="47"/>
        <pc:sldMkLst>
          <pc:docMk/>
          <pc:sldMk cId="1837020608" sldId="576"/>
        </pc:sldMkLst>
      </pc:sldChg>
      <pc:sldChg chg="addSp delSp modSp add mod modNotesTx">
        <pc:chgData name="Deepika Vatsa" userId="f7100972-27fe-4ee6-8fb4-ec9b7931b409" providerId="ADAL" clId="{7DF3CB10-604D-4AF9-A25E-C11426117173}" dt="2022-08-09T04:55:20.135" v="5204" actId="1076"/>
        <pc:sldMkLst>
          <pc:docMk/>
          <pc:sldMk cId="2641734005" sldId="577"/>
        </pc:sldMkLst>
        <pc:spChg chg="mod">
          <ac:chgData name="Deepika Vatsa" userId="f7100972-27fe-4ee6-8fb4-ec9b7931b409" providerId="ADAL" clId="{7DF3CB10-604D-4AF9-A25E-C11426117173}" dt="2022-08-09T04:37:27.261" v="4284" actId="20577"/>
          <ac:spMkLst>
            <pc:docMk/>
            <pc:sldMk cId="2641734005" sldId="577"/>
            <ac:spMk id="2" creationId="{6167DC2D-0072-445E-8CB3-E53407061CE7}"/>
          </ac:spMkLst>
        </pc:spChg>
        <pc:spChg chg="mod">
          <ac:chgData name="Deepika Vatsa" userId="f7100972-27fe-4ee6-8fb4-ec9b7931b409" providerId="ADAL" clId="{7DF3CB10-604D-4AF9-A25E-C11426117173}" dt="2022-08-09T04:54:26.224" v="5198" actId="6549"/>
          <ac:spMkLst>
            <pc:docMk/>
            <pc:sldMk cId="2641734005" sldId="577"/>
            <ac:spMk id="9" creationId="{FDB2C1D4-0978-4D1B-AF76-F7F076E9E4EB}"/>
          </ac:spMkLst>
        </pc:spChg>
        <pc:picChg chg="add del mod modCrop">
          <ac:chgData name="Deepika Vatsa" userId="f7100972-27fe-4ee6-8fb4-ec9b7931b409" providerId="ADAL" clId="{7DF3CB10-604D-4AF9-A25E-C11426117173}" dt="2022-08-09T04:54:21.136" v="5197" actId="478"/>
          <ac:picMkLst>
            <pc:docMk/>
            <pc:sldMk cId="2641734005" sldId="577"/>
            <ac:picMk id="4" creationId="{E09EEA40-980F-4385-9D8A-96A4823B7FA0}"/>
          </ac:picMkLst>
        </pc:picChg>
        <pc:picChg chg="add mod modCrop">
          <ac:chgData name="Deepika Vatsa" userId="f7100972-27fe-4ee6-8fb4-ec9b7931b409" providerId="ADAL" clId="{7DF3CB10-604D-4AF9-A25E-C11426117173}" dt="2022-08-09T04:55:20.135" v="5204" actId="1076"/>
          <ac:picMkLst>
            <pc:docMk/>
            <pc:sldMk cId="2641734005" sldId="577"/>
            <ac:picMk id="7" creationId="{80BFCACC-746F-4C36-9BDB-AE268585A9C0}"/>
          </ac:picMkLst>
        </pc:picChg>
      </pc:sldChg>
      <pc:sldChg chg="modSp add mod modNotesTx">
        <pc:chgData name="Deepika Vatsa" userId="f7100972-27fe-4ee6-8fb4-ec9b7931b409" providerId="ADAL" clId="{7DF3CB10-604D-4AF9-A25E-C11426117173}" dt="2022-08-09T04:49:34.358" v="5062" actId="20577"/>
        <pc:sldMkLst>
          <pc:docMk/>
          <pc:sldMk cId="2988424122" sldId="578"/>
        </pc:sldMkLst>
        <pc:spChg chg="mod">
          <ac:chgData name="Deepika Vatsa" userId="f7100972-27fe-4ee6-8fb4-ec9b7931b409" providerId="ADAL" clId="{7DF3CB10-604D-4AF9-A25E-C11426117173}" dt="2022-08-09T04:49:34.358" v="5062" actId="20577"/>
          <ac:spMkLst>
            <pc:docMk/>
            <pc:sldMk cId="2988424122" sldId="578"/>
            <ac:spMk id="9" creationId="{FDB2C1D4-0978-4D1B-AF76-F7F076E9E4EB}"/>
          </ac:spMkLst>
        </pc:spChg>
      </pc:sldChg>
      <pc:sldChg chg="addSp delSp modSp add mod">
        <pc:chgData name="Deepika Vatsa" userId="f7100972-27fe-4ee6-8fb4-ec9b7931b409" providerId="ADAL" clId="{7DF3CB10-604D-4AF9-A25E-C11426117173}" dt="2022-08-09T04:56:38.026" v="5212" actId="1076"/>
        <pc:sldMkLst>
          <pc:docMk/>
          <pc:sldMk cId="3800443747" sldId="579"/>
        </pc:sldMkLst>
        <pc:spChg chg="mod">
          <ac:chgData name="Deepika Vatsa" userId="f7100972-27fe-4ee6-8fb4-ec9b7931b409" providerId="ADAL" clId="{7DF3CB10-604D-4AF9-A25E-C11426117173}" dt="2022-08-09T04:56:33.703" v="5211" actId="6549"/>
          <ac:spMkLst>
            <pc:docMk/>
            <pc:sldMk cId="3800443747" sldId="579"/>
            <ac:spMk id="9" creationId="{FDB2C1D4-0978-4D1B-AF76-F7F076E9E4EB}"/>
          </ac:spMkLst>
        </pc:spChg>
        <pc:picChg chg="del mod">
          <ac:chgData name="Deepika Vatsa" userId="f7100972-27fe-4ee6-8fb4-ec9b7931b409" providerId="ADAL" clId="{7DF3CB10-604D-4AF9-A25E-C11426117173}" dt="2022-08-09T04:55:24.299" v="5205" actId="478"/>
          <ac:picMkLst>
            <pc:docMk/>
            <pc:sldMk cId="3800443747" sldId="579"/>
            <ac:picMk id="4" creationId="{E09EEA40-980F-4385-9D8A-96A4823B7FA0}"/>
          </ac:picMkLst>
        </pc:picChg>
        <pc:picChg chg="add mod modCrop">
          <ac:chgData name="Deepika Vatsa" userId="f7100972-27fe-4ee6-8fb4-ec9b7931b409" providerId="ADAL" clId="{7DF3CB10-604D-4AF9-A25E-C11426117173}" dt="2022-08-09T04:56:38.026" v="5212" actId="1076"/>
          <ac:picMkLst>
            <pc:docMk/>
            <pc:sldMk cId="3800443747" sldId="579"/>
            <ac:picMk id="5" creationId="{81862486-D611-4033-BF1E-8BC2C7F5453C}"/>
          </ac:picMkLst>
        </pc:picChg>
      </pc:sldChg>
      <pc:sldChg chg="delSp modSp add mod modNotesTx">
        <pc:chgData name="Deepika Vatsa" userId="f7100972-27fe-4ee6-8fb4-ec9b7931b409" providerId="ADAL" clId="{7DF3CB10-604D-4AF9-A25E-C11426117173}" dt="2022-08-09T05:00:49.465" v="5549" actId="20577"/>
        <pc:sldMkLst>
          <pc:docMk/>
          <pc:sldMk cId="1721693448" sldId="580"/>
        </pc:sldMkLst>
        <pc:spChg chg="mod">
          <ac:chgData name="Deepika Vatsa" userId="f7100972-27fe-4ee6-8fb4-ec9b7931b409" providerId="ADAL" clId="{7DF3CB10-604D-4AF9-A25E-C11426117173}" dt="2022-08-09T05:00:49.465" v="5549" actId="20577"/>
          <ac:spMkLst>
            <pc:docMk/>
            <pc:sldMk cId="1721693448" sldId="580"/>
            <ac:spMk id="9" creationId="{FDB2C1D4-0978-4D1B-AF76-F7F076E9E4EB}"/>
          </ac:spMkLst>
        </pc:spChg>
        <pc:picChg chg="del">
          <ac:chgData name="Deepika Vatsa" userId="f7100972-27fe-4ee6-8fb4-ec9b7931b409" providerId="ADAL" clId="{7DF3CB10-604D-4AF9-A25E-C11426117173}" dt="2022-08-09T04:57:35.795" v="5215" actId="478"/>
          <ac:picMkLst>
            <pc:docMk/>
            <pc:sldMk cId="1721693448" sldId="580"/>
            <ac:picMk id="5" creationId="{81862486-D611-4033-BF1E-8BC2C7F5453C}"/>
          </ac:picMkLst>
        </pc:picChg>
      </pc:sldChg>
      <pc:sldMasterChg chg="delSldLayout">
        <pc:chgData name="Deepika Vatsa" userId="f7100972-27fe-4ee6-8fb4-ec9b7931b409" providerId="ADAL" clId="{7DF3CB10-604D-4AF9-A25E-C11426117173}" dt="2022-08-04T09:46:16.771" v="76" actId="47"/>
        <pc:sldMasterMkLst>
          <pc:docMk/>
          <pc:sldMasterMk cId="3073119696" sldId="2147483648"/>
        </pc:sldMasterMkLst>
        <pc:sldLayoutChg chg="del">
          <pc:chgData name="Deepika Vatsa" userId="f7100972-27fe-4ee6-8fb4-ec9b7931b409" providerId="ADAL" clId="{7DF3CB10-604D-4AF9-A25E-C11426117173}" dt="2022-08-04T09:46:16.771" v="76" actId="47"/>
          <pc:sldLayoutMkLst>
            <pc:docMk/>
            <pc:sldMasterMk cId="3073119696" sldId="2147483648"/>
            <pc:sldLayoutMk cId="2128605074" sldId="2147483660"/>
          </pc:sldLayoutMkLst>
        </pc:sldLayoutChg>
        <pc:sldLayoutChg chg="del">
          <pc:chgData name="Deepika Vatsa" userId="f7100972-27fe-4ee6-8fb4-ec9b7931b409" providerId="ADAL" clId="{7DF3CB10-604D-4AF9-A25E-C11426117173}" dt="2022-08-04T09:46:16.771" v="76" actId="47"/>
          <pc:sldLayoutMkLst>
            <pc:docMk/>
            <pc:sldMasterMk cId="3073119696" sldId="2147483648"/>
            <pc:sldLayoutMk cId="1804072144" sldId="2147483661"/>
          </pc:sldLayoutMkLst>
        </pc:sldLayoutChg>
        <pc:sldLayoutChg chg="del">
          <pc:chgData name="Deepika Vatsa" userId="f7100972-27fe-4ee6-8fb4-ec9b7931b409" providerId="ADAL" clId="{7DF3CB10-604D-4AF9-A25E-C11426117173}" dt="2022-08-04T09:46:16.771" v="76" actId="47"/>
          <pc:sldLayoutMkLst>
            <pc:docMk/>
            <pc:sldMasterMk cId="3073119696" sldId="2147483648"/>
            <pc:sldLayoutMk cId="3534519941" sldId="2147483662"/>
          </pc:sldLayoutMkLst>
        </pc:sldLayoutChg>
        <pc:sldLayoutChg chg="del">
          <pc:chgData name="Deepika Vatsa" userId="f7100972-27fe-4ee6-8fb4-ec9b7931b409" providerId="ADAL" clId="{7DF3CB10-604D-4AF9-A25E-C11426117173}" dt="2022-08-04T09:46:16.771" v="76" actId="47"/>
          <pc:sldLayoutMkLst>
            <pc:docMk/>
            <pc:sldMasterMk cId="3073119696" sldId="2147483648"/>
            <pc:sldLayoutMk cId="1607036142" sldId="2147483663"/>
          </pc:sldLayoutMkLst>
        </pc:sldLayoutChg>
        <pc:sldLayoutChg chg="del">
          <pc:chgData name="Deepika Vatsa" userId="f7100972-27fe-4ee6-8fb4-ec9b7931b409" providerId="ADAL" clId="{7DF3CB10-604D-4AF9-A25E-C11426117173}" dt="2022-08-04T09:46:16.771" v="76" actId="47"/>
          <pc:sldLayoutMkLst>
            <pc:docMk/>
            <pc:sldMasterMk cId="3073119696" sldId="2147483648"/>
            <pc:sldLayoutMk cId="4247484041" sldId="2147483664"/>
          </pc:sldLayoutMkLst>
        </pc:sldLayoutChg>
        <pc:sldLayoutChg chg="del">
          <pc:chgData name="Deepika Vatsa" userId="f7100972-27fe-4ee6-8fb4-ec9b7931b409" providerId="ADAL" clId="{7DF3CB10-604D-4AF9-A25E-C11426117173}" dt="2022-08-04T09:46:16.771" v="76" actId="47"/>
          <pc:sldLayoutMkLst>
            <pc:docMk/>
            <pc:sldMasterMk cId="3073119696" sldId="2147483648"/>
            <pc:sldLayoutMk cId="640320616" sldId="2147483665"/>
          </pc:sldLayoutMkLst>
        </pc:sldLayoutChg>
        <pc:sldLayoutChg chg="del">
          <pc:chgData name="Deepika Vatsa" userId="f7100972-27fe-4ee6-8fb4-ec9b7931b409" providerId="ADAL" clId="{7DF3CB10-604D-4AF9-A25E-C11426117173}" dt="2022-08-04T09:46:16.771" v="76" actId="47"/>
          <pc:sldLayoutMkLst>
            <pc:docMk/>
            <pc:sldMasterMk cId="3073119696" sldId="2147483648"/>
            <pc:sldLayoutMk cId="1251238540" sldId="2147483666"/>
          </pc:sldLayoutMkLst>
        </pc:sldLayoutChg>
        <pc:sldLayoutChg chg="del">
          <pc:chgData name="Deepika Vatsa" userId="f7100972-27fe-4ee6-8fb4-ec9b7931b409" providerId="ADAL" clId="{7DF3CB10-604D-4AF9-A25E-C11426117173}" dt="2022-08-04T09:46:16.771" v="76" actId="47"/>
          <pc:sldLayoutMkLst>
            <pc:docMk/>
            <pc:sldMasterMk cId="3073119696" sldId="2147483648"/>
            <pc:sldLayoutMk cId="1532045955" sldId="2147483667"/>
          </pc:sldLayoutMkLst>
        </pc:sldLayoutChg>
      </pc:sldMasterChg>
    </pc:docChg>
  </pc:docChgLst>
  <pc:docChgLst>
    <pc:chgData name="Deepika Vatsa" userId="f7100972-27fe-4ee6-8fb4-ec9b7931b409" providerId="ADAL" clId="{A6182568-2798-4443-8D9E-3B62339A59B7}"/>
    <pc:docChg chg="undo redo custSel addSld delSld modSld sldOrd">
      <pc:chgData name="Deepika Vatsa" userId="f7100972-27fe-4ee6-8fb4-ec9b7931b409" providerId="ADAL" clId="{A6182568-2798-4443-8D9E-3B62339A59B7}" dt="2022-08-14T19:09:29.420" v="10304" actId="20577"/>
      <pc:docMkLst>
        <pc:docMk/>
      </pc:docMkLst>
      <pc:sldChg chg="modSp mod">
        <pc:chgData name="Deepika Vatsa" userId="f7100972-27fe-4ee6-8fb4-ec9b7931b409" providerId="ADAL" clId="{A6182568-2798-4443-8D9E-3B62339A59B7}" dt="2022-08-14T18:48:09.759" v="10134" actId="20577"/>
        <pc:sldMkLst>
          <pc:docMk/>
          <pc:sldMk cId="492309654" sldId="256"/>
        </pc:sldMkLst>
        <pc:spChg chg="mod">
          <ac:chgData name="Deepika Vatsa" userId="f7100972-27fe-4ee6-8fb4-ec9b7931b409" providerId="ADAL" clId="{A6182568-2798-4443-8D9E-3B62339A59B7}" dt="2022-08-14T18:48:09.759" v="10134" actId="20577"/>
          <ac:spMkLst>
            <pc:docMk/>
            <pc:sldMk cId="492309654" sldId="256"/>
            <ac:spMk id="3" creationId="{D11C1709-B620-47DC-9742-B9FB880F0527}"/>
          </ac:spMkLst>
        </pc:spChg>
      </pc:sldChg>
      <pc:sldChg chg="modSp add mod modNotesTx">
        <pc:chgData name="Deepika Vatsa" userId="f7100972-27fe-4ee6-8fb4-ec9b7931b409" providerId="ADAL" clId="{A6182568-2798-4443-8D9E-3B62339A59B7}" dt="2022-08-14T12:24:36.716" v="2330" actId="20577"/>
        <pc:sldMkLst>
          <pc:docMk/>
          <pc:sldMk cId="1494410275" sldId="257"/>
        </pc:sldMkLst>
        <pc:spChg chg="mod">
          <ac:chgData name="Deepika Vatsa" userId="f7100972-27fe-4ee6-8fb4-ec9b7931b409" providerId="ADAL" clId="{A6182568-2798-4443-8D9E-3B62339A59B7}" dt="2022-08-14T10:16:19.342" v="80" actId="14100"/>
          <ac:spMkLst>
            <pc:docMk/>
            <pc:sldMk cId="1494410275" sldId="257"/>
            <ac:spMk id="7" creationId="{00000000-0000-0000-0000-000000000000}"/>
          </ac:spMkLst>
        </pc:spChg>
      </pc:sldChg>
      <pc:sldChg chg="del">
        <pc:chgData name="Deepika Vatsa" userId="f7100972-27fe-4ee6-8fb4-ec9b7931b409" providerId="ADAL" clId="{A6182568-2798-4443-8D9E-3B62339A59B7}" dt="2022-08-14T09:56:02.188" v="31" actId="47"/>
        <pc:sldMkLst>
          <pc:docMk/>
          <pc:sldMk cId="3472450693" sldId="257"/>
        </pc:sldMkLst>
      </pc:sldChg>
      <pc:sldChg chg="modSp add del mod modNotesTx">
        <pc:chgData name="Deepika Vatsa" userId="f7100972-27fe-4ee6-8fb4-ec9b7931b409" providerId="ADAL" clId="{A6182568-2798-4443-8D9E-3B62339A59B7}" dt="2022-08-14T10:49:09.478" v="1362" actId="20577"/>
        <pc:sldMkLst>
          <pc:docMk/>
          <pc:sldMk cId="0" sldId="259"/>
        </pc:sldMkLst>
        <pc:spChg chg="mod">
          <ac:chgData name="Deepika Vatsa" userId="f7100972-27fe-4ee6-8fb4-ec9b7931b409" providerId="ADAL" clId="{A6182568-2798-4443-8D9E-3B62339A59B7}" dt="2022-08-14T10:34:45.393" v="805" actId="1076"/>
          <ac:spMkLst>
            <pc:docMk/>
            <pc:sldMk cId="0" sldId="259"/>
            <ac:spMk id="2" creationId="{00000000-0000-0000-0000-000000000000}"/>
          </ac:spMkLst>
        </pc:spChg>
        <pc:spChg chg="mod">
          <ac:chgData name="Deepika Vatsa" userId="f7100972-27fe-4ee6-8fb4-ec9b7931b409" providerId="ADAL" clId="{A6182568-2798-4443-8D9E-3B62339A59B7}" dt="2022-08-14T10:48:13.586" v="1214" actId="1076"/>
          <ac:spMkLst>
            <pc:docMk/>
            <pc:sldMk cId="0" sldId="259"/>
            <ac:spMk id="3" creationId="{00000000-0000-0000-0000-000000000000}"/>
          </ac:spMkLst>
        </pc:spChg>
      </pc:sldChg>
      <pc:sldChg chg="addSp delSp modSp add del mod modNotesTx">
        <pc:chgData name="Deepika Vatsa" userId="f7100972-27fe-4ee6-8fb4-ec9b7931b409" providerId="ADAL" clId="{A6182568-2798-4443-8D9E-3B62339A59B7}" dt="2022-08-14T12:28:16.926" v="2447" actId="20577"/>
        <pc:sldMkLst>
          <pc:docMk/>
          <pc:sldMk cId="0" sldId="260"/>
        </pc:sldMkLst>
        <pc:spChg chg="mod">
          <ac:chgData name="Deepika Vatsa" userId="f7100972-27fe-4ee6-8fb4-ec9b7931b409" providerId="ADAL" clId="{A6182568-2798-4443-8D9E-3B62339A59B7}" dt="2022-08-14T10:34:40.786" v="804" actId="1076"/>
          <ac:spMkLst>
            <pc:docMk/>
            <pc:sldMk cId="0" sldId="260"/>
            <ac:spMk id="2" creationId="{00000000-0000-0000-0000-000000000000}"/>
          </ac:spMkLst>
        </pc:spChg>
        <pc:spChg chg="del mod">
          <ac:chgData name="Deepika Vatsa" userId="f7100972-27fe-4ee6-8fb4-ec9b7931b409" providerId="ADAL" clId="{A6182568-2798-4443-8D9E-3B62339A59B7}" dt="2022-08-14T10:33:27.910" v="798" actId="478"/>
          <ac:spMkLst>
            <pc:docMk/>
            <pc:sldMk cId="0" sldId="260"/>
            <ac:spMk id="3" creationId="{00000000-0000-0000-0000-000000000000}"/>
          </ac:spMkLst>
        </pc:spChg>
        <pc:spChg chg="mod">
          <ac:chgData name="Deepika Vatsa" userId="f7100972-27fe-4ee6-8fb4-ec9b7931b409" providerId="ADAL" clId="{A6182568-2798-4443-8D9E-3B62339A59B7}" dt="2022-08-14T10:21:35.522" v="105" actId="14100"/>
          <ac:spMkLst>
            <pc:docMk/>
            <pc:sldMk cId="0" sldId="260"/>
            <ac:spMk id="4" creationId="{00000000-0000-0000-0000-000000000000}"/>
          </ac:spMkLst>
        </pc:spChg>
        <pc:spChg chg="add mod">
          <ac:chgData name="Deepika Vatsa" userId="f7100972-27fe-4ee6-8fb4-ec9b7931b409" providerId="ADAL" clId="{A6182568-2798-4443-8D9E-3B62339A59B7}" dt="2022-08-14T10:33:50.681" v="803" actId="20577"/>
          <ac:spMkLst>
            <pc:docMk/>
            <pc:sldMk cId="0" sldId="260"/>
            <ac:spMk id="6" creationId="{32A881D6-83E2-4C14-A00F-22599D221028}"/>
          </ac:spMkLst>
        </pc:spChg>
      </pc:sldChg>
      <pc:sldChg chg="addSp delSp modSp add del mod modNotesTx">
        <pc:chgData name="Deepika Vatsa" userId="f7100972-27fe-4ee6-8fb4-ec9b7931b409" providerId="ADAL" clId="{A6182568-2798-4443-8D9E-3B62339A59B7}" dt="2022-08-14T10:52:22.606" v="1700" actId="20577"/>
        <pc:sldMkLst>
          <pc:docMk/>
          <pc:sldMk cId="0" sldId="261"/>
        </pc:sldMkLst>
        <pc:spChg chg="del mod">
          <ac:chgData name="Deepika Vatsa" userId="f7100972-27fe-4ee6-8fb4-ec9b7931b409" providerId="ADAL" clId="{A6182568-2798-4443-8D9E-3B62339A59B7}" dt="2022-08-14T10:32:26.016" v="784" actId="478"/>
          <ac:spMkLst>
            <pc:docMk/>
            <pc:sldMk cId="0" sldId="261"/>
            <ac:spMk id="3" creationId="{00000000-0000-0000-0000-000000000000}"/>
          </ac:spMkLst>
        </pc:spChg>
        <pc:spChg chg="add mod">
          <ac:chgData name="Deepika Vatsa" userId="f7100972-27fe-4ee6-8fb4-ec9b7931b409" providerId="ADAL" clId="{A6182568-2798-4443-8D9E-3B62339A59B7}" dt="2022-08-14T10:32:40.143" v="787" actId="14100"/>
          <ac:spMkLst>
            <pc:docMk/>
            <pc:sldMk cId="0" sldId="261"/>
            <ac:spMk id="5" creationId="{0808AC61-9888-4464-B5FD-89F4CCC8097A}"/>
          </ac:spMkLst>
        </pc:spChg>
      </pc:sldChg>
      <pc:sldChg chg="modSp add del mod">
        <pc:chgData name="Deepika Vatsa" userId="f7100972-27fe-4ee6-8fb4-ec9b7931b409" providerId="ADAL" clId="{A6182568-2798-4443-8D9E-3B62339A59B7}" dt="2022-08-14T19:07:44.459" v="10222" actId="1076"/>
        <pc:sldMkLst>
          <pc:docMk/>
          <pc:sldMk cId="0" sldId="262"/>
        </pc:sldMkLst>
        <pc:spChg chg="mod">
          <ac:chgData name="Deepika Vatsa" userId="f7100972-27fe-4ee6-8fb4-ec9b7931b409" providerId="ADAL" clId="{A6182568-2798-4443-8D9E-3B62339A59B7}" dt="2022-08-14T10:38:53.773" v="820" actId="14100"/>
          <ac:spMkLst>
            <pc:docMk/>
            <pc:sldMk cId="0" sldId="262"/>
            <ac:spMk id="2" creationId="{00000000-0000-0000-0000-000000000000}"/>
          </ac:spMkLst>
        </pc:spChg>
        <pc:spChg chg="mod">
          <ac:chgData name="Deepika Vatsa" userId="f7100972-27fe-4ee6-8fb4-ec9b7931b409" providerId="ADAL" clId="{A6182568-2798-4443-8D9E-3B62339A59B7}" dt="2022-08-14T19:07:44.459" v="10222" actId="1076"/>
          <ac:spMkLst>
            <pc:docMk/>
            <pc:sldMk cId="0" sldId="262"/>
            <ac:spMk id="3" creationId="{00000000-0000-0000-0000-000000000000}"/>
          </ac:spMkLst>
        </pc:spChg>
      </pc:sldChg>
      <pc:sldChg chg="addSp delSp modSp add del mod">
        <pc:chgData name="Deepika Vatsa" userId="f7100972-27fe-4ee6-8fb4-ec9b7931b409" providerId="ADAL" clId="{A6182568-2798-4443-8D9E-3B62339A59B7}" dt="2022-08-14T10:40:19.533" v="914" actId="20577"/>
        <pc:sldMkLst>
          <pc:docMk/>
          <pc:sldMk cId="0" sldId="263"/>
        </pc:sldMkLst>
        <pc:spChg chg="mod">
          <ac:chgData name="Deepika Vatsa" userId="f7100972-27fe-4ee6-8fb4-ec9b7931b409" providerId="ADAL" clId="{A6182568-2798-4443-8D9E-3B62339A59B7}" dt="2022-08-14T10:39:03.846" v="821" actId="1076"/>
          <ac:spMkLst>
            <pc:docMk/>
            <pc:sldMk cId="0" sldId="263"/>
            <ac:spMk id="2" creationId="{00000000-0000-0000-0000-000000000000}"/>
          </ac:spMkLst>
        </pc:spChg>
        <pc:spChg chg="add del">
          <ac:chgData name="Deepika Vatsa" userId="f7100972-27fe-4ee6-8fb4-ec9b7931b409" providerId="ADAL" clId="{A6182568-2798-4443-8D9E-3B62339A59B7}" dt="2022-08-14T10:39:54.441" v="900" actId="478"/>
          <ac:spMkLst>
            <pc:docMk/>
            <pc:sldMk cId="0" sldId="263"/>
            <ac:spMk id="4" creationId="{00000000-0000-0000-0000-000000000000}"/>
          </ac:spMkLst>
        </pc:spChg>
        <pc:spChg chg="add mod">
          <ac:chgData name="Deepika Vatsa" userId="f7100972-27fe-4ee6-8fb4-ec9b7931b409" providerId="ADAL" clId="{A6182568-2798-4443-8D9E-3B62339A59B7}" dt="2022-08-14T10:39:59.888" v="901" actId="1076"/>
          <ac:spMkLst>
            <pc:docMk/>
            <pc:sldMk cId="0" sldId="263"/>
            <ac:spMk id="5" creationId="{FB82B570-C8D6-4063-AC07-80A44523BC51}"/>
          </ac:spMkLst>
        </pc:spChg>
        <pc:spChg chg="add mod">
          <ac:chgData name="Deepika Vatsa" userId="f7100972-27fe-4ee6-8fb4-ec9b7931b409" providerId="ADAL" clId="{A6182568-2798-4443-8D9E-3B62339A59B7}" dt="2022-08-14T10:40:19.533" v="914" actId="20577"/>
          <ac:spMkLst>
            <pc:docMk/>
            <pc:sldMk cId="0" sldId="263"/>
            <ac:spMk id="6" creationId="{479C0529-1D9E-443D-82DB-A2EABF783EE9}"/>
          </ac:spMkLst>
        </pc:spChg>
      </pc:sldChg>
      <pc:sldChg chg="add del">
        <pc:chgData name="Deepika Vatsa" userId="f7100972-27fe-4ee6-8fb4-ec9b7931b409" providerId="ADAL" clId="{A6182568-2798-4443-8D9E-3B62339A59B7}" dt="2022-08-14T10:40:33.059" v="916" actId="47"/>
        <pc:sldMkLst>
          <pc:docMk/>
          <pc:sldMk cId="0" sldId="264"/>
        </pc:sldMkLst>
      </pc:sldChg>
      <pc:sldChg chg="add del modNotesTx">
        <pc:chgData name="Deepika Vatsa" userId="f7100972-27fe-4ee6-8fb4-ec9b7931b409" providerId="ADAL" clId="{A6182568-2798-4443-8D9E-3B62339A59B7}" dt="2022-08-14T10:44:52.973" v="1197" actId="47"/>
        <pc:sldMkLst>
          <pc:docMk/>
          <pc:sldMk cId="0" sldId="265"/>
        </pc:sldMkLst>
      </pc:sldChg>
      <pc:sldChg chg="add del">
        <pc:chgData name="Deepika Vatsa" userId="f7100972-27fe-4ee6-8fb4-ec9b7931b409" providerId="ADAL" clId="{A6182568-2798-4443-8D9E-3B62339A59B7}" dt="2022-08-14T10:35:28.198" v="806" actId="47"/>
        <pc:sldMkLst>
          <pc:docMk/>
          <pc:sldMk cId="0" sldId="266"/>
        </pc:sldMkLst>
      </pc:sldChg>
      <pc:sldChg chg="modSp add del mod">
        <pc:chgData name="Deepika Vatsa" userId="f7100972-27fe-4ee6-8fb4-ec9b7931b409" providerId="ADAL" clId="{A6182568-2798-4443-8D9E-3B62339A59B7}" dt="2022-08-14T18:40:58.324" v="10026" actId="113"/>
        <pc:sldMkLst>
          <pc:docMk/>
          <pc:sldMk cId="0" sldId="267"/>
        </pc:sldMkLst>
        <pc:spChg chg="mod">
          <ac:chgData name="Deepika Vatsa" userId="f7100972-27fe-4ee6-8fb4-ec9b7931b409" providerId="ADAL" clId="{A6182568-2798-4443-8D9E-3B62339A59B7}" dt="2022-08-14T18:40:58.324" v="10026" actId="113"/>
          <ac:spMkLst>
            <pc:docMk/>
            <pc:sldMk cId="0" sldId="267"/>
            <ac:spMk id="3" creationId="{00000000-0000-0000-0000-000000000000}"/>
          </ac:spMkLst>
        </pc:spChg>
      </pc:sldChg>
      <pc:sldChg chg="addSp modSp add del mod modNotesTx">
        <pc:chgData name="Deepika Vatsa" userId="f7100972-27fe-4ee6-8fb4-ec9b7931b409" providerId="ADAL" clId="{A6182568-2798-4443-8D9E-3B62339A59B7}" dt="2022-08-14T13:31:17.342" v="4864" actId="1076"/>
        <pc:sldMkLst>
          <pc:docMk/>
          <pc:sldMk cId="0" sldId="268"/>
        </pc:sldMkLst>
        <pc:spChg chg="mod">
          <ac:chgData name="Deepika Vatsa" userId="f7100972-27fe-4ee6-8fb4-ec9b7931b409" providerId="ADAL" clId="{A6182568-2798-4443-8D9E-3B62339A59B7}" dt="2022-08-14T13:14:33.879" v="4678" actId="20577"/>
          <ac:spMkLst>
            <pc:docMk/>
            <pc:sldMk cId="0" sldId="268"/>
            <ac:spMk id="3" creationId="{00000000-0000-0000-0000-000000000000}"/>
          </ac:spMkLst>
        </pc:spChg>
        <pc:spChg chg="add mod">
          <ac:chgData name="Deepika Vatsa" userId="f7100972-27fe-4ee6-8fb4-ec9b7931b409" providerId="ADAL" clId="{A6182568-2798-4443-8D9E-3B62339A59B7}" dt="2022-08-14T13:31:17.342" v="4864" actId="1076"/>
          <ac:spMkLst>
            <pc:docMk/>
            <pc:sldMk cId="0" sldId="268"/>
            <ac:spMk id="4" creationId="{7A142255-F6BF-451F-BDA0-DD2488F1087F}"/>
          </ac:spMkLst>
        </pc:spChg>
      </pc:sldChg>
      <pc:sldChg chg="addSp delSp modSp add del mod modNotesTx">
        <pc:chgData name="Deepika Vatsa" userId="f7100972-27fe-4ee6-8fb4-ec9b7931b409" providerId="ADAL" clId="{A6182568-2798-4443-8D9E-3B62339A59B7}" dt="2022-08-14T12:44:34.415" v="3032" actId="20577"/>
        <pc:sldMkLst>
          <pc:docMk/>
          <pc:sldMk cId="0" sldId="269"/>
        </pc:sldMkLst>
        <pc:spChg chg="mod">
          <ac:chgData name="Deepika Vatsa" userId="f7100972-27fe-4ee6-8fb4-ec9b7931b409" providerId="ADAL" clId="{A6182568-2798-4443-8D9E-3B62339A59B7}" dt="2022-08-14T12:34:08.480" v="2545" actId="403"/>
          <ac:spMkLst>
            <pc:docMk/>
            <pc:sldMk cId="0" sldId="269"/>
            <ac:spMk id="4" creationId="{00000000-0000-0000-0000-000000000000}"/>
          </ac:spMkLst>
        </pc:spChg>
        <pc:spChg chg="mod">
          <ac:chgData name="Deepika Vatsa" userId="f7100972-27fe-4ee6-8fb4-ec9b7931b409" providerId="ADAL" clId="{A6182568-2798-4443-8D9E-3B62339A59B7}" dt="2022-08-14T12:35:32.504" v="2565" actId="14100"/>
          <ac:spMkLst>
            <pc:docMk/>
            <pc:sldMk cId="0" sldId="269"/>
            <ac:spMk id="7" creationId="{00000000-0000-0000-0000-000000000000}"/>
          </ac:spMkLst>
        </pc:spChg>
        <pc:spChg chg="del mod">
          <ac:chgData name="Deepika Vatsa" userId="f7100972-27fe-4ee6-8fb4-ec9b7931b409" providerId="ADAL" clId="{A6182568-2798-4443-8D9E-3B62339A59B7}" dt="2022-08-14T12:44:07.727" v="3014" actId="478"/>
          <ac:spMkLst>
            <pc:docMk/>
            <pc:sldMk cId="0" sldId="269"/>
            <ac:spMk id="13" creationId="{00000000-0000-0000-0000-000000000000}"/>
          </ac:spMkLst>
        </pc:spChg>
        <pc:spChg chg="del mod">
          <ac:chgData name="Deepika Vatsa" userId="f7100972-27fe-4ee6-8fb4-ec9b7931b409" providerId="ADAL" clId="{A6182568-2798-4443-8D9E-3B62339A59B7}" dt="2022-08-14T12:44:07.727" v="3014" actId="478"/>
          <ac:spMkLst>
            <pc:docMk/>
            <pc:sldMk cId="0" sldId="269"/>
            <ac:spMk id="14" creationId="{00000000-0000-0000-0000-000000000000}"/>
          </ac:spMkLst>
        </pc:spChg>
        <pc:spChg chg="del mod">
          <ac:chgData name="Deepika Vatsa" userId="f7100972-27fe-4ee6-8fb4-ec9b7931b409" providerId="ADAL" clId="{A6182568-2798-4443-8D9E-3B62339A59B7}" dt="2022-08-14T12:44:07.727" v="3014" actId="478"/>
          <ac:spMkLst>
            <pc:docMk/>
            <pc:sldMk cId="0" sldId="269"/>
            <ac:spMk id="15" creationId="{00000000-0000-0000-0000-000000000000}"/>
          </ac:spMkLst>
        </pc:spChg>
        <pc:spChg chg="add del mod">
          <ac:chgData name="Deepika Vatsa" userId="f7100972-27fe-4ee6-8fb4-ec9b7931b409" providerId="ADAL" clId="{A6182568-2798-4443-8D9E-3B62339A59B7}" dt="2022-08-14T12:40:22.095" v="2803"/>
          <ac:spMkLst>
            <pc:docMk/>
            <pc:sldMk cId="0" sldId="269"/>
            <ac:spMk id="20" creationId="{EA489214-9A24-4228-B561-757E47B1CB3B}"/>
          </ac:spMkLst>
        </pc:spChg>
        <pc:spChg chg="add mod">
          <ac:chgData name="Deepika Vatsa" userId="f7100972-27fe-4ee6-8fb4-ec9b7931b409" providerId="ADAL" clId="{A6182568-2798-4443-8D9E-3B62339A59B7}" dt="2022-08-14T12:44:08.550" v="3015"/>
          <ac:spMkLst>
            <pc:docMk/>
            <pc:sldMk cId="0" sldId="269"/>
            <ac:spMk id="21" creationId="{0E30828F-4857-4477-88F8-70C739C86CA6}"/>
          </ac:spMkLst>
        </pc:spChg>
        <pc:spChg chg="add mod">
          <ac:chgData name="Deepika Vatsa" userId="f7100972-27fe-4ee6-8fb4-ec9b7931b409" providerId="ADAL" clId="{A6182568-2798-4443-8D9E-3B62339A59B7}" dt="2022-08-14T12:44:08.550" v="3015"/>
          <ac:spMkLst>
            <pc:docMk/>
            <pc:sldMk cId="0" sldId="269"/>
            <ac:spMk id="22" creationId="{560EA7C0-39B5-49FD-B384-5250B2DFBC9B}"/>
          </ac:spMkLst>
        </pc:spChg>
        <pc:spChg chg="add mod">
          <ac:chgData name="Deepika Vatsa" userId="f7100972-27fe-4ee6-8fb4-ec9b7931b409" providerId="ADAL" clId="{A6182568-2798-4443-8D9E-3B62339A59B7}" dt="2022-08-14T12:44:08.550" v="3015"/>
          <ac:spMkLst>
            <pc:docMk/>
            <pc:sldMk cId="0" sldId="269"/>
            <ac:spMk id="23" creationId="{452F479F-F520-4886-AEE3-56C4139F9D80}"/>
          </ac:spMkLst>
        </pc:spChg>
        <pc:cxnChg chg="add mod">
          <ac:chgData name="Deepika Vatsa" userId="f7100972-27fe-4ee6-8fb4-ec9b7931b409" providerId="ADAL" clId="{A6182568-2798-4443-8D9E-3B62339A59B7}" dt="2022-08-14T12:35:21.584" v="2564" actId="14100"/>
          <ac:cxnSpMkLst>
            <pc:docMk/>
            <pc:sldMk cId="0" sldId="269"/>
            <ac:cxnSpMk id="17" creationId="{40B4F865-9BDD-468D-84A2-2AE2883683D1}"/>
          </ac:cxnSpMkLst>
        </pc:cxnChg>
      </pc:sldChg>
      <pc:sldChg chg="addSp delSp modSp add del mod modNotesTx">
        <pc:chgData name="Deepika Vatsa" userId="f7100972-27fe-4ee6-8fb4-ec9b7931b409" providerId="ADAL" clId="{A6182568-2798-4443-8D9E-3B62339A59B7}" dt="2022-08-14T16:17:00.099" v="7493" actId="20577"/>
        <pc:sldMkLst>
          <pc:docMk/>
          <pc:sldMk cId="0" sldId="270"/>
        </pc:sldMkLst>
        <pc:spChg chg="del">
          <ac:chgData name="Deepika Vatsa" userId="f7100972-27fe-4ee6-8fb4-ec9b7931b409" providerId="ADAL" clId="{A6182568-2798-4443-8D9E-3B62339A59B7}" dt="2022-08-14T12:42:09.279" v="2932" actId="478"/>
          <ac:spMkLst>
            <pc:docMk/>
            <pc:sldMk cId="0" sldId="270"/>
            <ac:spMk id="4" creationId="{00000000-0000-0000-0000-000000000000}"/>
          </ac:spMkLst>
        </pc:spChg>
        <pc:spChg chg="del">
          <ac:chgData name="Deepika Vatsa" userId="f7100972-27fe-4ee6-8fb4-ec9b7931b409" providerId="ADAL" clId="{A6182568-2798-4443-8D9E-3B62339A59B7}" dt="2022-08-14T12:42:09.279" v="2932" actId="478"/>
          <ac:spMkLst>
            <pc:docMk/>
            <pc:sldMk cId="0" sldId="270"/>
            <ac:spMk id="7" creationId="{00000000-0000-0000-0000-000000000000}"/>
          </ac:spMkLst>
        </pc:spChg>
        <pc:spChg chg="del">
          <ac:chgData name="Deepika Vatsa" userId="f7100972-27fe-4ee6-8fb4-ec9b7931b409" providerId="ADAL" clId="{A6182568-2798-4443-8D9E-3B62339A59B7}" dt="2022-08-14T12:42:09.279" v="2932" actId="478"/>
          <ac:spMkLst>
            <pc:docMk/>
            <pc:sldMk cId="0" sldId="270"/>
            <ac:spMk id="13" creationId="{00000000-0000-0000-0000-000000000000}"/>
          </ac:spMkLst>
        </pc:spChg>
        <pc:spChg chg="del">
          <ac:chgData name="Deepika Vatsa" userId="f7100972-27fe-4ee6-8fb4-ec9b7931b409" providerId="ADAL" clId="{A6182568-2798-4443-8D9E-3B62339A59B7}" dt="2022-08-14T12:42:09.279" v="2932" actId="478"/>
          <ac:spMkLst>
            <pc:docMk/>
            <pc:sldMk cId="0" sldId="270"/>
            <ac:spMk id="14" creationId="{00000000-0000-0000-0000-000000000000}"/>
          </ac:spMkLst>
        </pc:spChg>
        <pc:spChg chg="del">
          <ac:chgData name="Deepika Vatsa" userId="f7100972-27fe-4ee6-8fb4-ec9b7931b409" providerId="ADAL" clId="{A6182568-2798-4443-8D9E-3B62339A59B7}" dt="2022-08-14T12:42:09.279" v="2932" actId="478"/>
          <ac:spMkLst>
            <pc:docMk/>
            <pc:sldMk cId="0" sldId="270"/>
            <ac:spMk id="15" creationId="{00000000-0000-0000-0000-000000000000}"/>
          </ac:spMkLst>
        </pc:spChg>
        <pc:spChg chg="add del mod">
          <ac:chgData name="Deepika Vatsa" userId="f7100972-27fe-4ee6-8fb4-ec9b7931b409" providerId="ADAL" clId="{A6182568-2798-4443-8D9E-3B62339A59B7}" dt="2022-08-14T12:42:23.061" v="2937"/>
          <ac:spMkLst>
            <pc:docMk/>
            <pc:sldMk cId="0" sldId="270"/>
            <ac:spMk id="16" creationId="{D109CBC1-BED4-4271-A683-A1C6F1BC4A5F}"/>
          </ac:spMkLst>
        </pc:spChg>
        <pc:spChg chg="add del mod">
          <ac:chgData name="Deepika Vatsa" userId="f7100972-27fe-4ee6-8fb4-ec9b7931b409" providerId="ADAL" clId="{A6182568-2798-4443-8D9E-3B62339A59B7}" dt="2022-08-14T12:42:23.061" v="2937"/>
          <ac:spMkLst>
            <pc:docMk/>
            <pc:sldMk cId="0" sldId="270"/>
            <ac:spMk id="17" creationId="{C9BC4529-F30E-4577-AA29-0D1F978E3966}"/>
          </ac:spMkLst>
        </pc:spChg>
        <pc:spChg chg="add del mod">
          <ac:chgData name="Deepika Vatsa" userId="f7100972-27fe-4ee6-8fb4-ec9b7931b409" providerId="ADAL" clId="{A6182568-2798-4443-8D9E-3B62339A59B7}" dt="2022-08-14T12:43:22.824" v="2982" actId="20577"/>
          <ac:spMkLst>
            <pc:docMk/>
            <pc:sldMk cId="0" sldId="270"/>
            <ac:spMk id="18" creationId="{DB4DD65E-2FE6-488A-BF78-37D628FF51A8}"/>
          </ac:spMkLst>
        </pc:spChg>
        <pc:spChg chg="add del mod">
          <ac:chgData name="Deepika Vatsa" userId="f7100972-27fe-4ee6-8fb4-ec9b7931b409" providerId="ADAL" clId="{A6182568-2798-4443-8D9E-3B62339A59B7}" dt="2022-08-14T12:43:47.159" v="3013" actId="14100"/>
          <ac:spMkLst>
            <pc:docMk/>
            <pc:sldMk cId="0" sldId="270"/>
            <ac:spMk id="19" creationId="{BE05A1DF-3FE0-4E78-A2C8-C48447AC8A1D}"/>
          </ac:spMkLst>
        </pc:spChg>
        <pc:spChg chg="add del mod">
          <ac:chgData name="Deepika Vatsa" userId="f7100972-27fe-4ee6-8fb4-ec9b7931b409" providerId="ADAL" clId="{A6182568-2798-4443-8D9E-3B62339A59B7}" dt="2022-08-14T12:42:53.161" v="2952" actId="20577"/>
          <ac:spMkLst>
            <pc:docMk/>
            <pc:sldMk cId="0" sldId="270"/>
            <ac:spMk id="20" creationId="{89AD7E80-4613-4C33-9AD3-872A47792E85}"/>
          </ac:spMkLst>
        </pc:spChg>
        <pc:cxnChg chg="add del mod">
          <ac:chgData name="Deepika Vatsa" userId="f7100972-27fe-4ee6-8fb4-ec9b7931b409" providerId="ADAL" clId="{A6182568-2798-4443-8D9E-3B62339A59B7}" dt="2022-08-14T12:42:23.061" v="2937"/>
          <ac:cxnSpMkLst>
            <pc:docMk/>
            <pc:sldMk cId="0" sldId="270"/>
            <ac:cxnSpMk id="21" creationId="{E1090301-DEFD-4038-8A1B-16C8DD54F9BC}"/>
          </ac:cxnSpMkLst>
        </pc:cxnChg>
      </pc:sldChg>
      <pc:sldChg chg="add del">
        <pc:chgData name="Deepika Vatsa" userId="f7100972-27fe-4ee6-8fb4-ec9b7931b409" providerId="ADAL" clId="{A6182568-2798-4443-8D9E-3B62339A59B7}" dt="2022-08-14T13:19:03.525" v="4796" actId="47"/>
        <pc:sldMkLst>
          <pc:docMk/>
          <pc:sldMk cId="0" sldId="271"/>
        </pc:sldMkLst>
      </pc:sldChg>
      <pc:sldChg chg="add del modNotesTx">
        <pc:chgData name="Deepika Vatsa" userId="f7100972-27fe-4ee6-8fb4-ec9b7931b409" providerId="ADAL" clId="{A6182568-2798-4443-8D9E-3B62339A59B7}" dt="2022-08-14T16:15:34.933" v="7481" actId="20577"/>
        <pc:sldMkLst>
          <pc:docMk/>
          <pc:sldMk cId="0" sldId="272"/>
        </pc:sldMkLst>
      </pc:sldChg>
      <pc:sldChg chg="delSp modSp add del mod ord modNotesTx">
        <pc:chgData name="Deepika Vatsa" userId="f7100972-27fe-4ee6-8fb4-ec9b7931b409" providerId="ADAL" clId="{A6182568-2798-4443-8D9E-3B62339A59B7}" dt="2022-08-14T16:13:31.121" v="7478" actId="14100"/>
        <pc:sldMkLst>
          <pc:docMk/>
          <pc:sldMk cId="0" sldId="273"/>
        </pc:sldMkLst>
        <pc:spChg chg="mod">
          <ac:chgData name="Deepika Vatsa" userId="f7100972-27fe-4ee6-8fb4-ec9b7931b409" providerId="ADAL" clId="{A6182568-2798-4443-8D9E-3B62339A59B7}" dt="2022-08-14T16:13:31.121" v="7478" actId="14100"/>
          <ac:spMkLst>
            <pc:docMk/>
            <pc:sldMk cId="0" sldId="273"/>
            <ac:spMk id="9" creationId="{00000000-0000-0000-0000-000000000000}"/>
          </ac:spMkLst>
        </pc:spChg>
        <pc:spChg chg="del">
          <ac:chgData name="Deepika Vatsa" userId="f7100972-27fe-4ee6-8fb4-ec9b7931b409" providerId="ADAL" clId="{A6182568-2798-4443-8D9E-3B62339A59B7}" dt="2022-08-14T14:31:09.334" v="5747" actId="478"/>
          <ac:spMkLst>
            <pc:docMk/>
            <pc:sldMk cId="0" sldId="273"/>
            <ac:spMk id="10" creationId="{00000000-0000-0000-0000-000000000000}"/>
          </ac:spMkLst>
        </pc:spChg>
        <pc:spChg chg="del">
          <ac:chgData name="Deepika Vatsa" userId="f7100972-27fe-4ee6-8fb4-ec9b7931b409" providerId="ADAL" clId="{A6182568-2798-4443-8D9E-3B62339A59B7}" dt="2022-08-14T14:31:05.927" v="5746" actId="478"/>
          <ac:spMkLst>
            <pc:docMk/>
            <pc:sldMk cId="0" sldId="273"/>
            <ac:spMk id="11" creationId="{00000000-0000-0000-0000-000000000000}"/>
          </ac:spMkLst>
        </pc:spChg>
        <pc:spChg chg="del">
          <ac:chgData name="Deepika Vatsa" userId="f7100972-27fe-4ee6-8fb4-ec9b7931b409" providerId="ADAL" clId="{A6182568-2798-4443-8D9E-3B62339A59B7}" dt="2022-08-14T14:31:20.386" v="5748" actId="478"/>
          <ac:spMkLst>
            <pc:docMk/>
            <pc:sldMk cId="0" sldId="273"/>
            <ac:spMk id="12" creationId="{00000000-0000-0000-0000-000000000000}"/>
          </ac:spMkLst>
        </pc:spChg>
        <pc:spChg chg="mod">
          <ac:chgData name="Deepika Vatsa" userId="f7100972-27fe-4ee6-8fb4-ec9b7931b409" providerId="ADAL" clId="{A6182568-2798-4443-8D9E-3B62339A59B7}" dt="2022-08-14T13:38:05.689" v="4923" actId="20577"/>
          <ac:spMkLst>
            <pc:docMk/>
            <pc:sldMk cId="0" sldId="273"/>
            <ac:spMk id="13" creationId="{00000000-0000-0000-0000-000000000000}"/>
          </ac:spMkLst>
        </pc:spChg>
      </pc:sldChg>
      <pc:sldChg chg="delSp modSp add del mod ord">
        <pc:chgData name="Deepika Vatsa" userId="f7100972-27fe-4ee6-8fb4-ec9b7931b409" providerId="ADAL" clId="{A6182568-2798-4443-8D9E-3B62339A59B7}" dt="2022-08-14T18:34:06.161" v="9665" actId="1076"/>
        <pc:sldMkLst>
          <pc:docMk/>
          <pc:sldMk cId="0" sldId="274"/>
        </pc:sldMkLst>
        <pc:spChg chg="mod">
          <ac:chgData name="Deepika Vatsa" userId="f7100972-27fe-4ee6-8fb4-ec9b7931b409" providerId="ADAL" clId="{A6182568-2798-4443-8D9E-3B62339A59B7}" dt="2022-08-14T18:34:03.005" v="9664" actId="1076"/>
          <ac:spMkLst>
            <pc:docMk/>
            <pc:sldMk cId="0" sldId="274"/>
            <ac:spMk id="2" creationId="{00000000-0000-0000-0000-000000000000}"/>
          </ac:spMkLst>
        </pc:spChg>
        <pc:spChg chg="del">
          <ac:chgData name="Deepika Vatsa" userId="f7100972-27fe-4ee6-8fb4-ec9b7931b409" providerId="ADAL" clId="{A6182568-2798-4443-8D9E-3B62339A59B7}" dt="2022-08-14T18:33:47.100" v="9660" actId="478"/>
          <ac:spMkLst>
            <pc:docMk/>
            <pc:sldMk cId="0" sldId="274"/>
            <ac:spMk id="3" creationId="{00000000-0000-0000-0000-000000000000}"/>
          </ac:spMkLst>
        </pc:spChg>
        <pc:spChg chg="del">
          <ac:chgData name="Deepika Vatsa" userId="f7100972-27fe-4ee6-8fb4-ec9b7931b409" providerId="ADAL" clId="{A6182568-2798-4443-8D9E-3B62339A59B7}" dt="2022-08-14T18:33:38.344" v="9657" actId="478"/>
          <ac:spMkLst>
            <pc:docMk/>
            <pc:sldMk cId="0" sldId="274"/>
            <ac:spMk id="4" creationId="{00000000-0000-0000-0000-000000000000}"/>
          </ac:spMkLst>
        </pc:spChg>
        <pc:spChg chg="del mod">
          <ac:chgData name="Deepika Vatsa" userId="f7100972-27fe-4ee6-8fb4-ec9b7931b409" providerId="ADAL" clId="{A6182568-2798-4443-8D9E-3B62339A59B7}" dt="2022-08-14T18:33:43.409" v="9659" actId="478"/>
          <ac:spMkLst>
            <pc:docMk/>
            <pc:sldMk cId="0" sldId="274"/>
            <ac:spMk id="5" creationId="{00000000-0000-0000-0000-000000000000}"/>
          </ac:spMkLst>
        </pc:spChg>
        <pc:spChg chg="mod">
          <ac:chgData name="Deepika Vatsa" userId="f7100972-27fe-4ee6-8fb4-ec9b7931b409" providerId="ADAL" clId="{A6182568-2798-4443-8D9E-3B62339A59B7}" dt="2022-08-14T18:34:06.161" v="9665" actId="1076"/>
          <ac:spMkLst>
            <pc:docMk/>
            <pc:sldMk cId="0" sldId="274"/>
            <ac:spMk id="7" creationId="{00000000-0000-0000-0000-000000000000}"/>
          </ac:spMkLst>
        </pc:spChg>
      </pc:sldChg>
      <pc:sldChg chg="modSp add del">
        <pc:chgData name="Deepika Vatsa" userId="f7100972-27fe-4ee6-8fb4-ec9b7931b409" providerId="ADAL" clId="{A6182568-2798-4443-8D9E-3B62339A59B7}" dt="2022-08-14T13:31:30.278" v="4865" actId="47"/>
        <pc:sldMkLst>
          <pc:docMk/>
          <pc:sldMk cId="0" sldId="275"/>
        </pc:sldMkLst>
        <pc:spChg chg="mod">
          <ac:chgData name="Deepika Vatsa" userId="f7100972-27fe-4ee6-8fb4-ec9b7931b409" providerId="ADAL" clId="{A6182568-2798-4443-8D9E-3B62339A59B7}" dt="2022-08-14T10:17:05.693" v="81"/>
          <ac:spMkLst>
            <pc:docMk/>
            <pc:sldMk cId="0" sldId="275"/>
            <ac:spMk id="7" creationId="{00000000-0000-0000-0000-000000000000}"/>
          </ac:spMkLst>
        </pc:spChg>
      </pc:sldChg>
      <pc:sldChg chg="addSp delSp modSp add del mod modNotesTx">
        <pc:chgData name="Deepika Vatsa" userId="f7100972-27fe-4ee6-8fb4-ec9b7931b409" providerId="ADAL" clId="{A6182568-2798-4443-8D9E-3B62339A59B7}" dt="2022-08-14T16:24:45.099" v="7848" actId="20577"/>
        <pc:sldMkLst>
          <pc:docMk/>
          <pc:sldMk cId="0" sldId="276"/>
        </pc:sldMkLst>
        <pc:spChg chg="mod">
          <ac:chgData name="Deepika Vatsa" userId="f7100972-27fe-4ee6-8fb4-ec9b7931b409" providerId="ADAL" clId="{A6182568-2798-4443-8D9E-3B62339A59B7}" dt="2022-08-14T16:23:36.811" v="7839" actId="1038"/>
          <ac:spMkLst>
            <pc:docMk/>
            <pc:sldMk cId="0" sldId="276"/>
            <ac:spMk id="4" creationId="{00000000-0000-0000-0000-000000000000}"/>
          </ac:spMkLst>
        </pc:spChg>
        <pc:spChg chg="mod">
          <ac:chgData name="Deepika Vatsa" userId="f7100972-27fe-4ee6-8fb4-ec9b7931b409" providerId="ADAL" clId="{A6182568-2798-4443-8D9E-3B62339A59B7}" dt="2022-08-14T16:23:36.811" v="7839" actId="1038"/>
          <ac:spMkLst>
            <pc:docMk/>
            <pc:sldMk cId="0" sldId="276"/>
            <ac:spMk id="5" creationId="{00000000-0000-0000-0000-000000000000}"/>
          </ac:spMkLst>
        </pc:spChg>
        <pc:spChg chg="mod">
          <ac:chgData name="Deepika Vatsa" userId="f7100972-27fe-4ee6-8fb4-ec9b7931b409" providerId="ADAL" clId="{A6182568-2798-4443-8D9E-3B62339A59B7}" dt="2022-08-14T16:23:36.811" v="7839" actId="1038"/>
          <ac:spMkLst>
            <pc:docMk/>
            <pc:sldMk cId="0" sldId="276"/>
            <ac:spMk id="6" creationId="{00000000-0000-0000-0000-000000000000}"/>
          </ac:spMkLst>
        </pc:spChg>
        <pc:spChg chg="mod">
          <ac:chgData name="Deepika Vatsa" userId="f7100972-27fe-4ee6-8fb4-ec9b7931b409" providerId="ADAL" clId="{A6182568-2798-4443-8D9E-3B62339A59B7}" dt="2022-08-14T16:23:36.811" v="7839" actId="1038"/>
          <ac:spMkLst>
            <pc:docMk/>
            <pc:sldMk cId="0" sldId="276"/>
            <ac:spMk id="7" creationId="{00000000-0000-0000-0000-000000000000}"/>
          </ac:spMkLst>
        </pc:spChg>
        <pc:spChg chg="mod">
          <ac:chgData name="Deepika Vatsa" userId="f7100972-27fe-4ee6-8fb4-ec9b7931b409" providerId="ADAL" clId="{A6182568-2798-4443-8D9E-3B62339A59B7}" dt="2022-08-14T16:23:36.811" v="7839" actId="1038"/>
          <ac:spMkLst>
            <pc:docMk/>
            <pc:sldMk cId="0" sldId="276"/>
            <ac:spMk id="8" creationId="{00000000-0000-0000-0000-000000000000}"/>
          </ac:spMkLst>
        </pc:spChg>
        <pc:spChg chg="del">
          <ac:chgData name="Deepika Vatsa" userId="f7100972-27fe-4ee6-8fb4-ec9b7931b409" providerId="ADAL" clId="{A6182568-2798-4443-8D9E-3B62339A59B7}" dt="2022-08-14T16:18:39.654" v="7584" actId="478"/>
          <ac:spMkLst>
            <pc:docMk/>
            <pc:sldMk cId="0" sldId="276"/>
            <ac:spMk id="9" creationId="{00000000-0000-0000-0000-000000000000}"/>
          </ac:spMkLst>
        </pc:spChg>
        <pc:spChg chg="del mod">
          <ac:chgData name="Deepika Vatsa" userId="f7100972-27fe-4ee6-8fb4-ec9b7931b409" providerId="ADAL" clId="{A6182568-2798-4443-8D9E-3B62339A59B7}" dt="2022-08-14T16:20:09.801" v="7676" actId="478"/>
          <ac:spMkLst>
            <pc:docMk/>
            <pc:sldMk cId="0" sldId="276"/>
            <ac:spMk id="10" creationId="{00000000-0000-0000-0000-000000000000}"/>
          </ac:spMkLst>
        </pc:spChg>
        <pc:spChg chg="del mod">
          <ac:chgData name="Deepika Vatsa" userId="f7100972-27fe-4ee6-8fb4-ec9b7931b409" providerId="ADAL" clId="{A6182568-2798-4443-8D9E-3B62339A59B7}" dt="2022-08-14T16:20:14.485" v="7677" actId="478"/>
          <ac:spMkLst>
            <pc:docMk/>
            <pc:sldMk cId="0" sldId="276"/>
            <ac:spMk id="11" creationId="{00000000-0000-0000-0000-000000000000}"/>
          </ac:spMkLst>
        </pc:spChg>
        <pc:spChg chg="add del mod">
          <ac:chgData name="Deepika Vatsa" userId="f7100972-27fe-4ee6-8fb4-ec9b7931b409" providerId="ADAL" clId="{A6182568-2798-4443-8D9E-3B62339A59B7}" dt="2022-08-14T16:21:53.378" v="7759" actId="478"/>
          <ac:spMkLst>
            <pc:docMk/>
            <pc:sldMk cId="0" sldId="276"/>
            <ac:spMk id="12" creationId="{91577A0C-9089-4729-A65E-8D1CBA5C2B6F}"/>
          </ac:spMkLst>
        </pc:spChg>
        <pc:spChg chg="add del mod">
          <ac:chgData name="Deepika Vatsa" userId="f7100972-27fe-4ee6-8fb4-ec9b7931b409" providerId="ADAL" clId="{A6182568-2798-4443-8D9E-3B62339A59B7}" dt="2022-08-14T16:21:50.320" v="7758" actId="478"/>
          <ac:spMkLst>
            <pc:docMk/>
            <pc:sldMk cId="0" sldId="276"/>
            <ac:spMk id="13" creationId="{DA7259FB-C75F-4C1A-8687-356FE2CA2DF4}"/>
          </ac:spMkLst>
        </pc:spChg>
        <pc:spChg chg="add del mod">
          <ac:chgData name="Deepika Vatsa" userId="f7100972-27fe-4ee6-8fb4-ec9b7931b409" providerId="ADAL" clId="{A6182568-2798-4443-8D9E-3B62339A59B7}" dt="2022-08-14T16:21:46.455" v="7757" actId="478"/>
          <ac:spMkLst>
            <pc:docMk/>
            <pc:sldMk cId="0" sldId="276"/>
            <ac:spMk id="14" creationId="{B561F2F3-03CC-4F78-AA88-83CA7EEE8EB1}"/>
          </ac:spMkLst>
        </pc:spChg>
        <pc:spChg chg="add mod">
          <ac:chgData name="Deepika Vatsa" userId="f7100972-27fe-4ee6-8fb4-ec9b7931b409" providerId="ADAL" clId="{A6182568-2798-4443-8D9E-3B62339A59B7}" dt="2022-08-14T16:23:54.871" v="7843" actId="403"/>
          <ac:spMkLst>
            <pc:docMk/>
            <pc:sldMk cId="0" sldId="276"/>
            <ac:spMk id="15" creationId="{C4133BF6-F661-4179-A1F6-1ED334FB4017}"/>
          </ac:spMkLst>
        </pc:spChg>
      </pc:sldChg>
      <pc:sldChg chg="add del">
        <pc:chgData name="Deepika Vatsa" userId="f7100972-27fe-4ee6-8fb4-ec9b7931b409" providerId="ADAL" clId="{A6182568-2798-4443-8D9E-3B62339A59B7}" dt="2022-08-14T16:42:04.025" v="7849" actId="47"/>
        <pc:sldMkLst>
          <pc:docMk/>
          <pc:sldMk cId="0" sldId="277"/>
        </pc:sldMkLst>
      </pc:sldChg>
      <pc:sldChg chg="addSp delSp modSp add del mod">
        <pc:chgData name="Deepika Vatsa" userId="f7100972-27fe-4ee6-8fb4-ec9b7931b409" providerId="ADAL" clId="{A6182568-2798-4443-8D9E-3B62339A59B7}" dt="2022-08-14T16:49:05.928" v="8115" actId="14100"/>
        <pc:sldMkLst>
          <pc:docMk/>
          <pc:sldMk cId="0" sldId="278"/>
        </pc:sldMkLst>
        <pc:spChg chg="del">
          <ac:chgData name="Deepika Vatsa" userId="f7100972-27fe-4ee6-8fb4-ec9b7931b409" providerId="ADAL" clId="{A6182568-2798-4443-8D9E-3B62339A59B7}" dt="2022-08-14T16:47:52.769" v="8099" actId="478"/>
          <ac:spMkLst>
            <pc:docMk/>
            <pc:sldMk cId="0" sldId="278"/>
            <ac:spMk id="2" creationId="{00000000-0000-0000-0000-000000000000}"/>
          </ac:spMkLst>
        </pc:spChg>
        <pc:spChg chg="del">
          <ac:chgData name="Deepika Vatsa" userId="f7100972-27fe-4ee6-8fb4-ec9b7931b409" providerId="ADAL" clId="{A6182568-2798-4443-8D9E-3B62339A59B7}" dt="2022-08-14T16:47:43.052" v="8096" actId="478"/>
          <ac:spMkLst>
            <pc:docMk/>
            <pc:sldMk cId="0" sldId="278"/>
            <ac:spMk id="3" creationId="{00000000-0000-0000-0000-000000000000}"/>
          </ac:spMkLst>
        </pc:spChg>
        <pc:spChg chg="del mod">
          <ac:chgData name="Deepika Vatsa" userId="f7100972-27fe-4ee6-8fb4-ec9b7931b409" providerId="ADAL" clId="{A6182568-2798-4443-8D9E-3B62339A59B7}" dt="2022-08-14T16:47:48.987" v="8098" actId="478"/>
          <ac:spMkLst>
            <pc:docMk/>
            <pc:sldMk cId="0" sldId="278"/>
            <ac:spMk id="4" creationId="{00000000-0000-0000-0000-000000000000}"/>
          </ac:spMkLst>
        </pc:spChg>
        <pc:spChg chg="mod modCrop">
          <ac:chgData name="Deepika Vatsa" userId="f7100972-27fe-4ee6-8fb4-ec9b7931b409" providerId="ADAL" clId="{A6182568-2798-4443-8D9E-3B62339A59B7}" dt="2022-08-14T16:48:10.415" v="8102" actId="1076"/>
          <ac:spMkLst>
            <pc:docMk/>
            <pc:sldMk cId="0" sldId="278"/>
            <ac:spMk id="6" creationId="{00000000-0000-0000-0000-000000000000}"/>
          </ac:spMkLst>
        </pc:spChg>
        <pc:spChg chg="del">
          <ac:chgData name="Deepika Vatsa" userId="f7100972-27fe-4ee6-8fb4-ec9b7931b409" providerId="ADAL" clId="{A6182568-2798-4443-8D9E-3B62339A59B7}" dt="2022-08-14T16:47:40.416" v="8095" actId="478"/>
          <ac:spMkLst>
            <pc:docMk/>
            <pc:sldMk cId="0" sldId="278"/>
            <ac:spMk id="8" creationId="{00000000-0000-0000-0000-000000000000}"/>
          </ac:spMkLst>
        </pc:spChg>
        <pc:spChg chg="del">
          <ac:chgData name="Deepika Vatsa" userId="f7100972-27fe-4ee6-8fb4-ec9b7931b409" providerId="ADAL" clId="{A6182568-2798-4443-8D9E-3B62339A59B7}" dt="2022-08-14T16:48:45.163" v="8108" actId="478"/>
          <ac:spMkLst>
            <pc:docMk/>
            <pc:sldMk cId="0" sldId="278"/>
            <ac:spMk id="9" creationId="{00000000-0000-0000-0000-000000000000}"/>
          </ac:spMkLst>
        </pc:spChg>
        <pc:spChg chg="del mod">
          <ac:chgData name="Deepika Vatsa" userId="f7100972-27fe-4ee6-8fb4-ec9b7931b409" providerId="ADAL" clId="{A6182568-2798-4443-8D9E-3B62339A59B7}" dt="2022-08-14T16:48:45.163" v="8108" actId="478"/>
          <ac:spMkLst>
            <pc:docMk/>
            <pc:sldMk cId="0" sldId="278"/>
            <ac:spMk id="10" creationId="{00000000-0000-0000-0000-000000000000}"/>
          </ac:spMkLst>
        </pc:spChg>
        <pc:spChg chg="del">
          <ac:chgData name="Deepika Vatsa" userId="f7100972-27fe-4ee6-8fb4-ec9b7931b409" providerId="ADAL" clId="{A6182568-2798-4443-8D9E-3B62339A59B7}" dt="2022-08-14T16:48:45.163" v="8108" actId="478"/>
          <ac:spMkLst>
            <pc:docMk/>
            <pc:sldMk cId="0" sldId="278"/>
            <ac:spMk id="11" creationId="{00000000-0000-0000-0000-000000000000}"/>
          </ac:spMkLst>
        </pc:spChg>
        <pc:spChg chg="del">
          <ac:chgData name="Deepika Vatsa" userId="f7100972-27fe-4ee6-8fb4-ec9b7931b409" providerId="ADAL" clId="{A6182568-2798-4443-8D9E-3B62339A59B7}" dt="2022-08-14T16:48:45.163" v="8108" actId="478"/>
          <ac:spMkLst>
            <pc:docMk/>
            <pc:sldMk cId="0" sldId="278"/>
            <ac:spMk id="12" creationId="{00000000-0000-0000-0000-000000000000}"/>
          </ac:spMkLst>
        </pc:spChg>
        <pc:spChg chg="del">
          <ac:chgData name="Deepika Vatsa" userId="f7100972-27fe-4ee6-8fb4-ec9b7931b409" providerId="ADAL" clId="{A6182568-2798-4443-8D9E-3B62339A59B7}" dt="2022-08-14T16:48:45.163" v="8108" actId="478"/>
          <ac:spMkLst>
            <pc:docMk/>
            <pc:sldMk cId="0" sldId="278"/>
            <ac:spMk id="13" creationId="{00000000-0000-0000-0000-000000000000}"/>
          </ac:spMkLst>
        </pc:spChg>
        <pc:spChg chg="del">
          <ac:chgData name="Deepika Vatsa" userId="f7100972-27fe-4ee6-8fb4-ec9b7931b409" providerId="ADAL" clId="{A6182568-2798-4443-8D9E-3B62339A59B7}" dt="2022-08-14T16:48:45.163" v="8108" actId="478"/>
          <ac:spMkLst>
            <pc:docMk/>
            <pc:sldMk cId="0" sldId="278"/>
            <ac:spMk id="14" creationId="{00000000-0000-0000-0000-000000000000}"/>
          </ac:spMkLst>
        </pc:spChg>
        <pc:spChg chg="del">
          <ac:chgData name="Deepika Vatsa" userId="f7100972-27fe-4ee6-8fb4-ec9b7931b409" providerId="ADAL" clId="{A6182568-2798-4443-8D9E-3B62339A59B7}" dt="2022-08-14T16:48:45.163" v="8108" actId="478"/>
          <ac:spMkLst>
            <pc:docMk/>
            <pc:sldMk cId="0" sldId="278"/>
            <ac:spMk id="15" creationId="{00000000-0000-0000-0000-000000000000}"/>
          </ac:spMkLst>
        </pc:spChg>
        <pc:spChg chg="del">
          <ac:chgData name="Deepika Vatsa" userId="f7100972-27fe-4ee6-8fb4-ec9b7931b409" providerId="ADAL" clId="{A6182568-2798-4443-8D9E-3B62339A59B7}" dt="2022-08-14T16:48:45.163" v="8108" actId="478"/>
          <ac:spMkLst>
            <pc:docMk/>
            <pc:sldMk cId="0" sldId="278"/>
            <ac:spMk id="16" creationId="{00000000-0000-0000-0000-000000000000}"/>
          </ac:spMkLst>
        </pc:spChg>
        <pc:spChg chg="mod">
          <ac:chgData name="Deepika Vatsa" userId="f7100972-27fe-4ee6-8fb4-ec9b7931b409" providerId="ADAL" clId="{A6182568-2798-4443-8D9E-3B62339A59B7}" dt="2022-08-14T16:48:18.004" v="8104" actId="1076"/>
          <ac:spMkLst>
            <pc:docMk/>
            <pc:sldMk cId="0" sldId="278"/>
            <ac:spMk id="17" creationId="{00000000-0000-0000-0000-000000000000}"/>
          </ac:spMkLst>
        </pc:spChg>
        <pc:spChg chg="mod">
          <ac:chgData name="Deepika Vatsa" userId="f7100972-27fe-4ee6-8fb4-ec9b7931b409" providerId="ADAL" clId="{A6182568-2798-4443-8D9E-3B62339A59B7}" dt="2022-08-14T16:48:08.598" v="8101" actId="1076"/>
          <ac:spMkLst>
            <pc:docMk/>
            <pc:sldMk cId="0" sldId="278"/>
            <ac:spMk id="18" creationId="{00000000-0000-0000-0000-000000000000}"/>
          </ac:spMkLst>
        </pc:spChg>
        <pc:spChg chg="mod">
          <ac:chgData name="Deepika Vatsa" userId="f7100972-27fe-4ee6-8fb4-ec9b7931b409" providerId="ADAL" clId="{A6182568-2798-4443-8D9E-3B62339A59B7}" dt="2022-08-14T16:48:27.466" v="8106" actId="1076"/>
          <ac:spMkLst>
            <pc:docMk/>
            <pc:sldMk cId="0" sldId="278"/>
            <ac:spMk id="20" creationId="{00000000-0000-0000-0000-000000000000}"/>
          </ac:spMkLst>
        </pc:spChg>
        <pc:spChg chg="add mod">
          <ac:chgData name="Deepika Vatsa" userId="f7100972-27fe-4ee6-8fb4-ec9b7931b409" providerId="ADAL" clId="{A6182568-2798-4443-8D9E-3B62339A59B7}" dt="2022-08-14T16:47:33.132" v="8094" actId="20577"/>
          <ac:spMkLst>
            <pc:docMk/>
            <pc:sldMk cId="0" sldId="278"/>
            <ac:spMk id="22" creationId="{13E7DD63-BB04-48E5-8646-C094EFB3F3B7}"/>
          </ac:spMkLst>
        </pc:spChg>
        <pc:spChg chg="add mod">
          <ac:chgData name="Deepika Vatsa" userId="f7100972-27fe-4ee6-8fb4-ec9b7931b409" providerId="ADAL" clId="{A6182568-2798-4443-8D9E-3B62339A59B7}" dt="2022-08-14T16:49:05.928" v="8115" actId="14100"/>
          <ac:spMkLst>
            <pc:docMk/>
            <pc:sldMk cId="0" sldId="278"/>
            <ac:spMk id="24" creationId="{D474A448-9F92-4AB5-9838-33893005A191}"/>
          </ac:spMkLst>
        </pc:spChg>
        <pc:graphicFrameChg chg="mod modGraphic">
          <ac:chgData name="Deepika Vatsa" userId="f7100972-27fe-4ee6-8fb4-ec9b7931b409" providerId="ADAL" clId="{A6182568-2798-4443-8D9E-3B62339A59B7}" dt="2022-08-14T16:48:15.047" v="8103" actId="1076"/>
          <ac:graphicFrameMkLst>
            <pc:docMk/>
            <pc:sldMk cId="0" sldId="278"/>
            <ac:graphicFrameMk id="7" creationId="{00000000-0000-0000-0000-000000000000}"/>
          </ac:graphicFrameMkLst>
        </pc:graphicFrameChg>
        <pc:graphicFrameChg chg="mod modGraphic">
          <ac:chgData name="Deepika Vatsa" userId="f7100972-27fe-4ee6-8fb4-ec9b7931b409" providerId="ADAL" clId="{A6182568-2798-4443-8D9E-3B62339A59B7}" dt="2022-08-14T16:48:24.319" v="8105" actId="1076"/>
          <ac:graphicFrameMkLst>
            <pc:docMk/>
            <pc:sldMk cId="0" sldId="278"/>
            <ac:graphicFrameMk id="19" creationId="{00000000-0000-0000-0000-000000000000}"/>
          </ac:graphicFrameMkLst>
        </pc:graphicFrameChg>
      </pc:sldChg>
      <pc:sldChg chg="modSp add del mod modNotesTx">
        <pc:chgData name="Deepika Vatsa" userId="f7100972-27fe-4ee6-8fb4-ec9b7931b409" providerId="ADAL" clId="{A6182568-2798-4443-8D9E-3B62339A59B7}" dt="2022-08-14T16:54:32.972" v="8289" actId="1076"/>
        <pc:sldMkLst>
          <pc:docMk/>
          <pc:sldMk cId="0" sldId="279"/>
        </pc:sldMkLst>
        <pc:spChg chg="mod">
          <ac:chgData name="Deepika Vatsa" userId="f7100972-27fe-4ee6-8fb4-ec9b7931b409" providerId="ADAL" clId="{A6182568-2798-4443-8D9E-3B62339A59B7}" dt="2022-08-14T16:54:27.619" v="8288" actId="14100"/>
          <ac:spMkLst>
            <pc:docMk/>
            <pc:sldMk cId="0" sldId="279"/>
            <ac:spMk id="2" creationId="{00000000-0000-0000-0000-000000000000}"/>
          </ac:spMkLst>
        </pc:spChg>
        <pc:spChg chg="mod">
          <ac:chgData name="Deepika Vatsa" userId="f7100972-27fe-4ee6-8fb4-ec9b7931b409" providerId="ADAL" clId="{A6182568-2798-4443-8D9E-3B62339A59B7}" dt="2022-08-14T16:50:25.937" v="8205" actId="20577"/>
          <ac:spMkLst>
            <pc:docMk/>
            <pc:sldMk cId="0" sldId="279"/>
            <ac:spMk id="4" creationId="{00000000-0000-0000-0000-000000000000}"/>
          </ac:spMkLst>
        </pc:spChg>
        <pc:spChg chg="mod">
          <ac:chgData name="Deepika Vatsa" userId="f7100972-27fe-4ee6-8fb4-ec9b7931b409" providerId="ADAL" clId="{A6182568-2798-4443-8D9E-3B62339A59B7}" dt="2022-08-14T16:54:32.972" v="8289" actId="1076"/>
          <ac:spMkLst>
            <pc:docMk/>
            <pc:sldMk cId="0" sldId="279"/>
            <ac:spMk id="5" creationId="{00000000-0000-0000-0000-000000000000}"/>
          </ac:spMkLst>
        </pc:spChg>
        <pc:spChg chg="mod">
          <ac:chgData name="Deepika Vatsa" userId="f7100972-27fe-4ee6-8fb4-ec9b7931b409" providerId="ADAL" clId="{A6182568-2798-4443-8D9E-3B62339A59B7}" dt="2022-08-14T16:50:55.161" v="8216" actId="14100"/>
          <ac:spMkLst>
            <pc:docMk/>
            <pc:sldMk cId="0" sldId="279"/>
            <ac:spMk id="6" creationId="{00000000-0000-0000-0000-000000000000}"/>
          </ac:spMkLst>
        </pc:spChg>
      </pc:sldChg>
      <pc:sldChg chg="addSp modSp add del mod modNotesTx">
        <pc:chgData name="Deepika Vatsa" userId="f7100972-27fe-4ee6-8fb4-ec9b7931b409" providerId="ADAL" clId="{A6182568-2798-4443-8D9E-3B62339A59B7}" dt="2022-08-14T16:54:19.900" v="8287" actId="14100"/>
        <pc:sldMkLst>
          <pc:docMk/>
          <pc:sldMk cId="0" sldId="280"/>
        </pc:sldMkLst>
        <pc:spChg chg="mod">
          <ac:chgData name="Deepika Vatsa" userId="f7100972-27fe-4ee6-8fb4-ec9b7931b409" providerId="ADAL" clId="{A6182568-2798-4443-8D9E-3B62339A59B7}" dt="2022-08-14T16:54:19.900" v="8287" actId="14100"/>
          <ac:spMkLst>
            <pc:docMk/>
            <pc:sldMk cId="0" sldId="280"/>
            <ac:spMk id="2" creationId="{00000000-0000-0000-0000-000000000000}"/>
          </ac:spMkLst>
        </pc:spChg>
        <pc:spChg chg="add mod">
          <ac:chgData name="Deepika Vatsa" userId="f7100972-27fe-4ee6-8fb4-ec9b7931b409" providerId="ADAL" clId="{A6182568-2798-4443-8D9E-3B62339A59B7}" dt="2022-08-14T16:54:14.659" v="8286"/>
          <ac:spMkLst>
            <pc:docMk/>
            <pc:sldMk cId="0" sldId="280"/>
            <ac:spMk id="3" creationId="{73040DF7-EDB9-4B08-88CE-E7ACC2015ADD}"/>
          </ac:spMkLst>
        </pc:spChg>
      </pc:sldChg>
      <pc:sldChg chg="addSp delSp modSp add del mod">
        <pc:chgData name="Deepika Vatsa" userId="f7100972-27fe-4ee6-8fb4-ec9b7931b409" providerId="ADAL" clId="{A6182568-2798-4443-8D9E-3B62339A59B7}" dt="2022-08-14T17:42:22.900" v="8615" actId="20577"/>
        <pc:sldMkLst>
          <pc:docMk/>
          <pc:sldMk cId="0" sldId="282"/>
        </pc:sldMkLst>
        <pc:spChg chg="del">
          <ac:chgData name="Deepika Vatsa" userId="f7100972-27fe-4ee6-8fb4-ec9b7931b409" providerId="ADAL" clId="{A6182568-2798-4443-8D9E-3B62339A59B7}" dt="2022-08-14T17:23:18.435" v="8345" actId="478"/>
          <ac:spMkLst>
            <pc:docMk/>
            <pc:sldMk cId="0" sldId="282"/>
            <ac:spMk id="3" creationId="{00000000-0000-0000-0000-000000000000}"/>
          </ac:spMkLst>
        </pc:spChg>
        <pc:spChg chg="del">
          <ac:chgData name="Deepika Vatsa" userId="f7100972-27fe-4ee6-8fb4-ec9b7931b409" providerId="ADAL" clId="{A6182568-2798-4443-8D9E-3B62339A59B7}" dt="2022-08-14T17:23:18.435" v="8345" actId="478"/>
          <ac:spMkLst>
            <pc:docMk/>
            <pc:sldMk cId="0" sldId="282"/>
            <ac:spMk id="5" creationId="{00000000-0000-0000-0000-000000000000}"/>
          </ac:spMkLst>
        </pc:spChg>
        <pc:spChg chg="mod">
          <ac:chgData name="Deepika Vatsa" userId="f7100972-27fe-4ee6-8fb4-ec9b7931b409" providerId="ADAL" clId="{A6182568-2798-4443-8D9E-3B62339A59B7}" dt="2022-08-14T17:23:07.781" v="8344" actId="14100"/>
          <ac:spMkLst>
            <pc:docMk/>
            <pc:sldMk cId="0" sldId="282"/>
            <ac:spMk id="6" creationId="{00000000-0000-0000-0000-000000000000}"/>
          </ac:spMkLst>
        </pc:spChg>
        <pc:spChg chg="del">
          <ac:chgData name="Deepika Vatsa" userId="f7100972-27fe-4ee6-8fb4-ec9b7931b409" providerId="ADAL" clId="{A6182568-2798-4443-8D9E-3B62339A59B7}" dt="2022-08-14T17:23:18.435" v="8345" actId="478"/>
          <ac:spMkLst>
            <pc:docMk/>
            <pc:sldMk cId="0" sldId="282"/>
            <ac:spMk id="7" creationId="{00000000-0000-0000-0000-000000000000}"/>
          </ac:spMkLst>
        </pc:spChg>
        <pc:spChg chg="add mod">
          <ac:chgData name="Deepika Vatsa" userId="f7100972-27fe-4ee6-8fb4-ec9b7931b409" providerId="ADAL" clId="{A6182568-2798-4443-8D9E-3B62339A59B7}" dt="2022-08-14T17:42:22.900" v="8615" actId="20577"/>
          <ac:spMkLst>
            <pc:docMk/>
            <pc:sldMk cId="0" sldId="282"/>
            <ac:spMk id="9" creationId="{D6CAF71C-3322-454D-BA08-1E4DECF56102}"/>
          </ac:spMkLst>
        </pc:spChg>
        <pc:spChg chg="add del mod">
          <ac:chgData name="Deepika Vatsa" userId="f7100972-27fe-4ee6-8fb4-ec9b7931b409" providerId="ADAL" clId="{A6182568-2798-4443-8D9E-3B62339A59B7}" dt="2022-08-14T17:25:25.574" v="8369"/>
          <ac:spMkLst>
            <pc:docMk/>
            <pc:sldMk cId="0" sldId="282"/>
            <ac:spMk id="10" creationId="{8B129883-9BE3-4410-9300-60A789626C5F}"/>
          </ac:spMkLst>
        </pc:spChg>
        <pc:spChg chg="add mod">
          <ac:chgData name="Deepika Vatsa" userId="f7100972-27fe-4ee6-8fb4-ec9b7931b409" providerId="ADAL" clId="{A6182568-2798-4443-8D9E-3B62339A59B7}" dt="2022-08-14T17:29:12.214" v="8564" actId="14100"/>
          <ac:spMkLst>
            <pc:docMk/>
            <pc:sldMk cId="0" sldId="282"/>
            <ac:spMk id="11" creationId="{58E47A64-0472-4B87-B0D2-62786ECB4DA0}"/>
          </ac:spMkLst>
        </pc:spChg>
        <pc:graphicFrameChg chg="del">
          <ac:chgData name="Deepika Vatsa" userId="f7100972-27fe-4ee6-8fb4-ec9b7931b409" providerId="ADAL" clId="{A6182568-2798-4443-8D9E-3B62339A59B7}" dt="2022-08-14T17:23:18.435" v="8345" actId="478"/>
          <ac:graphicFrameMkLst>
            <pc:docMk/>
            <pc:sldMk cId="0" sldId="282"/>
            <ac:graphicFrameMk id="2" creationId="{00000000-0000-0000-0000-000000000000}"/>
          </ac:graphicFrameMkLst>
        </pc:graphicFrameChg>
        <pc:graphicFrameChg chg="del">
          <ac:chgData name="Deepika Vatsa" userId="f7100972-27fe-4ee6-8fb4-ec9b7931b409" providerId="ADAL" clId="{A6182568-2798-4443-8D9E-3B62339A59B7}" dt="2022-08-14T17:23:18.435" v="8345" actId="478"/>
          <ac:graphicFrameMkLst>
            <pc:docMk/>
            <pc:sldMk cId="0" sldId="282"/>
            <ac:graphicFrameMk id="4" creationId="{00000000-0000-0000-0000-000000000000}"/>
          </ac:graphicFrameMkLst>
        </pc:graphicFrameChg>
        <pc:picChg chg="add mod modCrop">
          <ac:chgData name="Deepika Vatsa" userId="f7100972-27fe-4ee6-8fb4-ec9b7931b409" providerId="ADAL" clId="{A6182568-2798-4443-8D9E-3B62339A59B7}" dt="2022-08-14T17:40:29.799" v="8571" actId="14100"/>
          <ac:picMkLst>
            <pc:docMk/>
            <pc:sldMk cId="0" sldId="282"/>
            <ac:picMk id="13" creationId="{6FC9E9D4-0A94-4FE1-B531-DCB1172A3132}"/>
          </ac:picMkLst>
        </pc:picChg>
      </pc:sldChg>
      <pc:sldChg chg="add del">
        <pc:chgData name="Deepika Vatsa" userId="f7100972-27fe-4ee6-8fb4-ec9b7931b409" providerId="ADAL" clId="{A6182568-2798-4443-8D9E-3B62339A59B7}" dt="2022-08-14T18:03:49.185" v="9366" actId="47"/>
        <pc:sldMkLst>
          <pc:docMk/>
          <pc:sldMk cId="0" sldId="283"/>
        </pc:sldMkLst>
      </pc:sldChg>
      <pc:sldChg chg="add del">
        <pc:chgData name="Deepika Vatsa" userId="f7100972-27fe-4ee6-8fb4-ec9b7931b409" providerId="ADAL" clId="{A6182568-2798-4443-8D9E-3B62339A59B7}" dt="2022-08-14T15:24:16.266" v="7428" actId="2696"/>
        <pc:sldMkLst>
          <pc:docMk/>
          <pc:sldMk cId="0" sldId="284"/>
        </pc:sldMkLst>
      </pc:sldChg>
      <pc:sldChg chg="modSp mod">
        <pc:chgData name="Deepika Vatsa" userId="f7100972-27fe-4ee6-8fb4-ec9b7931b409" providerId="ADAL" clId="{A6182568-2798-4443-8D9E-3B62339A59B7}" dt="2022-08-14T19:09:29.420" v="10304" actId="20577"/>
        <pc:sldMkLst>
          <pc:docMk/>
          <pc:sldMk cId="3962052602" sldId="559"/>
        </pc:sldMkLst>
        <pc:spChg chg="mod">
          <ac:chgData name="Deepika Vatsa" userId="f7100972-27fe-4ee6-8fb4-ec9b7931b409" providerId="ADAL" clId="{A6182568-2798-4443-8D9E-3B62339A59B7}" dt="2022-08-14T19:09:29.420" v="10304" actId="20577"/>
          <ac:spMkLst>
            <pc:docMk/>
            <pc:sldMk cId="3962052602" sldId="559"/>
            <ac:spMk id="2" creationId="{D3824733-69A3-4ABC-8F50-20BC8E4873AC}"/>
          </ac:spMkLst>
        </pc:spChg>
      </pc:sldChg>
      <pc:sldChg chg="modSp add mod">
        <pc:chgData name="Deepika Vatsa" userId="f7100972-27fe-4ee6-8fb4-ec9b7931b409" providerId="ADAL" clId="{A6182568-2798-4443-8D9E-3B62339A59B7}" dt="2022-08-14T10:40:46.167" v="925" actId="207"/>
        <pc:sldMkLst>
          <pc:docMk/>
          <pc:sldMk cId="763026041" sldId="560"/>
        </pc:sldMkLst>
        <pc:spChg chg="mod">
          <ac:chgData name="Deepika Vatsa" userId="f7100972-27fe-4ee6-8fb4-ec9b7931b409" providerId="ADAL" clId="{A6182568-2798-4443-8D9E-3B62339A59B7}" dt="2022-08-14T10:40:46.167" v="925" actId="207"/>
          <ac:spMkLst>
            <pc:docMk/>
            <pc:sldMk cId="763026041" sldId="560"/>
            <ac:spMk id="6" creationId="{479C0529-1D9E-443D-82DB-A2EABF783EE9}"/>
          </ac:spMkLst>
        </pc:spChg>
      </pc:sldChg>
      <pc:sldChg chg="addSp delSp modSp add mod">
        <pc:chgData name="Deepika Vatsa" userId="f7100972-27fe-4ee6-8fb4-ec9b7931b409" providerId="ADAL" clId="{A6182568-2798-4443-8D9E-3B62339A59B7}" dt="2022-08-14T10:44:40.587" v="1196" actId="113"/>
        <pc:sldMkLst>
          <pc:docMk/>
          <pc:sldMk cId="422132235" sldId="561"/>
        </pc:sldMkLst>
        <pc:spChg chg="del">
          <ac:chgData name="Deepika Vatsa" userId="f7100972-27fe-4ee6-8fb4-ec9b7931b409" providerId="ADAL" clId="{A6182568-2798-4443-8D9E-3B62339A59B7}" dt="2022-08-14T10:44:04.910" v="1140" actId="478"/>
          <ac:spMkLst>
            <pc:docMk/>
            <pc:sldMk cId="422132235" sldId="561"/>
            <ac:spMk id="3" creationId="{00000000-0000-0000-0000-000000000000}"/>
          </ac:spMkLst>
        </pc:spChg>
        <pc:spChg chg="add mod">
          <ac:chgData name="Deepika Vatsa" userId="f7100972-27fe-4ee6-8fb4-ec9b7931b409" providerId="ADAL" clId="{A6182568-2798-4443-8D9E-3B62339A59B7}" dt="2022-08-14T10:43:21.033" v="1133" actId="1076"/>
          <ac:spMkLst>
            <pc:docMk/>
            <pc:sldMk cId="422132235" sldId="561"/>
            <ac:spMk id="4" creationId="{CC97C8B8-8545-42FA-81B2-4571EE16A120}"/>
          </ac:spMkLst>
        </pc:spChg>
        <pc:spChg chg="mod">
          <ac:chgData name="Deepika Vatsa" userId="f7100972-27fe-4ee6-8fb4-ec9b7931b409" providerId="ADAL" clId="{A6182568-2798-4443-8D9E-3B62339A59B7}" dt="2022-08-14T10:41:13.688" v="972" actId="20577"/>
          <ac:spMkLst>
            <pc:docMk/>
            <pc:sldMk cId="422132235" sldId="561"/>
            <ac:spMk id="5" creationId="{FB82B570-C8D6-4063-AC07-80A44523BC51}"/>
          </ac:spMkLst>
        </pc:spChg>
        <pc:spChg chg="del">
          <ac:chgData name="Deepika Vatsa" userId="f7100972-27fe-4ee6-8fb4-ec9b7931b409" providerId="ADAL" clId="{A6182568-2798-4443-8D9E-3B62339A59B7}" dt="2022-08-14T10:44:07.798" v="1141" actId="478"/>
          <ac:spMkLst>
            <pc:docMk/>
            <pc:sldMk cId="422132235" sldId="561"/>
            <ac:spMk id="6" creationId="{479C0529-1D9E-443D-82DB-A2EABF783EE9}"/>
          </ac:spMkLst>
        </pc:spChg>
        <pc:spChg chg="add mod">
          <ac:chgData name="Deepika Vatsa" userId="f7100972-27fe-4ee6-8fb4-ec9b7931b409" providerId="ADAL" clId="{A6182568-2798-4443-8D9E-3B62339A59B7}" dt="2022-08-14T10:43:36.926" v="1139" actId="14100"/>
          <ac:spMkLst>
            <pc:docMk/>
            <pc:sldMk cId="422132235" sldId="561"/>
            <ac:spMk id="7" creationId="{35ADC324-EC75-4969-88DC-0D0DCB581815}"/>
          </ac:spMkLst>
        </pc:spChg>
        <pc:spChg chg="add mod">
          <ac:chgData name="Deepika Vatsa" userId="f7100972-27fe-4ee6-8fb4-ec9b7931b409" providerId="ADAL" clId="{A6182568-2798-4443-8D9E-3B62339A59B7}" dt="2022-08-14T10:44:14.251" v="1179" actId="1037"/>
          <ac:spMkLst>
            <pc:docMk/>
            <pc:sldMk cId="422132235" sldId="561"/>
            <ac:spMk id="8" creationId="{0EAA7C76-FC4F-4047-90F5-E5CE4C2DC96F}"/>
          </ac:spMkLst>
        </pc:spChg>
        <pc:spChg chg="add mod">
          <ac:chgData name="Deepika Vatsa" userId="f7100972-27fe-4ee6-8fb4-ec9b7931b409" providerId="ADAL" clId="{A6182568-2798-4443-8D9E-3B62339A59B7}" dt="2022-08-14T10:44:14.251" v="1179" actId="1037"/>
          <ac:spMkLst>
            <pc:docMk/>
            <pc:sldMk cId="422132235" sldId="561"/>
            <ac:spMk id="9" creationId="{97B9D199-2D90-4983-8E5F-F2118E3CF566}"/>
          </ac:spMkLst>
        </pc:spChg>
        <pc:spChg chg="mod">
          <ac:chgData name="Deepika Vatsa" userId="f7100972-27fe-4ee6-8fb4-ec9b7931b409" providerId="ADAL" clId="{A6182568-2798-4443-8D9E-3B62339A59B7}" dt="2022-08-14T10:44:08.488" v="1142"/>
          <ac:spMkLst>
            <pc:docMk/>
            <pc:sldMk cId="422132235" sldId="561"/>
            <ac:spMk id="11" creationId="{B486C1C2-3C5B-45B7-BC03-895B298AC449}"/>
          </ac:spMkLst>
        </pc:spChg>
        <pc:spChg chg="mod">
          <ac:chgData name="Deepika Vatsa" userId="f7100972-27fe-4ee6-8fb4-ec9b7931b409" providerId="ADAL" clId="{A6182568-2798-4443-8D9E-3B62339A59B7}" dt="2022-08-14T10:44:08.488" v="1142"/>
          <ac:spMkLst>
            <pc:docMk/>
            <pc:sldMk cId="422132235" sldId="561"/>
            <ac:spMk id="12" creationId="{5BBFE6CB-0191-4E52-9ED0-103F6658C701}"/>
          </ac:spMkLst>
        </pc:spChg>
        <pc:spChg chg="add mod">
          <ac:chgData name="Deepika Vatsa" userId="f7100972-27fe-4ee6-8fb4-ec9b7931b409" providerId="ADAL" clId="{A6182568-2798-4443-8D9E-3B62339A59B7}" dt="2022-08-14T10:44:40.587" v="1196" actId="113"/>
          <ac:spMkLst>
            <pc:docMk/>
            <pc:sldMk cId="422132235" sldId="561"/>
            <ac:spMk id="13" creationId="{3C3FC271-756B-4E04-8C4E-8FF3EA8DE6D3}"/>
          </ac:spMkLst>
        </pc:spChg>
        <pc:grpChg chg="add mod">
          <ac:chgData name="Deepika Vatsa" userId="f7100972-27fe-4ee6-8fb4-ec9b7931b409" providerId="ADAL" clId="{A6182568-2798-4443-8D9E-3B62339A59B7}" dt="2022-08-14T10:44:20.234" v="1181" actId="1076"/>
          <ac:grpSpMkLst>
            <pc:docMk/>
            <pc:sldMk cId="422132235" sldId="561"/>
            <ac:grpSpMk id="10" creationId="{04F5B41A-750C-4FAB-9315-80719120C13E}"/>
          </ac:grpSpMkLst>
        </pc:grpChg>
      </pc:sldChg>
      <pc:sldChg chg="delSp modSp del mod">
        <pc:chgData name="Deepika Vatsa" userId="f7100972-27fe-4ee6-8fb4-ec9b7931b409" providerId="ADAL" clId="{A6182568-2798-4443-8D9E-3B62339A59B7}" dt="2022-08-14T10:15:58.169" v="76" actId="47"/>
        <pc:sldMkLst>
          <pc:docMk/>
          <pc:sldMk cId="1127720626" sldId="561"/>
        </pc:sldMkLst>
        <pc:spChg chg="mod">
          <ac:chgData name="Deepika Vatsa" userId="f7100972-27fe-4ee6-8fb4-ec9b7931b409" providerId="ADAL" clId="{A6182568-2798-4443-8D9E-3B62339A59B7}" dt="2022-08-14T09:56:40.123" v="72" actId="20577"/>
          <ac:spMkLst>
            <pc:docMk/>
            <pc:sldMk cId="1127720626" sldId="561"/>
            <ac:spMk id="2" creationId="{6167DC2D-0072-445E-8CB3-E53407061CE7}"/>
          </ac:spMkLst>
        </pc:spChg>
        <pc:spChg chg="mod">
          <ac:chgData name="Deepika Vatsa" userId="f7100972-27fe-4ee6-8fb4-ec9b7931b409" providerId="ADAL" clId="{A6182568-2798-4443-8D9E-3B62339A59B7}" dt="2022-08-14T10:15:53.666" v="74" actId="6549"/>
          <ac:spMkLst>
            <pc:docMk/>
            <pc:sldMk cId="1127720626" sldId="561"/>
            <ac:spMk id="9" creationId="{55A5BFD8-4962-4C89-86F0-4A582AD35F41}"/>
          </ac:spMkLst>
        </pc:spChg>
        <pc:picChg chg="del">
          <ac:chgData name="Deepika Vatsa" userId="f7100972-27fe-4ee6-8fb4-ec9b7931b409" providerId="ADAL" clId="{A6182568-2798-4443-8D9E-3B62339A59B7}" dt="2022-08-14T09:56:45.026" v="73" actId="478"/>
          <ac:picMkLst>
            <pc:docMk/>
            <pc:sldMk cId="1127720626" sldId="561"/>
            <ac:picMk id="4" creationId="{6D52C6FB-B679-47FB-AF5E-28F4C454944E}"/>
          </ac:picMkLst>
        </pc:picChg>
      </pc:sldChg>
      <pc:sldChg chg="modSp add mod">
        <pc:chgData name="Deepika Vatsa" userId="f7100972-27fe-4ee6-8fb4-ec9b7931b409" providerId="ADAL" clId="{A6182568-2798-4443-8D9E-3B62339A59B7}" dt="2022-08-14T13:23:33.236" v="4855" actId="20577"/>
        <pc:sldMkLst>
          <pc:docMk/>
          <pc:sldMk cId="912036415" sldId="562"/>
        </pc:sldMkLst>
        <pc:spChg chg="mod">
          <ac:chgData name="Deepika Vatsa" userId="f7100972-27fe-4ee6-8fb4-ec9b7931b409" providerId="ADAL" clId="{A6182568-2798-4443-8D9E-3B62339A59B7}" dt="2022-08-14T13:17:59.274" v="4780" actId="14100"/>
          <ac:spMkLst>
            <pc:docMk/>
            <pc:sldMk cId="912036415" sldId="562"/>
            <ac:spMk id="2" creationId="{00000000-0000-0000-0000-000000000000}"/>
          </ac:spMkLst>
        </pc:spChg>
        <pc:spChg chg="mod">
          <ac:chgData name="Deepika Vatsa" userId="f7100972-27fe-4ee6-8fb4-ec9b7931b409" providerId="ADAL" clId="{A6182568-2798-4443-8D9E-3B62339A59B7}" dt="2022-08-14T13:23:33.236" v="4855" actId="20577"/>
          <ac:spMkLst>
            <pc:docMk/>
            <pc:sldMk cId="912036415" sldId="562"/>
            <ac:spMk id="3" creationId="{00000000-0000-0000-0000-000000000000}"/>
          </ac:spMkLst>
        </pc:spChg>
      </pc:sldChg>
      <pc:sldChg chg="del">
        <pc:chgData name="Deepika Vatsa" userId="f7100972-27fe-4ee6-8fb4-ec9b7931b409" providerId="ADAL" clId="{A6182568-2798-4443-8D9E-3B62339A59B7}" dt="2022-08-14T09:56:12.716" v="32" actId="47"/>
        <pc:sldMkLst>
          <pc:docMk/>
          <pc:sldMk cId="1165698010" sldId="562"/>
        </pc:sldMkLst>
      </pc:sldChg>
      <pc:sldChg chg="add del">
        <pc:chgData name="Deepika Vatsa" userId="f7100972-27fe-4ee6-8fb4-ec9b7931b409" providerId="ADAL" clId="{A6182568-2798-4443-8D9E-3B62339A59B7}" dt="2022-08-14T13:17:19.105" v="4755"/>
        <pc:sldMkLst>
          <pc:docMk/>
          <pc:sldMk cId="2195723829" sldId="562"/>
        </pc:sldMkLst>
      </pc:sldChg>
      <pc:sldChg chg="del">
        <pc:chgData name="Deepika Vatsa" userId="f7100972-27fe-4ee6-8fb4-ec9b7931b409" providerId="ADAL" clId="{A6182568-2798-4443-8D9E-3B62339A59B7}" dt="2022-08-14T09:56:12.716" v="32" actId="47"/>
        <pc:sldMkLst>
          <pc:docMk/>
          <pc:sldMk cId="1684559334" sldId="563"/>
        </pc:sldMkLst>
      </pc:sldChg>
      <pc:sldChg chg="addSp delSp modSp add mod modNotesTx">
        <pc:chgData name="Deepika Vatsa" userId="f7100972-27fe-4ee6-8fb4-ec9b7931b409" providerId="ADAL" clId="{A6182568-2798-4443-8D9E-3B62339A59B7}" dt="2022-08-14T14:13:37.156" v="5744" actId="20577"/>
        <pc:sldMkLst>
          <pc:docMk/>
          <pc:sldMk cId="3597370452" sldId="563"/>
        </pc:sldMkLst>
        <pc:spChg chg="mod">
          <ac:chgData name="Deepika Vatsa" userId="f7100972-27fe-4ee6-8fb4-ec9b7931b409" providerId="ADAL" clId="{A6182568-2798-4443-8D9E-3B62339A59B7}" dt="2022-08-14T13:40:07.272" v="4962" actId="20577"/>
          <ac:spMkLst>
            <pc:docMk/>
            <pc:sldMk cId="3597370452" sldId="563"/>
            <ac:spMk id="2" creationId="{00000000-0000-0000-0000-000000000000}"/>
          </ac:spMkLst>
        </pc:spChg>
        <pc:spChg chg="mod">
          <ac:chgData name="Deepika Vatsa" userId="f7100972-27fe-4ee6-8fb4-ec9b7931b409" providerId="ADAL" clId="{A6182568-2798-4443-8D9E-3B62339A59B7}" dt="2022-08-14T14:13:37.156" v="5744" actId="20577"/>
          <ac:spMkLst>
            <pc:docMk/>
            <pc:sldMk cId="3597370452" sldId="563"/>
            <ac:spMk id="3" creationId="{00000000-0000-0000-0000-000000000000}"/>
          </ac:spMkLst>
        </pc:spChg>
        <pc:picChg chg="add del mod modCrop">
          <ac:chgData name="Deepika Vatsa" userId="f7100972-27fe-4ee6-8fb4-ec9b7931b409" providerId="ADAL" clId="{A6182568-2798-4443-8D9E-3B62339A59B7}" dt="2022-08-14T14:12:38.927" v="5707" actId="478"/>
          <ac:picMkLst>
            <pc:docMk/>
            <pc:sldMk cId="3597370452" sldId="563"/>
            <ac:picMk id="5" creationId="{18C71F6F-E726-4F79-9AE0-90F72B6CB775}"/>
          </ac:picMkLst>
        </pc:picChg>
      </pc:sldChg>
      <pc:sldChg chg="addSp delSp modSp add mod modNotesTx">
        <pc:chgData name="Deepika Vatsa" userId="f7100972-27fe-4ee6-8fb4-ec9b7931b409" providerId="ADAL" clId="{A6182568-2798-4443-8D9E-3B62339A59B7}" dt="2022-08-14T13:52:04.503" v="5630" actId="20577"/>
        <pc:sldMkLst>
          <pc:docMk/>
          <pc:sldMk cId="826983724" sldId="564"/>
        </pc:sldMkLst>
        <pc:spChg chg="mod">
          <ac:chgData name="Deepika Vatsa" userId="f7100972-27fe-4ee6-8fb4-ec9b7931b409" providerId="ADAL" clId="{A6182568-2798-4443-8D9E-3B62339A59B7}" dt="2022-08-14T13:49:31.653" v="5402" actId="6549"/>
          <ac:spMkLst>
            <pc:docMk/>
            <pc:sldMk cId="826983724" sldId="564"/>
            <ac:spMk id="3" creationId="{00000000-0000-0000-0000-000000000000}"/>
          </ac:spMkLst>
        </pc:spChg>
        <pc:picChg chg="del">
          <ac:chgData name="Deepika Vatsa" userId="f7100972-27fe-4ee6-8fb4-ec9b7931b409" providerId="ADAL" clId="{A6182568-2798-4443-8D9E-3B62339A59B7}" dt="2022-08-14T13:49:25.753" v="5398" actId="478"/>
          <ac:picMkLst>
            <pc:docMk/>
            <pc:sldMk cId="826983724" sldId="564"/>
            <ac:picMk id="5" creationId="{18C71F6F-E726-4F79-9AE0-90F72B6CB775}"/>
          </ac:picMkLst>
        </pc:picChg>
        <pc:picChg chg="add mod">
          <ac:chgData name="Deepika Vatsa" userId="f7100972-27fe-4ee6-8fb4-ec9b7931b409" providerId="ADAL" clId="{A6182568-2798-4443-8D9E-3B62339A59B7}" dt="2022-08-14T13:50:35.993" v="5408" actId="14100"/>
          <ac:picMkLst>
            <pc:docMk/>
            <pc:sldMk cId="826983724" sldId="564"/>
            <ac:picMk id="6" creationId="{80DC3A0F-34BE-4901-AF3A-E60CE7F92DCD}"/>
          </ac:picMkLst>
        </pc:picChg>
      </pc:sldChg>
      <pc:sldChg chg="add modNotesTx">
        <pc:chgData name="Deepika Vatsa" userId="f7100972-27fe-4ee6-8fb4-ec9b7931b409" providerId="ADAL" clId="{A6182568-2798-4443-8D9E-3B62339A59B7}" dt="2022-08-14T14:13:59.036" v="5745" actId="6549"/>
        <pc:sldMkLst>
          <pc:docMk/>
          <pc:sldMk cId="1899098391" sldId="565"/>
        </pc:sldMkLst>
      </pc:sldChg>
      <pc:sldChg chg="del">
        <pc:chgData name="Deepika Vatsa" userId="f7100972-27fe-4ee6-8fb4-ec9b7931b409" providerId="ADAL" clId="{A6182568-2798-4443-8D9E-3B62339A59B7}" dt="2022-08-14T09:56:12.716" v="32" actId="47"/>
        <pc:sldMkLst>
          <pc:docMk/>
          <pc:sldMk cId="3007494056" sldId="565"/>
        </pc:sldMkLst>
      </pc:sldChg>
      <pc:sldChg chg="add">
        <pc:chgData name="Deepika Vatsa" userId="f7100972-27fe-4ee6-8fb4-ec9b7931b409" providerId="ADAL" clId="{A6182568-2798-4443-8D9E-3B62339A59B7}" dt="2022-08-14T14:58:06.559" v="6752"/>
        <pc:sldMkLst>
          <pc:docMk/>
          <pc:sldMk cId="592947928" sldId="566"/>
        </pc:sldMkLst>
      </pc:sldChg>
      <pc:sldChg chg="del">
        <pc:chgData name="Deepika Vatsa" userId="f7100972-27fe-4ee6-8fb4-ec9b7931b409" providerId="ADAL" clId="{A6182568-2798-4443-8D9E-3B62339A59B7}" dt="2022-08-14T09:56:12.716" v="32" actId="47"/>
        <pc:sldMkLst>
          <pc:docMk/>
          <pc:sldMk cId="1218771527" sldId="566"/>
        </pc:sldMkLst>
      </pc:sldChg>
      <pc:sldChg chg="addSp delSp modSp add del mod modNotesTx">
        <pc:chgData name="Deepika Vatsa" userId="f7100972-27fe-4ee6-8fb4-ec9b7931b409" providerId="ADAL" clId="{A6182568-2798-4443-8D9E-3B62339A59B7}" dt="2022-08-14T14:57:59.065" v="6751" actId="2696"/>
        <pc:sldMkLst>
          <pc:docMk/>
          <pc:sldMk cId="1474493959" sldId="566"/>
        </pc:sldMkLst>
        <pc:spChg chg="mod">
          <ac:chgData name="Deepika Vatsa" userId="f7100972-27fe-4ee6-8fb4-ec9b7931b409" providerId="ADAL" clId="{A6182568-2798-4443-8D9E-3B62339A59B7}" dt="2022-08-14T14:38:13.573" v="5921" actId="1076"/>
          <ac:spMkLst>
            <pc:docMk/>
            <pc:sldMk cId="1474493959" sldId="566"/>
            <ac:spMk id="2" creationId="{00000000-0000-0000-0000-000000000000}"/>
          </ac:spMkLst>
        </pc:spChg>
        <pc:spChg chg="mod">
          <ac:chgData name="Deepika Vatsa" userId="f7100972-27fe-4ee6-8fb4-ec9b7931b409" providerId="ADAL" clId="{A6182568-2798-4443-8D9E-3B62339A59B7}" dt="2022-08-14T14:37:44.990" v="5918"/>
          <ac:spMkLst>
            <pc:docMk/>
            <pc:sldMk cId="1474493959" sldId="566"/>
            <ac:spMk id="3" creationId="{00000000-0000-0000-0000-000000000000}"/>
          </ac:spMkLst>
        </pc:spChg>
        <pc:picChg chg="add mod modCrop">
          <ac:chgData name="Deepika Vatsa" userId="f7100972-27fe-4ee6-8fb4-ec9b7931b409" providerId="ADAL" clId="{A6182568-2798-4443-8D9E-3B62339A59B7}" dt="2022-08-14T14:38:04.101" v="5920" actId="1076"/>
          <ac:picMkLst>
            <pc:docMk/>
            <pc:sldMk cId="1474493959" sldId="566"/>
            <ac:picMk id="5" creationId="{58547045-FF31-403C-A30B-1D4762044BA1}"/>
          </ac:picMkLst>
        </pc:picChg>
        <pc:picChg chg="del">
          <ac:chgData name="Deepika Vatsa" userId="f7100972-27fe-4ee6-8fb4-ec9b7931b409" providerId="ADAL" clId="{A6182568-2798-4443-8D9E-3B62339A59B7}" dt="2022-08-14T14:35:27.126" v="5767" actId="478"/>
          <ac:picMkLst>
            <pc:docMk/>
            <pc:sldMk cId="1474493959" sldId="566"/>
            <ac:picMk id="6" creationId="{80DC3A0F-34BE-4901-AF3A-E60CE7F92DCD}"/>
          </ac:picMkLst>
        </pc:picChg>
      </pc:sldChg>
      <pc:sldChg chg="addSp delSp modSp add del mod">
        <pc:chgData name="Deepika Vatsa" userId="f7100972-27fe-4ee6-8fb4-ec9b7931b409" providerId="ADAL" clId="{A6182568-2798-4443-8D9E-3B62339A59B7}" dt="2022-08-14T14:57:59.065" v="6751" actId="2696"/>
        <pc:sldMkLst>
          <pc:docMk/>
          <pc:sldMk cId="205128887" sldId="567"/>
        </pc:sldMkLst>
        <pc:spChg chg="mod">
          <ac:chgData name="Deepika Vatsa" userId="f7100972-27fe-4ee6-8fb4-ec9b7931b409" providerId="ADAL" clId="{A6182568-2798-4443-8D9E-3B62339A59B7}" dt="2022-08-14T14:56:55.311" v="6744" actId="12"/>
          <ac:spMkLst>
            <pc:docMk/>
            <pc:sldMk cId="205128887" sldId="567"/>
            <ac:spMk id="3" creationId="{00000000-0000-0000-0000-000000000000}"/>
          </ac:spMkLst>
        </pc:spChg>
        <pc:picChg chg="del">
          <ac:chgData name="Deepika Vatsa" userId="f7100972-27fe-4ee6-8fb4-ec9b7931b409" providerId="ADAL" clId="{A6182568-2798-4443-8D9E-3B62339A59B7}" dt="2022-08-14T14:40:48.636" v="6106" actId="478"/>
          <ac:picMkLst>
            <pc:docMk/>
            <pc:sldMk cId="205128887" sldId="567"/>
            <ac:picMk id="5" creationId="{58547045-FF31-403C-A30B-1D4762044BA1}"/>
          </ac:picMkLst>
        </pc:picChg>
        <pc:picChg chg="add del mod modCrop">
          <ac:chgData name="Deepika Vatsa" userId="f7100972-27fe-4ee6-8fb4-ec9b7931b409" providerId="ADAL" clId="{A6182568-2798-4443-8D9E-3B62339A59B7}" dt="2022-08-14T14:46:09.080" v="6419" actId="478"/>
          <ac:picMkLst>
            <pc:docMk/>
            <pc:sldMk cId="205128887" sldId="567"/>
            <ac:picMk id="6" creationId="{AFEA9FBF-31C2-44F8-890D-038DF3168F64}"/>
          </ac:picMkLst>
        </pc:picChg>
        <pc:picChg chg="add mod">
          <ac:chgData name="Deepika Vatsa" userId="f7100972-27fe-4ee6-8fb4-ec9b7931b409" providerId="ADAL" clId="{A6182568-2798-4443-8D9E-3B62339A59B7}" dt="2022-08-14T14:46:09.742" v="6420"/>
          <ac:picMkLst>
            <pc:docMk/>
            <pc:sldMk cId="205128887" sldId="567"/>
            <ac:picMk id="7" creationId="{7902811B-D529-439E-914E-A624E99B2A48}"/>
          </ac:picMkLst>
        </pc:picChg>
      </pc:sldChg>
      <pc:sldChg chg="add">
        <pc:chgData name="Deepika Vatsa" userId="f7100972-27fe-4ee6-8fb4-ec9b7931b409" providerId="ADAL" clId="{A6182568-2798-4443-8D9E-3B62339A59B7}" dt="2022-08-14T14:58:06.559" v="6752"/>
        <pc:sldMkLst>
          <pc:docMk/>
          <pc:sldMk cId="2795357840" sldId="567"/>
        </pc:sldMkLst>
      </pc:sldChg>
      <pc:sldChg chg="del">
        <pc:chgData name="Deepika Vatsa" userId="f7100972-27fe-4ee6-8fb4-ec9b7931b409" providerId="ADAL" clId="{A6182568-2798-4443-8D9E-3B62339A59B7}" dt="2022-08-14T09:56:12.716" v="32" actId="47"/>
        <pc:sldMkLst>
          <pc:docMk/>
          <pc:sldMk cId="3394405730" sldId="567"/>
        </pc:sldMkLst>
      </pc:sldChg>
      <pc:sldChg chg="add">
        <pc:chgData name="Deepika Vatsa" userId="f7100972-27fe-4ee6-8fb4-ec9b7931b409" providerId="ADAL" clId="{A6182568-2798-4443-8D9E-3B62339A59B7}" dt="2022-08-14T14:58:06.559" v="6752"/>
        <pc:sldMkLst>
          <pc:docMk/>
          <pc:sldMk cId="206234640" sldId="568"/>
        </pc:sldMkLst>
      </pc:sldChg>
      <pc:sldChg chg="del">
        <pc:chgData name="Deepika Vatsa" userId="f7100972-27fe-4ee6-8fb4-ec9b7931b409" providerId="ADAL" clId="{A6182568-2798-4443-8D9E-3B62339A59B7}" dt="2022-08-14T09:56:12.716" v="32" actId="47"/>
        <pc:sldMkLst>
          <pc:docMk/>
          <pc:sldMk cId="1499127006" sldId="568"/>
        </pc:sldMkLst>
      </pc:sldChg>
      <pc:sldChg chg="addSp delSp modSp add del mod modNotesTx">
        <pc:chgData name="Deepika Vatsa" userId="f7100972-27fe-4ee6-8fb4-ec9b7931b409" providerId="ADAL" clId="{A6182568-2798-4443-8D9E-3B62339A59B7}" dt="2022-08-14T14:57:59.065" v="6751" actId="2696"/>
        <pc:sldMkLst>
          <pc:docMk/>
          <pc:sldMk cId="4195514472" sldId="568"/>
        </pc:sldMkLst>
        <pc:spChg chg="add del mod">
          <ac:chgData name="Deepika Vatsa" userId="f7100972-27fe-4ee6-8fb4-ec9b7931b409" providerId="ADAL" clId="{A6182568-2798-4443-8D9E-3B62339A59B7}" dt="2022-08-14T14:57:05.157" v="6745" actId="12"/>
          <ac:spMkLst>
            <pc:docMk/>
            <pc:sldMk cId="4195514472" sldId="568"/>
            <ac:spMk id="3" creationId="{00000000-0000-0000-0000-000000000000}"/>
          </ac:spMkLst>
        </pc:spChg>
        <pc:spChg chg="add del">
          <ac:chgData name="Deepika Vatsa" userId="f7100972-27fe-4ee6-8fb4-ec9b7931b409" providerId="ADAL" clId="{A6182568-2798-4443-8D9E-3B62339A59B7}" dt="2022-08-14T14:41:35.119" v="6117"/>
          <ac:spMkLst>
            <pc:docMk/>
            <pc:sldMk cId="4195514472" sldId="568"/>
            <ac:spMk id="4" creationId="{D768A313-2EE5-47E0-BD4A-523A2EC05BF3}"/>
          </ac:spMkLst>
        </pc:spChg>
        <pc:spChg chg="add del">
          <ac:chgData name="Deepika Vatsa" userId="f7100972-27fe-4ee6-8fb4-ec9b7931b409" providerId="ADAL" clId="{A6182568-2798-4443-8D9E-3B62339A59B7}" dt="2022-08-14T14:41:43" v="6120"/>
          <ac:spMkLst>
            <pc:docMk/>
            <pc:sldMk cId="4195514472" sldId="568"/>
            <ac:spMk id="5" creationId="{120CA115-B1A4-43AC-917A-82EA4614C465}"/>
          </ac:spMkLst>
        </pc:spChg>
        <pc:spChg chg="add del mod">
          <ac:chgData name="Deepika Vatsa" userId="f7100972-27fe-4ee6-8fb4-ec9b7931b409" providerId="ADAL" clId="{A6182568-2798-4443-8D9E-3B62339A59B7}" dt="2022-08-14T14:42:21.120" v="6128"/>
          <ac:spMkLst>
            <pc:docMk/>
            <pc:sldMk cId="4195514472" sldId="568"/>
            <ac:spMk id="7" creationId="{4A32883F-EF26-484C-BDCB-3B027967A1D4}"/>
          </ac:spMkLst>
        </pc:spChg>
      </pc:sldChg>
      <pc:sldChg chg="addSp delSp modSp add del mod modNotesTx">
        <pc:chgData name="Deepika Vatsa" userId="f7100972-27fe-4ee6-8fb4-ec9b7931b409" providerId="ADAL" clId="{A6182568-2798-4443-8D9E-3B62339A59B7}" dt="2022-08-14T14:57:59.065" v="6751" actId="2696"/>
        <pc:sldMkLst>
          <pc:docMk/>
          <pc:sldMk cId="1651601482" sldId="569"/>
        </pc:sldMkLst>
        <pc:spChg chg="mod">
          <ac:chgData name="Deepika Vatsa" userId="f7100972-27fe-4ee6-8fb4-ec9b7931b409" providerId="ADAL" clId="{A6182568-2798-4443-8D9E-3B62339A59B7}" dt="2022-08-14T14:57:15.904" v="6750" actId="20577"/>
          <ac:spMkLst>
            <pc:docMk/>
            <pc:sldMk cId="1651601482" sldId="569"/>
            <ac:spMk id="3" creationId="{00000000-0000-0000-0000-000000000000}"/>
          </ac:spMkLst>
        </pc:spChg>
        <pc:spChg chg="add del">
          <ac:chgData name="Deepika Vatsa" userId="f7100972-27fe-4ee6-8fb4-ec9b7931b409" providerId="ADAL" clId="{A6182568-2798-4443-8D9E-3B62339A59B7}" dt="2022-08-14T14:48:05.575" v="6443"/>
          <ac:spMkLst>
            <pc:docMk/>
            <pc:sldMk cId="1651601482" sldId="569"/>
            <ac:spMk id="7" creationId="{5F5B9FCF-FC59-4680-8356-BDF981380C70}"/>
          </ac:spMkLst>
        </pc:spChg>
        <pc:picChg chg="add mod modCrop">
          <ac:chgData name="Deepika Vatsa" userId="f7100972-27fe-4ee6-8fb4-ec9b7931b409" providerId="ADAL" clId="{A6182568-2798-4443-8D9E-3B62339A59B7}" dt="2022-08-14T14:48:59.636" v="6568" actId="14100"/>
          <ac:picMkLst>
            <pc:docMk/>
            <pc:sldMk cId="1651601482" sldId="569"/>
            <ac:picMk id="5" creationId="{CF8D20A6-6E5C-4753-9204-8B5E1B3CF6F0}"/>
          </ac:picMkLst>
        </pc:picChg>
        <pc:picChg chg="del">
          <ac:chgData name="Deepika Vatsa" userId="f7100972-27fe-4ee6-8fb4-ec9b7931b409" providerId="ADAL" clId="{A6182568-2798-4443-8D9E-3B62339A59B7}" dt="2022-08-14T14:47:24.734" v="6435" actId="478"/>
          <ac:picMkLst>
            <pc:docMk/>
            <pc:sldMk cId="1651601482" sldId="569"/>
            <ac:picMk id="6" creationId="{AFEA9FBF-31C2-44F8-890D-038DF3168F64}"/>
          </ac:picMkLst>
        </pc:picChg>
      </pc:sldChg>
      <pc:sldChg chg="add">
        <pc:chgData name="Deepika Vatsa" userId="f7100972-27fe-4ee6-8fb4-ec9b7931b409" providerId="ADAL" clId="{A6182568-2798-4443-8D9E-3B62339A59B7}" dt="2022-08-14T14:58:06.559" v="6752"/>
        <pc:sldMkLst>
          <pc:docMk/>
          <pc:sldMk cId="1974937129" sldId="569"/>
        </pc:sldMkLst>
      </pc:sldChg>
      <pc:sldChg chg="del">
        <pc:chgData name="Deepika Vatsa" userId="f7100972-27fe-4ee6-8fb4-ec9b7931b409" providerId="ADAL" clId="{A6182568-2798-4443-8D9E-3B62339A59B7}" dt="2022-08-14T09:56:12.716" v="32" actId="47"/>
        <pc:sldMkLst>
          <pc:docMk/>
          <pc:sldMk cId="3961648583" sldId="569"/>
        </pc:sldMkLst>
      </pc:sldChg>
      <pc:sldChg chg="addSp delSp modSp add del mod">
        <pc:chgData name="Deepika Vatsa" userId="f7100972-27fe-4ee6-8fb4-ec9b7931b409" providerId="ADAL" clId="{A6182568-2798-4443-8D9E-3B62339A59B7}" dt="2022-08-14T14:57:59.065" v="6751" actId="2696"/>
        <pc:sldMkLst>
          <pc:docMk/>
          <pc:sldMk cId="298689344" sldId="570"/>
        </pc:sldMkLst>
        <pc:spChg chg="mod">
          <ac:chgData name="Deepika Vatsa" userId="f7100972-27fe-4ee6-8fb4-ec9b7931b409" providerId="ADAL" clId="{A6182568-2798-4443-8D9E-3B62339A59B7}" dt="2022-08-14T14:52:06.944" v="6591" actId="12"/>
          <ac:spMkLst>
            <pc:docMk/>
            <pc:sldMk cId="298689344" sldId="570"/>
            <ac:spMk id="3" creationId="{00000000-0000-0000-0000-000000000000}"/>
          </ac:spMkLst>
        </pc:spChg>
        <pc:picChg chg="add del">
          <ac:chgData name="Deepika Vatsa" userId="f7100972-27fe-4ee6-8fb4-ec9b7931b409" providerId="ADAL" clId="{A6182568-2798-4443-8D9E-3B62339A59B7}" dt="2022-08-14T14:51:24.835" v="6574" actId="478"/>
          <ac:picMkLst>
            <pc:docMk/>
            <pc:sldMk cId="298689344" sldId="570"/>
            <ac:picMk id="5" creationId="{CF8D20A6-6E5C-4753-9204-8B5E1B3CF6F0}"/>
          </ac:picMkLst>
        </pc:picChg>
      </pc:sldChg>
      <pc:sldChg chg="add">
        <pc:chgData name="Deepika Vatsa" userId="f7100972-27fe-4ee6-8fb4-ec9b7931b409" providerId="ADAL" clId="{A6182568-2798-4443-8D9E-3B62339A59B7}" dt="2022-08-14T14:58:06.559" v="6752"/>
        <pc:sldMkLst>
          <pc:docMk/>
          <pc:sldMk cId="2654043127" sldId="570"/>
        </pc:sldMkLst>
      </pc:sldChg>
      <pc:sldChg chg="del">
        <pc:chgData name="Deepika Vatsa" userId="f7100972-27fe-4ee6-8fb4-ec9b7931b409" providerId="ADAL" clId="{A6182568-2798-4443-8D9E-3B62339A59B7}" dt="2022-08-14T09:56:12.716" v="32" actId="47"/>
        <pc:sldMkLst>
          <pc:docMk/>
          <pc:sldMk cId="2782999051" sldId="570"/>
        </pc:sldMkLst>
      </pc:sldChg>
      <pc:sldChg chg="addSp delSp modSp add del mod">
        <pc:chgData name="Deepika Vatsa" userId="f7100972-27fe-4ee6-8fb4-ec9b7931b409" providerId="ADAL" clId="{A6182568-2798-4443-8D9E-3B62339A59B7}" dt="2022-08-14T14:57:59.065" v="6751" actId="2696"/>
        <pc:sldMkLst>
          <pc:docMk/>
          <pc:sldMk cId="1648704953" sldId="571"/>
        </pc:sldMkLst>
        <pc:spChg chg="del">
          <ac:chgData name="Deepika Vatsa" userId="f7100972-27fe-4ee6-8fb4-ec9b7931b409" providerId="ADAL" clId="{A6182568-2798-4443-8D9E-3B62339A59B7}" dt="2022-08-14T14:52:36.299" v="6593" actId="478"/>
          <ac:spMkLst>
            <pc:docMk/>
            <pc:sldMk cId="1648704953" sldId="571"/>
            <ac:spMk id="3" creationId="{00000000-0000-0000-0000-000000000000}"/>
          </ac:spMkLst>
        </pc:spChg>
        <pc:picChg chg="add mod modCrop">
          <ac:chgData name="Deepika Vatsa" userId="f7100972-27fe-4ee6-8fb4-ec9b7931b409" providerId="ADAL" clId="{A6182568-2798-4443-8D9E-3B62339A59B7}" dt="2022-08-14T14:53:05.018" v="6599" actId="14100"/>
          <ac:picMkLst>
            <pc:docMk/>
            <pc:sldMk cId="1648704953" sldId="571"/>
            <ac:picMk id="5" creationId="{A73E2972-F37E-4213-8A9F-AAEDAAB069C9}"/>
          </ac:picMkLst>
        </pc:picChg>
      </pc:sldChg>
      <pc:sldChg chg="del">
        <pc:chgData name="Deepika Vatsa" userId="f7100972-27fe-4ee6-8fb4-ec9b7931b409" providerId="ADAL" clId="{A6182568-2798-4443-8D9E-3B62339A59B7}" dt="2022-08-14T09:56:12.716" v="32" actId="47"/>
        <pc:sldMkLst>
          <pc:docMk/>
          <pc:sldMk cId="2954265008" sldId="571"/>
        </pc:sldMkLst>
      </pc:sldChg>
      <pc:sldChg chg="add">
        <pc:chgData name="Deepika Vatsa" userId="f7100972-27fe-4ee6-8fb4-ec9b7931b409" providerId="ADAL" clId="{A6182568-2798-4443-8D9E-3B62339A59B7}" dt="2022-08-14T14:58:06.559" v="6752"/>
        <pc:sldMkLst>
          <pc:docMk/>
          <pc:sldMk cId="3341140619" sldId="571"/>
        </pc:sldMkLst>
      </pc:sldChg>
      <pc:sldChg chg="del">
        <pc:chgData name="Deepika Vatsa" userId="f7100972-27fe-4ee6-8fb4-ec9b7931b409" providerId="ADAL" clId="{A6182568-2798-4443-8D9E-3B62339A59B7}" dt="2022-08-14T09:56:12.716" v="32" actId="47"/>
        <pc:sldMkLst>
          <pc:docMk/>
          <pc:sldMk cId="1193033632" sldId="572"/>
        </pc:sldMkLst>
      </pc:sldChg>
      <pc:sldChg chg="addSp delSp modSp add mod">
        <pc:chgData name="Deepika Vatsa" userId="f7100972-27fe-4ee6-8fb4-ec9b7931b409" providerId="ADAL" clId="{A6182568-2798-4443-8D9E-3B62339A59B7}" dt="2022-08-14T15:00:47.515" v="6759" actId="1076"/>
        <pc:sldMkLst>
          <pc:docMk/>
          <pc:sldMk cId="1786810148" sldId="572"/>
        </pc:sldMkLst>
        <pc:picChg chg="del">
          <ac:chgData name="Deepika Vatsa" userId="f7100972-27fe-4ee6-8fb4-ec9b7931b409" providerId="ADAL" clId="{A6182568-2798-4443-8D9E-3B62339A59B7}" dt="2022-08-14T15:00:22.462" v="6753" actId="478"/>
          <ac:picMkLst>
            <pc:docMk/>
            <pc:sldMk cId="1786810148" sldId="572"/>
            <ac:picMk id="4" creationId="{A37264F5-A8E9-4CB5-9429-325FCEA45AB1}"/>
          </ac:picMkLst>
        </pc:picChg>
        <pc:picChg chg="add mod modCrop">
          <ac:chgData name="Deepika Vatsa" userId="f7100972-27fe-4ee6-8fb4-ec9b7931b409" providerId="ADAL" clId="{A6182568-2798-4443-8D9E-3B62339A59B7}" dt="2022-08-14T15:00:47.515" v="6759" actId="1076"/>
          <ac:picMkLst>
            <pc:docMk/>
            <pc:sldMk cId="1786810148" sldId="572"/>
            <ac:picMk id="5" creationId="{55788371-79EE-45D7-94D0-F82A65B7AA6A}"/>
          </ac:picMkLst>
        </pc:picChg>
      </pc:sldChg>
      <pc:sldChg chg="addSp delSp modSp add del mod">
        <pc:chgData name="Deepika Vatsa" userId="f7100972-27fe-4ee6-8fb4-ec9b7931b409" providerId="ADAL" clId="{A6182568-2798-4443-8D9E-3B62339A59B7}" dt="2022-08-14T14:57:59.065" v="6751" actId="2696"/>
        <pc:sldMkLst>
          <pc:docMk/>
          <pc:sldMk cId="2026575881" sldId="572"/>
        </pc:sldMkLst>
        <pc:spChg chg="mod">
          <ac:chgData name="Deepika Vatsa" userId="f7100972-27fe-4ee6-8fb4-ec9b7931b409" providerId="ADAL" clId="{A6182568-2798-4443-8D9E-3B62339A59B7}" dt="2022-08-14T14:53:33.714" v="6603" actId="20577"/>
          <ac:spMkLst>
            <pc:docMk/>
            <pc:sldMk cId="2026575881" sldId="572"/>
            <ac:spMk id="2" creationId="{00000000-0000-0000-0000-000000000000}"/>
          </ac:spMkLst>
        </pc:spChg>
        <pc:spChg chg="add mod">
          <ac:chgData name="Deepika Vatsa" userId="f7100972-27fe-4ee6-8fb4-ec9b7931b409" providerId="ADAL" clId="{A6182568-2798-4443-8D9E-3B62339A59B7}" dt="2022-08-14T14:55:52.947" v="6691" actId="113"/>
          <ac:spMkLst>
            <pc:docMk/>
            <pc:sldMk cId="2026575881" sldId="572"/>
            <ac:spMk id="8" creationId="{BAF4D3FE-9F4F-47FF-80EA-EA3A34A1182A}"/>
          </ac:spMkLst>
        </pc:spChg>
        <pc:picChg chg="add mod modCrop">
          <ac:chgData name="Deepika Vatsa" userId="f7100972-27fe-4ee6-8fb4-ec9b7931b409" providerId="ADAL" clId="{A6182568-2798-4443-8D9E-3B62339A59B7}" dt="2022-08-14T14:56:06.377" v="6693" actId="1076"/>
          <ac:picMkLst>
            <pc:docMk/>
            <pc:sldMk cId="2026575881" sldId="572"/>
            <ac:picMk id="4" creationId="{A37264F5-A8E9-4CB5-9429-325FCEA45AB1}"/>
          </ac:picMkLst>
        </pc:picChg>
        <pc:picChg chg="del">
          <ac:chgData name="Deepika Vatsa" userId="f7100972-27fe-4ee6-8fb4-ec9b7931b409" providerId="ADAL" clId="{A6182568-2798-4443-8D9E-3B62339A59B7}" dt="2022-08-14T14:53:35.928" v="6604" actId="478"/>
          <ac:picMkLst>
            <pc:docMk/>
            <pc:sldMk cId="2026575881" sldId="572"/>
            <ac:picMk id="5" creationId="{A73E2972-F37E-4213-8A9F-AAEDAAB069C9}"/>
          </ac:picMkLst>
        </pc:picChg>
        <pc:picChg chg="add mod modCrop">
          <ac:chgData name="Deepika Vatsa" userId="f7100972-27fe-4ee6-8fb4-ec9b7931b409" providerId="ADAL" clId="{A6182568-2798-4443-8D9E-3B62339A59B7}" dt="2022-08-14T14:56:12.678" v="6696" actId="1076"/>
          <ac:picMkLst>
            <pc:docMk/>
            <pc:sldMk cId="2026575881" sldId="572"/>
            <ac:picMk id="7" creationId="{F74F6946-F454-4D63-AD53-8268F167AD1F}"/>
          </ac:picMkLst>
        </pc:picChg>
      </pc:sldChg>
      <pc:sldChg chg="addSp delSp modSp add mod">
        <pc:chgData name="Deepika Vatsa" userId="f7100972-27fe-4ee6-8fb4-ec9b7931b409" providerId="ADAL" clId="{A6182568-2798-4443-8D9E-3B62339A59B7}" dt="2022-08-14T15:12:22.724" v="7038" actId="1076"/>
        <pc:sldMkLst>
          <pc:docMk/>
          <pc:sldMk cId="1431672912" sldId="573"/>
        </pc:sldMkLst>
        <pc:spChg chg="add del">
          <ac:chgData name="Deepika Vatsa" userId="f7100972-27fe-4ee6-8fb4-ec9b7931b409" providerId="ADAL" clId="{A6182568-2798-4443-8D9E-3B62339A59B7}" dt="2022-08-14T15:06:57.656" v="6764"/>
          <ac:spMkLst>
            <pc:docMk/>
            <pc:sldMk cId="1431672912" sldId="573"/>
            <ac:spMk id="3" creationId="{9F18B961-0C77-442C-BC52-3A21CC0FD94F}"/>
          </ac:spMkLst>
        </pc:spChg>
        <pc:spChg chg="add del mod">
          <ac:chgData name="Deepika Vatsa" userId="f7100972-27fe-4ee6-8fb4-ec9b7931b409" providerId="ADAL" clId="{A6182568-2798-4443-8D9E-3B62339A59B7}" dt="2022-08-14T15:12:19.723" v="7037" actId="1076"/>
          <ac:spMkLst>
            <pc:docMk/>
            <pc:sldMk cId="1431672912" sldId="573"/>
            <ac:spMk id="8" creationId="{BAF4D3FE-9F4F-47FF-80EA-EA3A34A1182A}"/>
          </ac:spMkLst>
        </pc:spChg>
        <pc:picChg chg="mod">
          <ac:chgData name="Deepika Vatsa" userId="f7100972-27fe-4ee6-8fb4-ec9b7931b409" providerId="ADAL" clId="{A6182568-2798-4443-8D9E-3B62339A59B7}" dt="2022-08-14T15:12:22.724" v="7038" actId="1076"/>
          <ac:picMkLst>
            <pc:docMk/>
            <pc:sldMk cId="1431672912" sldId="573"/>
            <ac:picMk id="5" creationId="{55788371-79EE-45D7-94D0-F82A65B7AA6A}"/>
          </ac:picMkLst>
        </pc:picChg>
        <pc:picChg chg="del">
          <ac:chgData name="Deepika Vatsa" userId="f7100972-27fe-4ee6-8fb4-ec9b7931b409" providerId="ADAL" clId="{A6182568-2798-4443-8D9E-3B62339A59B7}" dt="2022-08-14T15:08:29.907" v="6983" actId="478"/>
          <ac:picMkLst>
            <pc:docMk/>
            <pc:sldMk cId="1431672912" sldId="573"/>
            <ac:picMk id="7" creationId="{F74F6946-F454-4D63-AD53-8268F167AD1F}"/>
          </ac:picMkLst>
        </pc:picChg>
      </pc:sldChg>
      <pc:sldChg chg="del">
        <pc:chgData name="Deepika Vatsa" userId="f7100972-27fe-4ee6-8fb4-ec9b7931b409" providerId="ADAL" clId="{A6182568-2798-4443-8D9E-3B62339A59B7}" dt="2022-08-14T09:56:12.716" v="32" actId="47"/>
        <pc:sldMkLst>
          <pc:docMk/>
          <pc:sldMk cId="1692245302" sldId="573"/>
        </pc:sldMkLst>
      </pc:sldChg>
      <pc:sldChg chg="addSp delSp modSp add mod modNotesTx">
        <pc:chgData name="Deepika Vatsa" userId="f7100972-27fe-4ee6-8fb4-ec9b7931b409" providerId="ADAL" clId="{A6182568-2798-4443-8D9E-3B62339A59B7}" dt="2022-08-14T18:46:03.553" v="10091" actId="20577"/>
        <pc:sldMkLst>
          <pc:docMk/>
          <pc:sldMk cId="1711369393" sldId="574"/>
        </pc:sldMkLst>
        <pc:spChg chg="mod">
          <ac:chgData name="Deepika Vatsa" userId="f7100972-27fe-4ee6-8fb4-ec9b7931b409" providerId="ADAL" clId="{A6182568-2798-4443-8D9E-3B62339A59B7}" dt="2022-08-14T18:45:39.624" v="10028" actId="6549"/>
          <ac:spMkLst>
            <pc:docMk/>
            <pc:sldMk cId="1711369393" sldId="574"/>
            <ac:spMk id="2" creationId="{00000000-0000-0000-0000-000000000000}"/>
          </ac:spMkLst>
        </pc:spChg>
        <pc:spChg chg="mod">
          <ac:chgData name="Deepika Vatsa" userId="f7100972-27fe-4ee6-8fb4-ec9b7931b409" providerId="ADAL" clId="{A6182568-2798-4443-8D9E-3B62339A59B7}" dt="2022-08-14T18:46:03.553" v="10091" actId="20577"/>
          <ac:spMkLst>
            <pc:docMk/>
            <pc:sldMk cId="1711369393" sldId="574"/>
            <ac:spMk id="8" creationId="{BAF4D3FE-9F4F-47FF-80EA-EA3A34A1182A}"/>
          </ac:spMkLst>
        </pc:spChg>
        <pc:spChg chg="add del mod">
          <ac:chgData name="Deepika Vatsa" userId="f7100972-27fe-4ee6-8fb4-ec9b7931b409" providerId="ADAL" clId="{A6182568-2798-4443-8D9E-3B62339A59B7}" dt="2022-08-14T15:17:10.876" v="7152" actId="478"/>
          <ac:spMkLst>
            <pc:docMk/>
            <pc:sldMk cId="1711369393" sldId="574"/>
            <ac:spMk id="9" creationId="{FAEA566E-9919-4AC6-BA58-D5163BE587FE}"/>
          </ac:spMkLst>
        </pc:spChg>
        <pc:picChg chg="add del mod modCrop">
          <ac:chgData name="Deepika Vatsa" userId="f7100972-27fe-4ee6-8fb4-ec9b7931b409" providerId="ADAL" clId="{A6182568-2798-4443-8D9E-3B62339A59B7}" dt="2022-08-14T15:17:07.497" v="7151" actId="478"/>
          <ac:picMkLst>
            <pc:docMk/>
            <pc:sldMk cId="1711369393" sldId="574"/>
            <ac:picMk id="4" creationId="{774C81B1-3220-40B9-8791-A2036810CFED}"/>
          </ac:picMkLst>
        </pc:picChg>
        <pc:picChg chg="del">
          <ac:chgData name="Deepika Vatsa" userId="f7100972-27fe-4ee6-8fb4-ec9b7931b409" providerId="ADAL" clId="{A6182568-2798-4443-8D9E-3B62339A59B7}" dt="2022-08-14T15:12:33.223" v="7040" actId="478"/>
          <ac:picMkLst>
            <pc:docMk/>
            <pc:sldMk cId="1711369393" sldId="574"/>
            <ac:picMk id="5" creationId="{55788371-79EE-45D7-94D0-F82A65B7AA6A}"/>
          </ac:picMkLst>
        </pc:picChg>
      </pc:sldChg>
      <pc:sldChg chg="del">
        <pc:chgData name="Deepika Vatsa" userId="f7100972-27fe-4ee6-8fb4-ec9b7931b409" providerId="ADAL" clId="{A6182568-2798-4443-8D9E-3B62339A59B7}" dt="2022-08-14T09:56:12.716" v="32" actId="47"/>
        <pc:sldMkLst>
          <pc:docMk/>
          <pc:sldMk cId="3350202042" sldId="574"/>
        </pc:sldMkLst>
      </pc:sldChg>
      <pc:sldChg chg="modSp add mod modNotesTx">
        <pc:chgData name="Deepika Vatsa" userId="f7100972-27fe-4ee6-8fb4-ec9b7931b409" providerId="ADAL" clId="{A6182568-2798-4443-8D9E-3B62339A59B7}" dt="2022-08-14T15:21:32.604" v="7394" actId="6549"/>
        <pc:sldMkLst>
          <pc:docMk/>
          <pc:sldMk cId="1547235873" sldId="575"/>
        </pc:sldMkLst>
        <pc:spChg chg="mod">
          <ac:chgData name="Deepika Vatsa" userId="f7100972-27fe-4ee6-8fb4-ec9b7931b409" providerId="ADAL" clId="{A6182568-2798-4443-8D9E-3B62339A59B7}" dt="2022-08-14T15:21:17.371" v="7390" actId="20577"/>
          <ac:spMkLst>
            <pc:docMk/>
            <pc:sldMk cId="1547235873" sldId="575"/>
            <ac:spMk id="8" creationId="{BAF4D3FE-9F4F-47FF-80EA-EA3A34A1182A}"/>
          </ac:spMkLst>
        </pc:spChg>
        <pc:picChg chg="mod">
          <ac:chgData name="Deepika Vatsa" userId="f7100972-27fe-4ee6-8fb4-ec9b7931b409" providerId="ADAL" clId="{A6182568-2798-4443-8D9E-3B62339A59B7}" dt="2022-08-14T15:21:10.871" v="7387" actId="1076"/>
          <ac:picMkLst>
            <pc:docMk/>
            <pc:sldMk cId="1547235873" sldId="575"/>
            <ac:picMk id="4" creationId="{774C81B1-3220-40B9-8791-A2036810CFED}"/>
          </ac:picMkLst>
        </pc:picChg>
      </pc:sldChg>
      <pc:sldChg chg="del">
        <pc:chgData name="Deepika Vatsa" userId="f7100972-27fe-4ee6-8fb4-ec9b7931b409" providerId="ADAL" clId="{A6182568-2798-4443-8D9E-3B62339A59B7}" dt="2022-08-14T09:56:12.716" v="32" actId="47"/>
        <pc:sldMkLst>
          <pc:docMk/>
          <pc:sldMk cId="3848013405" sldId="575"/>
        </pc:sldMkLst>
      </pc:sldChg>
      <pc:sldChg chg="del">
        <pc:chgData name="Deepika Vatsa" userId="f7100972-27fe-4ee6-8fb4-ec9b7931b409" providerId="ADAL" clId="{A6182568-2798-4443-8D9E-3B62339A59B7}" dt="2022-08-14T09:56:12.716" v="32" actId="47"/>
        <pc:sldMkLst>
          <pc:docMk/>
          <pc:sldMk cId="566755598" sldId="576"/>
        </pc:sldMkLst>
      </pc:sldChg>
      <pc:sldChg chg="addSp delSp modSp add mod modNotesTx">
        <pc:chgData name="Deepika Vatsa" userId="f7100972-27fe-4ee6-8fb4-ec9b7931b409" providerId="ADAL" clId="{A6182568-2798-4443-8D9E-3B62339A59B7}" dt="2022-08-14T16:56:06.281" v="8300" actId="6549"/>
        <pc:sldMkLst>
          <pc:docMk/>
          <pc:sldMk cId="3178015996" sldId="576"/>
        </pc:sldMkLst>
        <pc:spChg chg="del mod">
          <ac:chgData name="Deepika Vatsa" userId="f7100972-27fe-4ee6-8fb4-ec9b7931b409" providerId="ADAL" clId="{A6182568-2798-4443-8D9E-3B62339A59B7}" dt="2022-08-14T16:55:26.739" v="8292" actId="478"/>
          <ac:spMkLst>
            <pc:docMk/>
            <pc:sldMk cId="3178015996" sldId="576"/>
            <ac:spMk id="2" creationId="{00000000-0000-0000-0000-000000000000}"/>
          </ac:spMkLst>
        </pc:spChg>
        <pc:spChg chg="del">
          <ac:chgData name="Deepika Vatsa" userId="f7100972-27fe-4ee6-8fb4-ec9b7931b409" providerId="ADAL" clId="{A6182568-2798-4443-8D9E-3B62339A59B7}" dt="2022-08-14T16:55:55.315" v="8297" actId="478"/>
          <ac:spMkLst>
            <pc:docMk/>
            <pc:sldMk cId="3178015996" sldId="576"/>
            <ac:spMk id="3" creationId="{73040DF7-EDB9-4B08-88CE-E7ACC2015ADD}"/>
          </ac:spMkLst>
        </pc:spChg>
        <pc:picChg chg="add mod modCrop">
          <ac:chgData name="Deepika Vatsa" userId="f7100972-27fe-4ee6-8fb4-ec9b7931b409" providerId="ADAL" clId="{A6182568-2798-4443-8D9E-3B62339A59B7}" dt="2022-08-14T16:56:02.806" v="8299" actId="1076"/>
          <ac:picMkLst>
            <pc:docMk/>
            <pc:sldMk cId="3178015996" sldId="576"/>
            <ac:picMk id="5" creationId="{49158FAC-FF62-4739-9757-009C590035AC}"/>
          </ac:picMkLst>
        </pc:picChg>
      </pc:sldChg>
      <pc:sldChg chg="del">
        <pc:chgData name="Deepika Vatsa" userId="f7100972-27fe-4ee6-8fb4-ec9b7931b409" providerId="ADAL" clId="{A6182568-2798-4443-8D9E-3B62339A59B7}" dt="2022-08-14T09:56:12.716" v="32" actId="47"/>
        <pc:sldMkLst>
          <pc:docMk/>
          <pc:sldMk cId="2299391826" sldId="577"/>
        </pc:sldMkLst>
      </pc:sldChg>
      <pc:sldChg chg="addSp delSp modSp add del mod setBg setFolMasterObjs modNotesTx">
        <pc:chgData name="Deepika Vatsa" userId="f7100972-27fe-4ee6-8fb4-ec9b7931b409" providerId="ADAL" clId="{A6182568-2798-4443-8D9E-3B62339A59B7}" dt="2022-08-14T18:07:37.297" v="9384" actId="47"/>
        <pc:sldMkLst>
          <pc:docMk/>
          <pc:sldMk cId="2783231354" sldId="577"/>
        </pc:sldMkLst>
        <pc:spChg chg="del">
          <ac:chgData name="Deepika Vatsa" userId="f7100972-27fe-4ee6-8fb4-ec9b7931b409" providerId="ADAL" clId="{A6182568-2798-4443-8D9E-3B62339A59B7}" dt="2022-08-14T17:57:00.727" v="9041" actId="478"/>
          <ac:spMkLst>
            <pc:docMk/>
            <pc:sldMk cId="2783231354" sldId="577"/>
            <ac:spMk id="3" creationId="{00000000-0000-0000-0000-000000000000}"/>
          </ac:spMkLst>
        </pc:spChg>
        <pc:spChg chg="del">
          <ac:chgData name="Deepika Vatsa" userId="f7100972-27fe-4ee6-8fb4-ec9b7931b409" providerId="ADAL" clId="{A6182568-2798-4443-8D9E-3B62339A59B7}" dt="2022-08-14T17:57:00.727" v="9041" actId="478"/>
          <ac:spMkLst>
            <pc:docMk/>
            <pc:sldMk cId="2783231354" sldId="577"/>
            <ac:spMk id="5" creationId="{00000000-0000-0000-0000-000000000000}"/>
          </ac:spMkLst>
        </pc:spChg>
        <pc:spChg chg="mod">
          <ac:chgData name="Deepika Vatsa" userId="f7100972-27fe-4ee6-8fb4-ec9b7931b409" providerId="ADAL" clId="{A6182568-2798-4443-8D9E-3B62339A59B7}" dt="2022-08-14T17:58:35.063" v="9060" actId="26606"/>
          <ac:spMkLst>
            <pc:docMk/>
            <pc:sldMk cId="2783231354" sldId="577"/>
            <ac:spMk id="6" creationId="{00000000-0000-0000-0000-000000000000}"/>
          </ac:spMkLst>
        </pc:spChg>
        <pc:spChg chg="mod ord">
          <ac:chgData name="Deepika Vatsa" userId="f7100972-27fe-4ee6-8fb4-ec9b7931b409" providerId="ADAL" clId="{A6182568-2798-4443-8D9E-3B62339A59B7}" dt="2022-08-14T17:59:03.891" v="9067" actId="403"/>
          <ac:spMkLst>
            <pc:docMk/>
            <pc:sldMk cId="2783231354" sldId="577"/>
            <ac:spMk id="7" creationId="{00000000-0000-0000-0000-000000000000}"/>
          </ac:spMkLst>
        </pc:spChg>
        <pc:spChg chg="add mod">
          <ac:chgData name="Deepika Vatsa" userId="f7100972-27fe-4ee6-8fb4-ec9b7931b409" providerId="ADAL" clId="{A6182568-2798-4443-8D9E-3B62339A59B7}" dt="2022-08-14T18:00:58.706" v="9175" actId="14100"/>
          <ac:spMkLst>
            <pc:docMk/>
            <pc:sldMk cId="2783231354" sldId="577"/>
            <ac:spMk id="12" creationId="{3A900F2D-5E05-4DB0-89E0-FC1A58DC5424}"/>
          </ac:spMkLst>
        </pc:spChg>
        <pc:spChg chg="add del">
          <ac:chgData name="Deepika Vatsa" userId="f7100972-27fe-4ee6-8fb4-ec9b7931b409" providerId="ADAL" clId="{A6182568-2798-4443-8D9E-3B62339A59B7}" dt="2022-08-14T17:58:35.054" v="9059" actId="26606"/>
          <ac:spMkLst>
            <pc:docMk/>
            <pc:sldMk cId="2783231354" sldId="577"/>
            <ac:spMk id="16" creationId="{6D24BC9E-AC6A-42EE-AFD8-B290720B841F}"/>
          </ac:spMkLst>
        </pc:spChg>
        <pc:spChg chg="add del">
          <ac:chgData name="Deepika Vatsa" userId="f7100972-27fe-4ee6-8fb4-ec9b7931b409" providerId="ADAL" clId="{A6182568-2798-4443-8D9E-3B62339A59B7}" dt="2022-08-14T17:58:35.054" v="9059" actId="26606"/>
          <ac:spMkLst>
            <pc:docMk/>
            <pc:sldMk cId="2783231354" sldId="577"/>
            <ac:spMk id="18" creationId="{0990C621-3B8B-4820-8328-D47EF7CE823C}"/>
          </ac:spMkLst>
        </pc:spChg>
        <pc:spChg chg="add del">
          <ac:chgData name="Deepika Vatsa" userId="f7100972-27fe-4ee6-8fb4-ec9b7931b409" providerId="ADAL" clId="{A6182568-2798-4443-8D9E-3B62339A59B7}" dt="2022-08-14T17:58:35.054" v="9059" actId="26606"/>
          <ac:spMkLst>
            <pc:docMk/>
            <pc:sldMk cId="2783231354" sldId="577"/>
            <ac:spMk id="20" creationId="{C1A2385B-1D2A-4E17-84FA-6CB7F0AAE473}"/>
          </ac:spMkLst>
        </pc:spChg>
        <pc:spChg chg="add mod">
          <ac:chgData name="Deepika Vatsa" userId="f7100972-27fe-4ee6-8fb4-ec9b7931b409" providerId="ADAL" clId="{A6182568-2798-4443-8D9E-3B62339A59B7}" dt="2022-08-14T18:00:31.898" v="9169" actId="113"/>
          <ac:spMkLst>
            <pc:docMk/>
            <pc:sldMk cId="2783231354" sldId="577"/>
            <ac:spMk id="21" creationId="{1D589201-A454-48D6-92A5-B9F1F603A532}"/>
          </ac:spMkLst>
        </pc:spChg>
        <pc:spChg chg="add del">
          <ac:chgData name="Deepika Vatsa" userId="f7100972-27fe-4ee6-8fb4-ec9b7931b409" providerId="ADAL" clId="{A6182568-2798-4443-8D9E-3B62339A59B7}" dt="2022-08-14T17:58:35.054" v="9059" actId="26606"/>
          <ac:spMkLst>
            <pc:docMk/>
            <pc:sldMk cId="2783231354" sldId="577"/>
            <ac:spMk id="22" creationId="{5E791F2F-79DB-4CC0-9FA1-001E3E91E8B7}"/>
          </ac:spMkLst>
        </pc:spChg>
        <pc:spChg chg="add mod">
          <ac:chgData name="Deepika Vatsa" userId="f7100972-27fe-4ee6-8fb4-ec9b7931b409" providerId="ADAL" clId="{A6182568-2798-4443-8D9E-3B62339A59B7}" dt="2022-08-14T18:01:12.928" v="9227" actId="6549"/>
          <ac:spMkLst>
            <pc:docMk/>
            <pc:sldMk cId="2783231354" sldId="577"/>
            <ac:spMk id="23" creationId="{9F9C6158-CA9E-4A33-A6B7-EEBAA452C634}"/>
          </ac:spMkLst>
        </pc:spChg>
        <pc:spChg chg="add">
          <ac:chgData name="Deepika Vatsa" userId="f7100972-27fe-4ee6-8fb4-ec9b7931b409" providerId="ADAL" clId="{A6182568-2798-4443-8D9E-3B62339A59B7}" dt="2022-08-14T17:58:35.063" v="9060" actId="26606"/>
          <ac:spMkLst>
            <pc:docMk/>
            <pc:sldMk cId="2783231354" sldId="577"/>
            <ac:spMk id="24" creationId="{1022CA72-2A63-428F-B586-37BA5AB6D265}"/>
          </ac:spMkLst>
        </pc:spChg>
        <pc:spChg chg="add">
          <ac:chgData name="Deepika Vatsa" userId="f7100972-27fe-4ee6-8fb4-ec9b7931b409" providerId="ADAL" clId="{A6182568-2798-4443-8D9E-3B62339A59B7}" dt="2022-08-14T17:58:35.063" v="9060" actId="26606"/>
          <ac:spMkLst>
            <pc:docMk/>
            <pc:sldMk cId="2783231354" sldId="577"/>
            <ac:spMk id="25" creationId="{95C8260E-968F-44E8-A823-ABB431311926}"/>
          </ac:spMkLst>
        </pc:spChg>
        <pc:spChg chg="add">
          <ac:chgData name="Deepika Vatsa" userId="f7100972-27fe-4ee6-8fb4-ec9b7931b409" providerId="ADAL" clId="{A6182568-2798-4443-8D9E-3B62339A59B7}" dt="2022-08-14T17:58:35.063" v="9060" actId="26606"/>
          <ac:spMkLst>
            <pc:docMk/>
            <pc:sldMk cId="2783231354" sldId="577"/>
            <ac:spMk id="26" creationId="{2C1BBA94-3F40-40AA-8BB9-E69E25E537C1}"/>
          </ac:spMkLst>
        </pc:spChg>
        <pc:spChg chg="add">
          <ac:chgData name="Deepika Vatsa" userId="f7100972-27fe-4ee6-8fb4-ec9b7931b409" providerId="ADAL" clId="{A6182568-2798-4443-8D9E-3B62339A59B7}" dt="2022-08-14T17:58:35.063" v="9060" actId="26606"/>
          <ac:spMkLst>
            <pc:docMk/>
            <pc:sldMk cId="2783231354" sldId="577"/>
            <ac:spMk id="27" creationId="{FE43805F-24A6-46A4-B19B-54F28347355C}"/>
          </ac:spMkLst>
        </pc:spChg>
        <pc:spChg chg="add mod">
          <ac:chgData name="Deepika Vatsa" userId="f7100972-27fe-4ee6-8fb4-ec9b7931b409" providerId="ADAL" clId="{A6182568-2798-4443-8D9E-3B62339A59B7}" dt="2022-08-14T18:01:37.548" v="9310" actId="20577"/>
          <ac:spMkLst>
            <pc:docMk/>
            <pc:sldMk cId="2783231354" sldId="577"/>
            <ac:spMk id="28" creationId="{51D0DFC0-48C4-402C-A88B-D74A439C3FFF}"/>
          </ac:spMkLst>
        </pc:spChg>
        <pc:graphicFrameChg chg="del modGraphic">
          <ac:chgData name="Deepika Vatsa" userId="f7100972-27fe-4ee6-8fb4-ec9b7931b409" providerId="ADAL" clId="{A6182568-2798-4443-8D9E-3B62339A59B7}" dt="2022-08-14T17:56:49.386" v="9039" actId="478"/>
          <ac:graphicFrameMkLst>
            <pc:docMk/>
            <pc:sldMk cId="2783231354" sldId="577"/>
            <ac:graphicFrameMk id="2" creationId="{00000000-0000-0000-0000-000000000000}"/>
          </ac:graphicFrameMkLst>
        </pc:graphicFrameChg>
        <pc:graphicFrameChg chg="del">
          <ac:chgData name="Deepika Vatsa" userId="f7100972-27fe-4ee6-8fb4-ec9b7931b409" providerId="ADAL" clId="{A6182568-2798-4443-8D9E-3B62339A59B7}" dt="2022-08-14T17:56:53.343" v="9040" actId="478"/>
          <ac:graphicFrameMkLst>
            <pc:docMk/>
            <pc:sldMk cId="2783231354" sldId="577"/>
            <ac:graphicFrameMk id="4" creationId="{00000000-0000-0000-0000-000000000000}"/>
          </ac:graphicFrameMkLst>
        </pc:graphicFrameChg>
        <pc:picChg chg="add mod modCrop">
          <ac:chgData name="Deepika Vatsa" userId="f7100972-27fe-4ee6-8fb4-ec9b7931b409" providerId="ADAL" clId="{A6182568-2798-4443-8D9E-3B62339A59B7}" dt="2022-08-14T18:01:47.775" v="9312" actId="1076"/>
          <ac:picMkLst>
            <pc:docMk/>
            <pc:sldMk cId="2783231354" sldId="577"/>
            <ac:picMk id="9" creationId="{CE293DCA-4BD1-4213-9639-6255310EA508}"/>
          </ac:picMkLst>
        </pc:picChg>
        <pc:picChg chg="add mod modCrop">
          <ac:chgData name="Deepika Vatsa" userId="f7100972-27fe-4ee6-8fb4-ec9b7931b409" providerId="ADAL" clId="{A6182568-2798-4443-8D9E-3B62339A59B7}" dt="2022-08-14T18:00:36.013" v="9170" actId="1076"/>
          <ac:picMkLst>
            <pc:docMk/>
            <pc:sldMk cId="2783231354" sldId="577"/>
            <ac:picMk id="11" creationId="{E351F111-E326-4C8B-A367-B3EFE0C75B40}"/>
          </ac:picMkLst>
        </pc:picChg>
      </pc:sldChg>
      <pc:sldChg chg="addSp delSp modSp add mod">
        <pc:chgData name="Deepika Vatsa" userId="f7100972-27fe-4ee6-8fb4-ec9b7931b409" providerId="ADAL" clId="{A6182568-2798-4443-8D9E-3B62339A59B7}" dt="2022-08-14T17:48:26.881" v="8804" actId="1076"/>
        <pc:sldMkLst>
          <pc:docMk/>
          <pc:sldMk cId="18327901" sldId="578"/>
        </pc:sldMkLst>
        <pc:spChg chg="add mod">
          <ac:chgData name="Deepika Vatsa" userId="f7100972-27fe-4ee6-8fb4-ec9b7931b409" providerId="ADAL" clId="{A6182568-2798-4443-8D9E-3B62339A59B7}" dt="2022-08-14T17:48:26.881" v="8804" actId="1076"/>
          <ac:spMkLst>
            <pc:docMk/>
            <pc:sldMk cId="18327901" sldId="578"/>
            <ac:spMk id="2" creationId="{ADCDCFCF-7394-4A03-BBFF-B9370B977B0E}"/>
          </ac:spMkLst>
        </pc:spChg>
        <pc:spChg chg="mod">
          <ac:chgData name="Deepika Vatsa" userId="f7100972-27fe-4ee6-8fb4-ec9b7931b409" providerId="ADAL" clId="{A6182568-2798-4443-8D9E-3B62339A59B7}" dt="2022-08-14T17:48:11.156" v="8803" actId="1076"/>
          <ac:spMkLst>
            <pc:docMk/>
            <pc:sldMk cId="18327901" sldId="578"/>
            <ac:spMk id="9" creationId="{D6CAF71C-3322-454D-BA08-1E4DECF56102}"/>
          </ac:spMkLst>
        </pc:spChg>
        <pc:spChg chg="del">
          <ac:chgData name="Deepika Vatsa" userId="f7100972-27fe-4ee6-8fb4-ec9b7931b409" providerId="ADAL" clId="{A6182568-2798-4443-8D9E-3B62339A59B7}" dt="2022-08-14T17:42:47.817" v="8617" actId="478"/>
          <ac:spMkLst>
            <pc:docMk/>
            <pc:sldMk cId="18327901" sldId="578"/>
            <ac:spMk id="11" creationId="{58E47A64-0472-4B87-B0D2-62786ECB4DA0}"/>
          </ac:spMkLst>
        </pc:spChg>
        <pc:picChg chg="del">
          <ac:chgData name="Deepika Vatsa" userId="f7100972-27fe-4ee6-8fb4-ec9b7931b409" providerId="ADAL" clId="{A6182568-2798-4443-8D9E-3B62339A59B7}" dt="2022-08-14T17:42:55.366" v="8621" actId="478"/>
          <ac:picMkLst>
            <pc:docMk/>
            <pc:sldMk cId="18327901" sldId="578"/>
            <ac:picMk id="13" creationId="{6FC9E9D4-0A94-4FE1-B531-DCB1172A3132}"/>
          </ac:picMkLst>
        </pc:picChg>
      </pc:sldChg>
      <pc:sldChg chg="del">
        <pc:chgData name="Deepika Vatsa" userId="f7100972-27fe-4ee6-8fb4-ec9b7931b409" providerId="ADAL" clId="{A6182568-2798-4443-8D9E-3B62339A59B7}" dt="2022-08-14T09:56:12.716" v="32" actId="47"/>
        <pc:sldMkLst>
          <pc:docMk/>
          <pc:sldMk cId="2545984142" sldId="578"/>
        </pc:sldMkLst>
      </pc:sldChg>
      <pc:sldChg chg="delSp modSp add mod">
        <pc:chgData name="Deepika Vatsa" userId="f7100972-27fe-4ee6-8fb4-ec9b7931b409" providerId="ADAL" clId="{A6182568-2798-4443-8D9E-3B62339A59B7}" dt="2022-08-14T17:51:30.756" v="8881" actId="12"/>
        <pc:sldMkLst>
          <pc:docMk/>
          <pc:sldMk cId="3750937820" sldId="579"/>
        </pc:sldMkLst>
        <pc:spChg chg="del">
          <ac:chgData name="Deepika Vatsa" userId="f7100972-27fe-4ee6-8fb4-ec9b7931b409" providerId="ADAL" clId="{A6182568-2798-4443-8D9E-3B62339A59B7}" dt="2022-08-14T17:50:41.201" v="8806" actId="478"/>
          <ac:spMkLst>
            <pc:docMk/>
            <pc:sldMk cId="3750937820" sldId="579"/>
            <ac:spMk id="2" creationId="{ADCDCFCF-7394-4A03-BBFF-B9370B977B0E}"/>
          </ac:spMkLst>
        </pc:spChg>
        <pc:spChg chg="mod">
          <ac:chgData name="Deepika Vatsa" userId="f7100972-27fe-4ee6-8fb4-ec9b7931b409" providerId="ADAL" clId="{A6182568-2798-4443-8D9E-3B62339A59B7}" dt="2022-08-14T17:50:54.687" v="8831" actId="6549"/>
          <ac:spMkLst>
            <pc:docMk/>
            <pc:sldMk cId="3750937820" sldId="579"/>
            <ac:spMk id="6" creationId="{00000000-0000-0000-0000-000000000000}"/>
          </ac:spMkLst>
        </pc:spChg>
        <pc:spChg chg="mod">
          <ac:chgData name="Deepika Vatsa" userId="f7100972-27fe-4ee6-8fb4-ec9b7931b409" providerId="ADAL" clId="{A6182568-2798-4443-8D9E-3B62339A59B7}" dt="2022-08-14T17:51:30.756" v="8881" actId="12"/>
          <ac:spMkLst>
            <pc:docMk/>
            <pc:sldMk cId="3750937820" sldId="579"/>
            <ac:spMk id="9" creationId="{D6CAF71C-3322-454D-BA08-1E4DECF56102}"/>
          </ac:spMkLst>
        </pc:spChg>
      </pc:sldChg>
      <pc:sldChg chg="del">
        <pc:chgData name="Deepika Vatsa" userId="f7100972-27fe-4ee6-8fb4-ec9b7931b409" providerId="ADAL" clId="{A6182568-2798-4443-8D9E-3B62339A59B7}" dt="2022-08-14T09:56:12.716" v="32" actId="47"/>
        <pc:sldMkLst>
          <pc:docMk/>
          <pc:sldMk cId="3990299636" sldId="579"/>
        </pc:sldMkLst>
      </pc:sldChg>
      <pc:sldChg chg="modSp add mod modNotesTx">
        <pc:chgData name="Deepika Vatsa" userId="f7100972-27fe-4ee6-8fb4-ec9b7931b409" providerId="ADAL" clId="{A6182568-2798-4443-8D9E-3B62339A59B7}" dt="2022-08-14T18:31:41.014" v="9656" actId="20577"/>
        <pc:sldMkLst>
          <pc:docMk/>
          <pc:sldMk cId="1161693997" sldId="580"/>
        </pc:sldMkLst>
        <pc:spChg chg="mod">
          <ac:chgData name="Deepika Vatsa" userId="f7100972-27fe-4ee6-8fb4-ec9b7931b409" providerId="ADAL" clId="{A6182568-2798-4443-8D9E-3B62339A59B7}" dt="2022-08-14T18:31:41.014" v="9656" actId="20577"/>
          <ac:spMkLst>
            <pc:docMk/>
            <pc:sldMk cId="1161693997" sldId="580"/>
            <ac:spMk id="6" creationId="{00000000-0000-0000-0000-000000000000}"/>
          </ac:spMkLst>
        </pc:spChg>
        <pc:spChg chg="mod">
          <ac:chgData name="Deepika Vatsa" userId="f7100972-27fe-4ee6-8fb4-ec9b7931b409" providerId="ADAL" clId="{A6182568-2798-4443-8D9E-3B62339A59B7}" dt="2022-08-14T18:31:35.814" v="9644" actId="20577"/>
          <ac:spMkLst>
            <pc:docMk/>
            <pc:sldMk cId="1161693997" sldId="580"/>
            <ac:spMk id="9" creationId="{D6CAF71C-3322-454D-BA08-1E4DECF56102}"/>
          </ac:spMkLst>
        </pc:spChg>
      </pc:sldChg>
      <pc:sldChg chg="del">
        <pc:chgData name="Deepika Vatsa" userId="f7100972-27fe-4ee6-8fb4-ec9b7931b409" providerId="ADAL" clId="{A6182568-2798-4443-8D9E-3B62339A59B7}" dt="2022-08-14T09:56:12.716" v="32" actId="47"/>
        <pc:sldMkLst>
          <pc:docMk/>
          <pc:sldMk cId="3374707518" sldId="580"/>
        </pc:sldMkLst>
      </pc:sldChg>
      <pc:sldChg chg="del">
        <pc:chgData name="Deepika Vatsa" userId="f7100972-27fe-4ee6-8fb4-ec9b7931b409" providerId="ADAL" clId="{A6182568-2798-4443-8D9E-3B62339A59B7}" dt="2022-08-14T09:56:12.716" v="32" actId="47"/>
        <pc:sldMkLst>
          <pc:docMk/>
          <pc:sldMk cId="97529749" sldId="581"/>
        </pc:sldMkLst>
      </pc:sldChg>
      <pc:sldChg chg="addSp delSp modSp add mod modNotesTx">
        <pc:chgData name="Deepika Vatsa" userId="f7100972-27fe-4ee6-8fb4-ec9b7931b409" providerId="ADAL" clId="{A6182568-2798-4443-8D9E-3B62339A59B7}" dt="2022-08-14T18:30:08.803" v="9626" actId="6549"/>
        <pc:sldMkLst>
          <pc:docMk/>
          <pc:sldMk cId="4243083044" sldId="581"/>
        </pc:sldMkLst>
        <pc:spChg chg="mod">
          <ac:chgData name="Deepika Vatsa" userId="f7100972-27fe-4ee6-8fb4-ec9b7931b409" providerId="ADAL" clId="{A6182568-2798-4443-8D9E-3B62339A59B7}" dt="2022-08-14T18:30:05.063" v="9625" actId="20577"/>
          <ac:spMkLst>
            <pc:docMk/>
            <pc:sldMk cId="4243083044" sldId="581"/>
            <ac:spMk id="7" creationId="{00000000-0000-0000-0000-000000000000}"/>
          </ac:spMkLst>
        </pc:spChg>
        <pc:spChg chg="del">
          <ac:chgData name="Deepika Vatsa" userId="f7100972-27fe-4ee6-8fb4-ec9b7931b409" providerId="ADAL" clId="{A6182568-2798-4443-8D9E-3B62339A59B7}" dt="2022-08-14T18:06:16.162" v="9370" actId="478"/>
          <ac:spMkLst>
            <pc:docMk/>
            <pc:sldMk cId="4243083044" sldId="581"/>
            <ac:spMk id="12" creationId="{3A900F2D-5E05-4DB0-89E0-FC1A58DC5424}"/>
          </ac:spMkLst>
        </pc:spChg>
        <pc:spChg chg="mod">
          <ac:chgData name="Deepika Vatsa" userId="f7100972-27fe-4ee6-8fb4-ec9b7931b409" providerId="ADAL" clId="{A6182568-2798-4443-8D9E-3B62339A59B7}" dt="2022-08-14T18:07:30.801" v="9383" actId="1076"/>
          <ac:spMkLst>
            <pc:docMk/>
            <pc:sldMk cId="4243083044" sldId="581"/>
            <ac:spMk id="21" creationId="{1D589201-A454-48D6-92A5-B9F1F603A532}"/>
          </ac:spMkLst>
        </pc:spChg>
        <pc:spChg chg="mod">
          <ac:chgData name="Deepika Vatsa" userId="f7100972-27fe-4ee6-8fb4-ec9b7931b409" providerId="ADAL" clId="{A6182568-2798-4443-8D9E-3B62339A59B7}" dt="2022-08-14T18:07:22.715" v="9382" actId="1076"/>
          <ac:spMkLst>
            <pc:docMk/>
            <pc:sldMk cId="4243083044" sldId="581"/>
            <ac:spMk id="23" creationId="{9F9C6158-CA9E-4A33-A6B7-EEBAA452C634}"/>
          </ac:spMkLst>
        </pc:spChg>
        <pc:spChg chg="mod">
          <ac:chgData name="Deepika Vatsa" userId="f7100972-27fe-4ee6-8fb4-ec9b7931b409" providerId="ADAL" clId="{A6182568-2798-4443-8D9E-3B62339A59B7}" dt="2022-08-14T18:07:05.668" v="9380" actId="1076"/>
          <ac:spMkLst>
            <pc:docMk/>
            <pc:sldMk cId="4243083044" sldId="581"/>
            <ac:spMk id="28" creationId="{51D0DFC0-48C4-402C-A88B-D74A439C3FFF}"/>
          </ac:spMkLst>
        </pc:spChg>
        <pc:picChg chg="add mod">
          <ac:chgData name="Deepika Vatsa" userId="f7100972-27fe-4ee6-8fb4-ec9b7931b409" providerId="ADAL" clId="{A6182568-2798-4443-8D9E-3B62339A59B7}" dt="2022-08-14T18:07:16.087" v="9381" actId="14100"/>
          <ac:picMkLst>
            <pc:docMk/>
            <pc:sldMk cId="4243083044" sldId="581"/>
            <ac:picMk id="3" creationId="{573B6D8D-05BA-4FA7-8433-036AD62964A8}"/>
          </ac:picMkLst>
        </pc:picChg>
        <pc:picChg chg="del">
          <ac:chgData name="Deepika Vatsa" userId="f7100972-27fe-4ee6-8fb4-ec9b7931b409" providerId="ADAL" clId="{A6182568-2798-4443-8D9E-3B62339A59B7}" dt="2022-08-14T18:06:05.155" v="9368" actId="478"/>
          <ac:picMkLst>
            <pc:docMk/>
            <pc:sldMk cId="4243083044" sldId="581"/>
            <ac:picMk id="9" creationId="{CE293DCA-4BD1-4213-9639-6255310EA508}"/>
          </ac:picMkLst>
        </pc:picChg>
        <pc:picChg chg="del">
          <ac:chgData name="Deepika Vatsa" userId="f7100972-27fe-4ee6-8fb4-ec9b7931b409" providerId="ADAL" clId="{A6182568-2798-4443-8D9E-3B62339A59B7}" dt="2022-08-14T18:06:11.673" v="9369" actId="478"/>
          <ac:picMkLst>
            <pc:docMk/>
            <pc:sldMk cId="4243083044" sldId="581"/>
            <ac:picMk id="11" creationId="{E351F111-E326-4C8B-A367-B3EFE0C75B40}"/>
          </ac:picMkLst>
        </pc:picChg>
      </pc:sldChg>
      <pc:sldChg chg="addSp delSp modSp add mod modNotesTx">
        <pc:chgData name="Deepika Vatsa" userId="f7100972-27fe-4ee6-8fb4-ec9b7931b409" providerId="ADAL" clId="{A6182568-2798-4443-8D9E-3B62339A59B7}" dt="2022-08-14T18:30:51.332" v="9636" actId="6549"/>
        <pc:sldMkLst>
          <pc:docMk/>
          <pc:sldMk cId="223795493" sldId="582"/>
        </pc:sldMkLst>
        <pc:spChg chg="mod">
          <ac:chgData name="Deepika Vatsa" userId="f7100972-27fe-4ee6-8fb4-ec9b7931b409" providerId="ADAL" clId="{A6182568-2798-4443-8D9E-3B62339A59B7}" dt="2022-08-14T18:30:47.821" v="9635" actId="20577"/>
          <ac:spMkLst>
            <pc:docMk/>
            <pc:sldMk cId="223795493" sldId="582"/>
            <ac:spMk id="7" creationId="{00000000-0000-0000-0000-000000000000}"/>
          </ac:spMkLst>
        </pc:spChg>
        <pc:spChg chg="mod">
          <ac:chgData name="Deepika Vatsa" userId="f7100972-27fe-4ee6-8fb4-ec9b7931b409" providerId="ADAL" clId="{A6182568-2798-4443-8D9E-3B62339A59B7}" dt="2022-08-14T18:07:50.075" v="9396" actId="14100"/>
          <ac:spMkLst>
            <pc:docMk/>
            <pc:sldMk cId="223795493" sldId="582"/>
            <ac:spMk id="21" creationId="{1D589201-A454-48D6-92A5-B9F1F603A532}"/>
          </ac:spMkLst>
        </pc:spChg>
        <pc:picChg chg="del">
          <ac:chgData name="Deepika Vatsa" userId="f7100972-27fe-4ee6-8fb4-ec9b7931b409" providerId="ADAL" clId="{A6182568-2798-4443-8D9E-3B62339A59B7}" dt="2022-08-14T18:07:53.048" v="9397" actId="478"/>
          <ac:picMkLst>
            <pc:docMk/>
            <pc:sldMk cId="223795493" sldId="582"/>
            <ac:picMk id="3" creationId="{573B6D8D-05BA-4FA7-8433-036AD62964A8}"/>
          </ac:picMkLst>
        </pc:picChg>
        <pc:picChg chg="add mod">
          <ac:chgData name="Deepika Vatsa" userId="f7100972-27fe-4ee6-8fb4-ec9b7931b409" providerId="ADAL" clId="{A6182568-2798-4443-8D9E-3B62339A59B7}" dt="2022-08-14T18:08:08.976" v="9402" actId="1076"/>
          <ac:picMkLst>
            <pc:docMk/>
            <pc:sldMk cId="223795493" sldId="582"/>
            <ac:picMk id="4" creationId="{D0596068-7782-412C-80EA-8E7E44AFDC1B}"/>
          </ac:picMkLst>
        </pc:picChg>
      </pc:sldChg>
      <pc:sldChg chg="del">
        <pc:chgData name="Deepika Vatsa" userId="f7100972-27fe-4ee6-8fb4-ec9b7931b409" providerId="ADAL" clId="{A6182568-2798-4443-8D9E-3B62339A59B7}" dt="2022-08-14T09:56:12.716" v="32" actId="47"/>
        <pc:sldMkLst>
          <pc:docMk/>
          <pc:sldMk cId="1538776069" sldId="582"/>
        </pc:sldMkLst>
      </pc:sldChg>
      <pc:sldChg chg="modSp add mod modNotesTx">
        <pc:chgData name="Deepika Vatsa" userId="f7100972-27fe-4ee6-8fb4-ec9b7931b409" providerId="ADAL" clId="{A6182568-2798-4443-8D9E-3B62339A59B7}" dt="2022-08-14T18:29:08.048" v="9606" actId="6549"/>
        <pc:sldMkLst>
          <pc:docMk/>
          <pc:sldMk cId="2919054256" sldId="583"/>
        </pc:sldMkLst>
        <pc:spChg chg="mod">
          <ac:chgData name="Deepika Vatsa" userId="f7100972-27fe-4ee6-8fb4-ec9b7931b409" providerId="ADAL" clId="{A6182568-2798-4443-8D9E-3B62339A59B7}" dt="2022-08-14T18:29:02.856" v="9605" actId="20577"/>
          <ac:spMkLst>
            <pc:docMk/>
            <pc:sldMk cId="2919054256" sldId="583"/>
            <ac:spMk id="6" creationId="{00000000-0000-0000-0000-000000000000}"/>
          </ac:spMkLst>
        </pc:spChg>
        <pc:spChg chg="mod">
          <ac:chgData name="Deepika Vatsa" userId="f7100972-27fe-4ee6-8fb4-ec9b7931b409" providerId="ADAL" clId="{A6182568-2798-4443-8D9E-3B62339A59B7}" dt="2022-08-14T18:28:58.316" v="9598" actId="20577"/>
          <ac:spMkLst>
            <pc:docMk/>
            <pc:sldMk cId="2919054256" sldId="583"/>
            <ac:spMk id="9" creationId="{D6CAF71C-3322-454D-BA08-1E4DECF56102}"/>
          </ac:spMkLst>
        </pc:spChg>
      </pc:sldChg>
      <pc:sldChg chg="add">
        <pc:chgData name="Deepika Vatsa" userId="f7100972-27fe-4ee6-8fb4-ec9b7931b409" providerId="ADAL" clId="{A6182568-2798-4443-8D9E-3B62339A59B7}" dt="2022-08-14T18:45:34.819" v="10027" actId="2890"/>
        <pc:sldMkLst>
          <pc:docMk/>
          <pc:sldMk cId="3162718902" sldId="584"/>
        </pc:sldMkLst>
      </pc:sldChg>
      <pc:sldChg chg="modSp add mod">
        <pc:chgData name="Deepika Vatsa" userId="f7100972-27fe-4ee6-8fb4-ec9b7931b409" providerId="ADAL" clId="{A6182568-2798-4443-8D9E-3B62339A59B7}" dt="2022-08-14T19:07:23.360" v="10221" actId="2711"/>
        <pc:sldMkLst>
          <pc:docMk/>
          <pc:sldMk cId="1193716815" sldId="585"/>
        </pc:sldMkLst>
        <pc:spChg chg="mod">
          <ac:chgData name="Deepika Vatsa" userId="f7100972-27fe-4ee6-8fb4-ec9b7931b409" providerId="ADAL" clId="{A6182568-2798-4443-8D9E-3B62339A59B7}" dt="2022-08-14T19:04:15.295" v="10156" actId="20577"/>
          <ac:spMkLst>
            <pc:docMk/>
            <pc:sldMk cId="1193716815" sldId="585"/>
            <ac:spMk id="6" creationId="{00000000-0000-0000-0000-000000000000}"/>
          </ac:spMkLst>
        </pc:spChg>
        <pc:spChg chg="mod">
          <ac:chgData name="Deepika Vatsa" userId="f7100972-27fe-4ee6-8fb4-ec9b7931b409" providerId="ADAL" clId="{A6182568-2798-4443-8D9E-3B62339A59B7}" dt="2022-08-14T19:07:23.360" v="10221" actId="2711"/>
          <ac:spMkLst>
            <pc:docMk/>
            <pc:sldMk cId="1193716815" sldId="585"/>
            <ac:spMk id="9" creationId="{D6CAF71C-3322-454D-BA08-1E4DECF56102}"/>
          </ac:spMkLst>
        </pc:spChg>
      </pc:sldChg>
    </pc:docChg>
  </pc:docChgLst>
  <pc:docChgLst>
    <pc:chgData name="Deepika Vatsa" userId="f7100972-27fe-4ee6-8fb4-ec9b7931b409" providerId="ADAL" clId="{432672F8-31A4-4A99-B48B-7B15C9C7CA07}"/>
    <pc:docChg chg="undo redo custSel addSld delSld modSld">
      <pc:chgData name="Deepika Vatsa" userId="f7100972-27fe-4ee6-8fb4-ec9b7931b409" providerId="ADAL" clId="{432672F8-31A4-4A99-B48B-7B15C9C7CA07}" dt="2022-08-14T09:53:31.209" v="4658" actId="20577"/>
      <pc:docMkLst>
        <pc:docMk/>
      </pc:docMkLst>
      <pc:sldChg chg="modSp mod">
        <pc:chgData name="Deepika Vatsa" userId="f7100972-27fe-4ee6-8fb4-ec9b7931b409" providerId="ADAL" clId="{432672F8-31A4-4A99-B48B-7B15C9C7CA07}" dt="2022-08-14T06:34:52.440" v="96" actId="20577"/>
        <pc:sldMkLst>
          <pc:docMk/>
          <pc:sldMk cId="492309654" sldId="256"/>
        </pc:sldMkLst>
        <pc:spChg chg="mod">
          <ac:chgData name="Deepika Vatsa" userId="f7100972-27fe-4ee6-8fb4-ec9b7931b409" providerId="ADAL" clId="{432672F8-31A4-4A99-B48B-7B15C9C7CA07}" dt="2022-08-14T06:34:52.440" v="96" actId="20577"/>
          <ac:spMkLst>
            <pc:docMk/>
            <pc:sldMk cId="492309654" sldId="256"/>
            <ac:spMk id="3" creationId="{D11C1709-B620-47DC-9742-B9FB880F0527}"/>
          </ac:spMkLst>
        </pc:spChg>
      </pc:sldChg>
      <pc:sldChg chg="modSp mod">
        <pc:chgData name="Deepika Vatsa" userId="f7100972-27fe-4ee6-8fb4-ec9b7931b409" providerId="ADAL" clId="{432672F8-31A4-4A99-B48B-7B15C9C7CA07}" dt="2022-08-14T06:36:03.218" v="168" actId="20577"/>
        <pc:sldMkLst>
          <pc:docMk/>
          <pc:sldMk cId="3472450693" sldId="257"/>
        </pc:sldMkLst>
        <pc:spChg chg="mod">
          <ac:chgData name="Deepika Vatsa" userId="f7100972-27fe-4ee6-8fb4-ec9b7931b409" providerId="ADAL" clId="{432672F8-31A4-4A99-B48B-7B15C9C7CA07}" dt="2022-08-14T06:36:03.218" v="168" actId="20577"/>
          <ac:spMkLst>
            <pc:docMk/>
            <pc:sldMk cId="3472450693" sldId="257"/>
            <ac:spMk id="3" creationId="{80E36F94-92C5-49C4-89B0-FDCC3A53501B}"/>
          </ac:spMkLst>
        </pc:spChg>
      </pc:sldChg>
      <pc:sldChg chg="modSp mod">
        <pc:chgData name="Deepika Vatsa" userId="f7100972-27fe-4ee6-8fb4-ec9b7931b409" providerId="ADAL" clId="{432672F8-31A4-4A99-B48B-7B15C9C7CA07}" dt="2022-08-14T09:47:36.815" v="4520" actId="20577"/>
        <pc:sldMkLst>
          <pc:docMk/>
          <pc:sldMk cId="3962052602" sldId="559"/>
        </pc:sldMkLst>
        <pc:spChg chg="mod">
          <ac:chgData name="Deepika Vatsa" userId="f7100972-27fe-4ee6-8fb4-ec9b7931b409" providerId="ADAL" clId="{432672F8-31A4-4A99-B48B-7B15C9C7CA07}" dt="2022-08-14T09:47:36.815" v="4520" actId="20577"/>
          <ac:spMkLst>
            <pc:docMk/>
            <pc:sldMk cId="3962052602" sldId="559"/>
            <ac:spMk id="2" creationId="{D3824733-69A3-4ABC-8F50-20BC8E4873AC}"/>
          </ac:spMkLst>
        </pc:spChg>
      </pc:sldChg>
      <pc:sldChg chg="addSp modSp mod modNotesTx">
        <pc:chgData name="Deepika Vatsa" userId="f7100972-27fe-4ee6-8fb4-ec9b7931b409" providerId="ADAL" clId="{432672F8-31A4-4A99-B48B-7B15C9C7CA07}" dt="2022-08-14T07:13:57.461" v="1748" actId="6549"/>
        <pc:sldMkLst>
          <pc:docMk/>
          <pc:sldMk cId="1127720626" sldId="561"/>
        </pc:sldMkLst>
        <pc:spChg chg="mod">
          <ac:chgData name="Deepika Vatsa" userId="f7100972-27fe-4ee6-8fb4-ec9b7931b409" providerId="ADAL" clId="{432672F8-31A4-4A99-B48B-7B15C9C7CA07}" dt="2022-08-14T06:35:15.816" v="153" actId="20577"/>
          <ac:spMkLst>
            <pc:docMk/>
            <pc:sldMk cId="1127720626" sldId="561"/>
            <ac:spMk id="2" creationId="{6167DC2D-0072-445E-8CB3-E53407061CE7}"/>
          </ac:spMkLst>
        </pc:spChg>
        <pc:spChg chg="mod">
          <ac:chgData name="Deepika Vatsa" userId="f7100972-27fe-4ee6-8fb4-ec9b7931b409" providerId="ADAL" clId="{432672F8-31A4-4A99-B48B-7B15C9C7CA07}" dt="2022-08-14T07:13:57.461" v="1748" actId="6549"/>
          <ac:spMkLst>
            <pc:docMk/>
            <pc:sldMk cId="1127720626" sldId="561"/>
            <ac:spMk id="9" creationId="{55A5BFD8-4962-4C89-86F0-4A582AD35F41}"/>
          </ac:spMkLst>
        </pc:spChg>
        <pc:picChg chg="add mod modCrop">
          <ac:chgData name="Deepika Vatsa" userId="f7100972-27fe-4ee6-8fb4-ec9b7931b409" providerId="ADAL" clId="{432672F8-31A4-4A99-B48B-7B15C9C7CA07}" dt="2022-08-14T07:04:28.805" v="1527" actId="1076"/>
          <ac:picMkLst>
            <pc:docMk/>
            <pc:sldMk cId="1127720626" sldId="561"/>
            <ac:picMk id="4" creationId="{6D52C6FB-B679-47FB-AF5E-28F4C454944E}"/>
          </ac:picMkLst>
        </pc:picChg>
      </pc:sldChg>
      <pc:sldChg chg="addSp delSp modSp add mod modNotesTx">
        <pc:chgData name="Deepika Vatsa" userId="f7100972-27fe-4ee6-8fb4-ec9b7931b409" providerId="ADAL" clId="{432672F8-31A4-4A99-B48B-7B15C9C7CA07}" dt="2022-08-14T07:40:46.941" v="2845" actId="20577"/>
        <pc:sldMkLst>
          <pc:docMk/>
          <pc:sldMk cId="1165698010" sldId="562"/>
        </pc:sldMkLst>
        <pc:spChg chg="mod">
          <ac:chgData name="Deepika Vatsa" userId="f7100972-27fe-4ee6-8fb4-ec9b7931b409" providerId="ADAL" clId="{432672F8-31A4-4A99-B48B-7B15C9C7CA07}" dt="2022-08-14T07:14:28.421" v="1750"/>
          <ac:spMkLst>
            <pc:docMk/>
            <pc:sldMk cId="1165698010" sldId="562"/>
            <ac:spMk id="9" creationId="{55A5BFD8-4962-4C89-86F0-4A582AD35F41}"/>
          </ac:spMkLst>
        </pc:spChg>
        <pc:spChg chg="add del">
          <ac:chgData name="Deepika Vatsa" userId="f7100972-27fe-4ee6-8fb4-ec9b7931b409" providerId="ADAL" clId="{432672F8-31A4-4A99-B48B-7B15C9C7CA07}" dt="2022-08-14T07:14:43.862" v="1753" actId="22"/>
          <ac:spMkLst>
            <pc:docMk/>
            <pc:sldMk cId="1165698010" sldId="562"/>
            <ac:spMk id="10" creationId="{B28CB2F6-4625-489B-8FD5-3300F781A362}"/>
          </ac:spMkLst>
        </pc:spChg>
      </pc:sldChg>
      <pc:sldChg chg="del">
        <pc:chgData name="Deepika Vatsa" userId="f7100972-27fe-4ee6-8fb4-ec9b7931b409" providerId="ADAL" clId="{432672F8-31A4-4A99-B48B-7B15C9C7CA07}" dt="2022-08-14T06:35:33.137" v="158" actId="47"/>
        <pc:sldMkLst>
          <pc:docMk/>
          <pc:sldMk cId="1907208806" sldId="562"/>
        </pc:sldMkLst>
      </pc:sldChg>
      <pc:sldChg chg="modSp add mod">
        <pc:chgData name="Deepika Vatsa" userId="f7100972-27fe-4ee6-8fb4-ec9b7931b409" providerId="ADAL" clId="{432672F8-31A4-4A99-B48B-7B15C9C7CA07}" dt="2022-08-14T07:36:53.103" v="2638" actId="6549"/>
        <pc:sldMkLst>
          <pc:docMk/>
          <pc:sldMk cId="1684559334" sldId="563"/>
        </pc:sldMkLst>
        <pc:spChg chg="mod">
          <ac:chgData name="Deepika Vatsa" userId="f7100972-27fe-4ee6-8fb4-ec9b7931b409" providerId="ADAL" clId="{432672F8-31A4-4A99-B48B-7B15C9C7CA07}" dt="2022-08-14T07:15:05.596" v="1763" actId="20577"/>
          <ac:spMkLst>
            <pc:docMk/>
            <pc:sldMk cId="1684559334" sldId="563"/>
            <ac:spMk id="2" creationId="{6167DC2D-0072-445E-8CB3-E53407061CE7}"/>
          </ac:spMkLst>
        </pc:spChg>
        <pc:spChg chg="mod">
          <ac:chgData name="Deepika Vatsa" userId="f7100972-27fe-4ee6-8fb4-ec9b7931b409" providerId="ADAL" clId="{432672F8-31A4-4A99-B48B-7B15C9C7CA07}" dt="2022-08-14T07:36:53.103" v="2638" actId="6549"/>
          <ac:spMkLst>
            <pc:docMk/>
            <pc:sldMk cId="1684559334" sldId="563"/>
            <ac:spMk id="9" creationId="{55A5BFD8-4962-4C89-86F0-4A582AD35F41}"/>
          </ac:spMkLst>
        </pc:spChg>
      </pc:sldChg>
      <pc:sldChg chg="del">
        <pc:chgData name="Deepika Vatsa" userId="f7100972-27fe-4ee6-8fb4-ec9b7931b409" providerId="ADAL" clId="{432672F8-31A4-4A99-B48B-7B15C9C7CA07}" dt="2022-08-14T06:35:33.137" v="158" actId="47"/>
        <pc:sldMkLst>
          <pc:docMk/>
          <pc:sldMk cId="1783766294" sldId="563"/>
        </pc:sldMkLst>
      </pc:sldChg>
      <pc:sldChg chg="modSp add del mod modNotesTx">
        <pc:chgData name="Deepika Vatsa" userId="f7100972-27fe-4ee6-8fb4-ec9b7931b409" providerId="ADAL" clId="{432672F8-31A4-4A99-B48B-7B15C9C7CA07}" dt="2022-08-14T07:36:56.605" v="2639" actId="47"/>
        <pc:sldMkLst>
          <pc:docMk/>
          <pc:sldMk cId="3233869085" sldId="564"/>
        </pc:sldMkLst>
        <pc:spChg chg="mod">
          <ac:chgData name="Deepika Vatsa" userId="f7100972-27fe-4ee6-8fb4-ec9b7931b409" providerId="ADAL" clId="{432672F8-31A4-4A99-B48B-7B15C9C7CA07}" dt="2022-08-14T06:55:14.925" v="1111" actId="20577"/>
          <ac:spMkLst>
            <pc:docMk/>
            <pc:sldMk cId="3233869085" sldId="564"/>
            <ac:spMk id="2" creationId="{6167DC2D-0072-445E-8CB3-E53407061CE7}"/>
          </ac:spMkLst>
        </pc:spChg>
        <pc:spChg chg="mod">
          <ac:chgData name="Deepika Vatsa" userId="f7100972-27fe-4ee6-8fb4-ec9b7931b409" providerId="ADAL" clId="{432672F8-31A4-4A99-B48B-7B15C9C7CA07}" dt="2022-08-14T06:56:17.677" v="1161" actId="20577"/>
          <ac:spMkLst>
            <pc:docMk/>
            <pc:sldMk cId="3233869085" sldId="564"/>
            <ac:spMk id="9" creationId="{55A5BFD8-4962-4C89-86F0-4A582AD35F41}"/>
          </ac:spMkLst>
        </pc:spChg>
      </pc:sldChg>
      <pc:sldChg chg="del">
        <pc:chgData name="Deepika Vatsa" userId="f7100972-27fe-4ee6-8fb4-ec9b7931b409" providerId="ADAL" clId="{432672F8-31A4-4A99-B48B-7B15C9C7CA07}" dt="2022-08-14T06:35:33.137" v="158" actId="47"/>
        <pc:sldMkLst>
          <pc:docMk/>
          <pc:sldMk cId="4025597411" sldId="564"/>
        </pc:sldMkLst>
      </pc:sldChg>
      <pc:sldChg chg="del">
        <pc:chgData name="Deepika Vatsa" userId="f7100972-27fe-4ee6-8fb4-ec9b7931b409" providerId="ADAL" clId="{432672F8-31A4-4A99-B48B-7B15C9C7CA07}" dt="2022-08-14T06:35:33.137" v="158" actId="47"/>
        <pc:sldMkLst>
          <pc:docMk/>
          <pc:sldMk cId="357030392" sldId="565"/>
        </pc:sldMkLst>
      </pc:sldChg>
      <pc:sldChg chg="modSp add mod">
        <pc:chgData name="Deepika Vatsa" userId="f7100972-27fe-4ee6-8fb4-ec9b7931b409" providerId="ADAL" clId="{432672F8-31A4-4A99-B48B-7B15C9C7CA07}" dt="2022-08-14T07:13:25.990" v="1745" actId="6549"/>
        <pc:sldMkLst>
          <pc:docMk/>
          <pc:sldMk cId="3007494056" sldId="565"/>
        </pc:sldMkLst>
        <pc:spChg chg="mod">
          <ac:chgData name="Deepika Vatsa" userId="f7100972-27fe-4ee6-8fb4-ec9b7931b409" providerId="ADAL" clId="{432672F8-31A4-4A99-B48B-7B15C9C7CA07}" dt="2022-08-14T07:01:50.192" v="1499" actId="20577"/>
          <ac:spMkLst>
            <pc:docMk/>
            <pc:sldMk cId="3007494056" sldId="565"/>
            <ac:spMk id="2" creationId="{6167DC2D-0072-445E-8CB3-E53407061CE7}"/>
          </ac:spMkLst>
        </pc:spChg>
        <pc:spChg chg="mod">
          <ac:chgData name="Deepika Vatsa" userId="f7100972-27fe-4ee6-8fb4-ec9b7931b409" providerId="ADAL" clId="{432672F8-31A4-4A99-B48B-7B15C9C7CA07}" dt="2022-08-14T07:13:25.990" v="1745" actId="6549"/>
          <ac:spMkLst>
            <pc:docMk/>
            <pc:sldMk cId="3007494056" sldId="565"/>
            <ac:spMk id="9" creationId="{55A5BFD8-4962-4C89-86F0-4A582AD35F41}"/>
          </ac:spMkLst>
        </pc:spChg>
      </pc:sldChg>
      <pc:sldChg chg="addSp modSp add mod modNotesTx">
        <pc:chgData name="Deepika Vatsa" userId="f7100972-27fe-4ee6-8fb4-ec9b7931b409" providerId="ADAL" clId="{432672F8-31A4-4A99-B48B-7B15C9C7CA07}" dt="2022-08-14T07:38:09.931" v="2661" actId="1076"/>
        <pc:sldMkLst>
          <pc:docMk/>
          <pc:sldMk cId="1218771527" sldId="566"/>
        </pc:sldMkLst>
        <pc:spChg chg="mod">
          <ac:chgData name="Deepika Vatsa" userId="f7100972-27fe-4ee6-8fb4-ec9b7931b409" providerId="ADAL" clId="{432672F8-31A4-4A99-B48B-7B15C9C7CA07}" dt="2022-08-14T07:15:55.294" v="1777" actId="20577"/>
          <ac:spMkLst>
            <pc:docMk/>
            <pc:sldMk cId="1218771527" sldId="566"/>
            <ac:spMk id="2" creationId="{6167DC2D-0072-445E-8CB3-E53407061CE7}"/>
          </ac:spMkLst>
        </pc:spChg>
        <pc:spChg chg="mod">
          <ac:chgData name="Deepika Vatsa" userId="f7100972-27fe-4ee6-8fb4-ec9b7931b409" providerId="ADAL" clId="{432672F8-31A4-4A99-B48B-7B15C9C7CA07}" dt="2022-08-14T07:38:02.199" v="2658" actId="20577"/>
          <ac:spMkLst>
            <pc:docMk/>
            <pc:sldMk cId="1218771527" sldId="566"/>
            <ac:spMk id="9" creationId="{55A5BFD8-4962-4C89-86F0-4A582AD35F41}"/>
          </ac:spMkLst>
        </pc:spChg>
        <pc:picChg chg="add mod modCrop">
          <ac:chgData name="Deepika Vatsa" userId="f7100972-27fe-4ee6-8fb4-ec9b7931b409" providerId="ADAL" clId="{432672F8-31A4-4A99-B48B-7B15C9C7CA07}" dt="2022-08-14T07:38:09.931" v="2661" actId="1076"/>
          <ac:picMkLst>
            <pc:docMk/>
            <pc:sldMk cId="1218771527" sldId="566"/>
            <ac:picMk id="4" creationId="{066782A3-832C-41A1-AFD3-8DE5802C539C}"/>
          </ac:picMkLst>
        </pc:picChg>
      </pc:sldChg>
      <pc:sldChg chg="del">
        <pc:chgData name="Deepika Vatsa" userId="f7100972-27fe-4ee6-8fb4-ec9b7931b409" providerId="ADAL" clId="{432672F8-31A4-4A99-B48B-7B15C9C7CA07}" dt="2022-08-14T06:35:33.137" v="158" actId="47"/>
        <pc:sldMkLst>
          <pc:docMk/>
          <pc:sldMk cId="2977502381" sldId="566"/>
        </pc:sldMkLst>
      </pc:sldChg>
      <pc:sldChg chg="del">
        <pc:chgData name="Deepika Vatsa" userId="f7100972-27fe-4ee6-8fb4-ec9b7931b409" providerId="ADAL" clId="{432672F8-31A4-4A99-B48B-7B15C9C7CA07}" dt="2022-08-14T06:35:33.137" v="158" actId="47"/>
        <pc:sldMkLst>
          <pc:docMk/>
          <pc:sldMk cId="2899493889" sldId="567"/>
        </pc:sldMkLst>
      </pc:sldChg>
      <pc:sldChg chg="addSp modSp add mod modNotesTx">
        <pc:chgData name="Deepika Vatsa" userId="f7100972-27fe-4ee6-8fb4-ec9b7931b409" providerId="ADAL" clId="{432672F8-31A4-4A99-B48B-7B15C9C7CA07}" dt="2022-08-14T07:38:29.352" v="2665" actId="1076"/>
        <pc:sldMkLst>
          <pc:docMk/>
          <pc:sldMk cId="3394405730" sldId="567"/>
        </pc:sldMkLst>
        <pc:spChg chg="mod">
          <ac:chgData name="Deepika Vatsa" userId="f7100972-27fe-4ee6-8fb4-ec9b7931b409" providerId="ADAL" clId="{432672F8-31A4-4A99-B48B-7B15C9C7CA07}" dt="2022-08-14T07:21:57.939" v="2063" actId="20577"/>
          <ac:spMkLst>
            <pc:docMk/>
            <pc:sldMk cId="3394405730" sldId="567"/>
            <ac:spMk id="2" creationId="{6167DC2D-0072-445E-8CB3-E53407061CE7}"/>
          </ac:spMkLst>
        </pc:spChg>
        <pc:spChg chg="mod">
          <ac:chgData name="Deepika Vatsa" userId="f7100972-27fe-4ee6-8fb4-ec9b7931b409" providerId="ADAL" clId="{432672F8-31A4-4A99-B48B-7B15C9C7CA07}" dt="2022-08-14T07:38:29.352" v="2665" actId="1076"/>
          <ac:spMkLst>
            <pc:docMk/>
            <pc:sldMk cId="3394405730" sldId="567"/>
            <ac:spMk id="9" creationId="{55A5BFD8-4962-4C89-86F0-4A582AD35F41}"/>
          </ac:spMkLst>
        </pc:spChg>
        <pc:picChg chg="add mod modCrop">
          <ac:chgData name="Deepika Vatsa" userId="f7100972-27fe-4ee6-8fb4-ec9b7931b409" providerId="ADAL" clId="{432672F8-31A4-4A99-B48B-7B15C9C7CA07}" dt="2022-08-14T07:38:18.082" v="2664" actId="1076"/>
          <ac:picMkLst>
            <pc:docMk/>
            <pc:sldMk cId="3394405730" sldId="567"/>
            <ac:picMk id="4" creationId="{4098BD0F-BE60-4AAA-B316-8FA0A8657CA8}"/>
          </ac:picMkLst>
        </pc:picChg>
      </pc:sldChg>
      <pc:sldChg chg="addSp delSp modSp add mod modNotesTx">
        <pc:chgData name="Deepika Vatsa" userId="f7100972-27fe-4ee6-8fb4-ec9b7931b409" providerId="ADAL" clId="{432672F8-31A4-4A99-B48B-7B15C9C7CA07}" dt="2022-08-14T07:36:35.157" v="2637" actId="20577"/>
        <pc:sldMkLst>
          <pc:docMk/>
          <pc:sldMk cId="1499127006" sldId="568"/>
        </pc:sldMkLst>
        <pc:spChg chg="mod">
          <ac:chgData name="Deepika Vatsa" userId="f7100972-27fe-4ee6-8fb4-ec9b7931b409" providerId="ADAL" clId="{432672F8-31A4-4A99-B48B-7B15C9C7CA07}" dt="2022-08-14T07:25:48.033" v="2289" actId="20577"/>
          <ac:spMkLst>
            <pc:docMk/>
            <pc:sldMk cId="1499127006" sldId="568"/>
            <ac:spMk id="2" creationId="{6167DC2D-0072-445E-8CB3-E53407061CE7}"/>
          </ac:spMkLst>
        </pc:spChg>
        <pc:spChg chg="mod">
          <ac:chgData name="Deepika Vatsa" userId="f7100972-27fe-4ee6-8fb4-ec9b7931b409" providerId="ADAL" clId="{432672F8-31A4-4A99-B48B-7B15C9C7CA07}" dt="2022-08-14T07:36:28.178" v="2623" actId="1035"/>
          <ac:spMkLst>
            <pc:docMk/>
            <pc:sldMk cId="1499127006" sldId="568"/>
            <ac:spMk id="6" creationId="{98E0FE6E-8F22-4B9F-9E9F-E2B694DC96D4}"/>
          </ac:spMkLst>
        </pc:spChg>
        <pc:spChg chg="mod">
          <ac:chgData name="Deepika Vatsa" userId="f7100972-27fe-4ee6-8fb4-ec9b7931b409" providerId="ADAL" clId="{432672F8-31A4-4A99-B48B-7B15C9C7CA07}" dt="2022-08-14T07:36:35.157" v="2637" actId="20577"/>
          <ac:spMkLst>
            <pc:docMk/>
            <pc:sldMk cId="1499127006" sldId="568"/>
            <ac:spMk id="9" creationId="{55A5BFD8-4962-4C89-86F0-4A582AD35F41}"/>
          </ac:spMkLst>
        </pc:spChg>
        <pc:spChg chg="add del">
          <ac:chgData name="Deepika Vatsa" userId="f7100972-27fe-4ee6-8fb4-ec9b7931b409" providerId="ADAL" clId="{432672F8-31A4-4A99-B48B-7B15C9C7CA07}" dt="2022-08-14T07:35:57.497" v="2613" actId="22"/>
          <ac:spMkLst>
            <pc:docMk/>
            <pc:sldMk cId="1499127006" sldId="568"/>
            <ac:spMk id="12" creationId="{145ED571-EA4E-4357-8C65-21EC6F10273F}"/>
          </ac:spMkLst>
        </pc:spChg>
        <pc:picChg chg="add del mod modCrop">
          <ac:chgData name="Deepika Vatsa" userId="f7100972-27fe-4ee6-8fb4-ec9b7931b409" providerId="ADAL" clId="{432672F8-31A4-4A99-B48B-7B15C9C7CA07}" dt="2022-08-14T07:35:54.674" v="2611" actId="478"/>
          <ac:picMkLst>
            <pc:docMk/>
            <pc:sldMk cId="1499127006" sldId="568"/>
            <ac:picMk id="4" creationId="{30FC857A-C243-4219-AC07-7AE88C448FA8}"/>
          </ac:picMkLst>
        </pc:picChg>
        <pc:picChg chg="add mod">
          <ac:chgData name="Deepika Vatsa" userId="f7100972-27fe-4ee6-8fb4-ec9b7931b409" providerId="ADAL" clId="{432672F8-31A4-4A99-B48B-7B15C9C7CA07}" dt="2022-08-14T07:36:17.775" v="2618" actId="1076"/>
          <ac:picMkLst>
            <pc:docMk/>
            <pc:sldMk cId="1499127006" sldId="568"/>
            <ac:picMk id="8" creationId="{4C505089-8C5F-428A-B596-C21FF84ED4C2}"/>
          </ac:picMkLst>
        </pc:picChg>
      </pc:sldChg>
      <pc:sldChg chg="del">
        <pc:chgData name="Deepika Vatsa" userId="f7100972-27fe-4ee6-8fb4-ec9b7931b409" providerId="ADAL" clId="{432672F8-31A4-4A99-B48B-7B15C9C7CA07}" dt="2022-08-14T06:35:33.137" v="158" actId="47"/>
        <pc:sldMkLst>
          <pc:docMk/>
          <pc:sldMk cId="3510859047" sldId="568"/>
        </pc:sldMkLst>
      </pc:sldChg>
      <pc:sldChg chg="del">
        <pc:chgData name="Deepika Vatsa" userId="f7100972-27fe-4ee6-8fb4-ec9b7931b409" providerId="ADAL" clId="{432672F8-31A4-4A99-B48B-7B15C9C7CA07}" dt="2022-08-14T06:35:33.137" v="158" actId="47"/>
        <pc:sldMkLst>
          <pc:docMk/>
          <pc:sldMk cId="2237539640" sldId="569"/>
        </pc:sldMkLst>
      </pc:sldChg>
      <pc:sldChg chg="addSp modSp add mod modNotesTx">
        <pc:chgData name="Deepika Vatsa" userId="f7100972-27fe-4ee6-8fb4-ec9b7931b409" providerId="ADAL" clId="{432672F8-31A4-4A99-B48B-7B15C9C7CA07}" dt="2022-08-14T07:44:52.501" v="2985" actId="20577"/>
        <pc:sldMkLst>
          <pc:docMk/>
          <pc:sldMk cId="3961648583" sldId="569"/>
        </pc:sldMkLst>
        <pc:spChg chg="add mod">
          <ac:chgData name="Deepika Vatsa" userId="f7100972-27fe-4ee6-8fb4-ec9b7931b409" providerId="ADAL" clId="{432672F8-31A4-4A99-B48B-7B15C9C7CA07}" dt="2022-08-14T07:42:13.763" v="2879" actId="1076"/>
          <ac:spMkLst>
            <pc:docMk/>
            <pc:sldMk cId="3961648583" sldId="569"/>
            <ac:spMk id="3" creationId="{9783E8AB-62C3-49D9-B8A4-6002111F46BF}"/>
          </ac:spMkLst>
        </pc:spChg>
        <pc:spChg chg="mod">
          <ac:chgData name="Deepika Vatsa" userId="f7100972-27fe-4ee6-8fb4-ec9b7931b409" providerId="ADAL" clId="{432672F8-31A4-4A99-B48B-7B15C9C7CA07}" dt="2022-08-14T07:43:49.779" v="2930" actId="20577"/>
          <ac:spMkLst>
            <pc:docMk/>
            <pc:sldMk cId="3961648583" sldId="569"/>
            <ac:spMk id="9" creationId="{55A5BFD8-4962-4C89-86F0-4A582AD35F41}"/>
          </ac:spMkLst>
        </pc:spChg>
        <pc:cxnChg chg="add mod">
          <ac:chgData name="Deepika Vatsa" userId="f7100972-27fe-4ee6-8fb4-ec9b7931b409" providerId="ADAL" clId="{432672F8-31A4-4A99-B48B-7B15C9C7CA07}" dt="2022-08-14T07:43:09.230" v="2885" actId="14100"/>
          <ac:cxnSpMkLst>
            <pc:docMk/>
            <pc:sldMk cId="3961648583" sldId="569"/>
            <ac:cxnSpMk id="5" creationId="{94382019-FED4-41BA-8ED5-BA6A6DF4EAF5}"/>
          </ac:cxnSpMkLst>
        </pc:cxnChg>
      </pc:sldChg>
      <pc:sldChg chg="del">
        <pc:chgData name="Deepika Vatsa" userId="f7100972-27fe-4ee6-8fb4-ec9b7931b409" providerId="ADAL" clId="{432672F8-31A4-4A99-B48B-7B15C9C7CA07}" dt="2022-08-14T06:35:33.137" v="158" actId="47"/>
        <pc:sldMkLst>
          <pc:docMk/>
          <pc:sldMk cId="622041629" sldId="570"/>
        </pc:sldMkLst>
      </pc:sldChg>
      <pc:sldChg chg="delSp modSp add mod modNotesTx">
        <pc:chgData name="Deepika Vatsa" userId="f7100972-27fe-4ee6-8fb4-ec9b7931b409" providerId="ADAL" clId="{432672F8-31A4-4A99-B48B-7B15C9C7CA07}" dt="2022-08-14T09:53:31.209" v="4658" actId="20577"/>
        <pc:sldMkLst>
          <pc:docMk/>
          <pc:sldMk cId="2782999051" sldId="570"/>
        </pc:sldMkLst>
        <pc:spChg chg="mod">
          <ac:chgData name="Deepika Vatsa" userId="f7100972-27fe-4ee6-8fb4-ec9b7931b409" providerId="ADAL" clId="{432672F8-31A4-4A99-B48B-7B15C9C7CA07}" dt="2022-08-14T09:22:30.080" v="3593" actId="20577"/>
          <ac:spMkLst>
            <pc:docMk/>
            <pc:sldMk cId="2782999051" sldId="570"/>
            <ac:spMk id="2" creationId="{6167DC2D-0072-445E-8CB3-E53407061CE7}"/>
          </ac:spMkLst>
        </pc:spChg>
        <pc:spChg chg="mod">
          <ac:chgData name="Deepika Vatsa" userId="f7100972-27fe-4ee6-8fb4-ec9b7931b409" providerId="ADAL" clId="{432672F8-31A4-4A99-B48B-7B15C9C7CA07}" dt="2022-08-14T09:53:31.209" v="4658" actId="20577"/>
          <ac:spMkLst>
            <pc:docMk/>
            <pc:sldMk cId="2782999051" sldId="570"/>
            <ac:spMk id="9" creationId="{55A5BFD8-4962-4C89-86F0-4A582AD35F41}"/>
          </ac:spMkLst>
        </pc:spChg>
        <pc:picChg chg="del">
          <ac:chgData name="Deepika Vatsa" userId="f7100972-27fe-4ee6-8fb4-ec9b7931b409" providerId="ADAL" clId="{432672F8-31A4-4A99-B48B-7B15C9C7CA07}" dt="2022-08-14T07:45:31.535" v="3005" actId="478"/>
          <ac:picMkLst>
            <pc:docMk/>
            <pc:sldMk cId="2782999051" sldId="570"/>
            <ac:picMk id="8" creationId="{4C505089-8C5F-428A-B596-C21FF84ED4C2}"/>
          </ac:picMkLst>
        </pc:picChg>
      </pc:sldChg>
      <pc:sldChg chg="del">
        <pc:chgData name="Deepika Vatsa" userId="f7100972-27fe-4ee6-8fb4-ec9b7931b409" providerId="ADAL" clId="{432672F8-31A4-4A99-B48B-7B15C9C7CA07}" dt="2022-08-14T06:35:33.137" v="158" actId="47"/>
        <pc:sldMkLst>
          <pc:docMk/>
          <pc:sldMk cId="1020087436" sldId="571"/>
        </pc:sldMkLst>
      </pc:sldChg>
      <pc:sldChg chg="delSp modSp add mod modNotesTx">
        <pc:chgData name="Deepika Vatsa" userId="f7100972-27fe-4ee6-8fb4-ec9b7931b409" providerId="ADAL" clId="{432672F8-31A4-4A99-B48B-7B15C9C7CA07}" dt="2022-08-14T08:03:46.944" v="3414" actId="20577"/>
        <pc:sldMkLst>
          <pc:docMk/>
          <pc:sldMk cId="2954265008" sldId="571"/>
        </pc:sldMkLst>
        <pc:spChg chg="mod">
          <ac:chgData name="Deepika Vatsa" userId="f7100972-27fe-4ee6-8fb4-ec9b7931b409" providerId="ADAL" clId="{432672F8-31A4-4A99-B48B-7B15C9C7CA07}" dt="2022-08-14T07:50:14.781" v="3022" actId="20577"/>
          <ac:spMkLst>
            <pc:docMk/>
            <pc:sldMk cId="2954265008" sldId="571"/>
            <ac:spMk id="2" creationId="{6167DC2D-0072-445E-8CB3-E53407061CE7}"/>
          </ac:spMkLst>
        </pc:spChg>
        <pc:spChg chg="mod">
          <ac:chgData name="Deepika Vatsa" userId="f7100972-27fe-4ee6-8fb4-ec9b7931b409" providerId="ADAL" clId="{432672F8-31A4-4A99-B48B-7B15C9C7CA07}" dt="2022-08-14T08:02:41.740" v="3386" actId="404"/>
          <ac:spMkLst>
            <pc:docMk/>
            <pc:sldMk cId="2954265008" sldId="571"/>
            <ac:spMk id="9" creationId="{55A5BFD8-4962-4C89-86F0-4A582AD35F41}"/>
          </ac:spMkLst>
        </pc:spChg>
        <pc:picChg chg="del">
          <ac:chgData name="Deepika Vatsa" userId="f7100972-27fe-4ee6-8fb4-ec9b7931b409" providerId="ADAL" clId="{432672F8-31A4-4A99-B48B-7B15C9C7CA07}" dt="2022-08-14T07:50:17.212" v="3023" actId="478"/>
          <ac:picMkLst>
            <pc:docMk/>
            <pc:sldMk cId="2954265008" sldId="571"/>
            <ac:picMk id="4" creationId="{066782A3-832C-41A1-AFD3-8DE5802C539C}"/>
          </ac:picMkLst>
        </pc:picChg>
      </pc:sldChg>
      <pc:sldChg chg="addSp modSp add mod">
        <pc:chgData name="Deepika Vatsa" userId="f7100972-27fe-4ee6-8fb4-ec9b7931b409" providerId="ADAL" clId="{432672F8-31A4-4A99-B48B-7B15C9C7CA07}" dt="2022-08-14T08:00:51.990" v="3284" actId="113"/>
        <pc:sldMkLst>
          <pc:docMk/>
          <pc:sldMk cId="1193033632" sldId="572"/>
        </pc:sldMkLst>
        <pc:spChg chg="mod">
          <ac:chgData name="Deepika Vatsa" userId="f7100972-27fe-4ee6-8fb4-ec9b7931b409" providerId="ADAL" clId="{432672F8-31A4-4A99-B48B-7B15C9C7CA07}" dt="2022-08-14T07:58:47.058" v="3246" actId="20577"/>
          <ac:spMkLst>
            <pc:docMk/>
            <pc:sldMk cId="1193033632" sldId="572"/>
            <ac:spMk id="2" creationId="{6167DC2D-0072-445E-8CB3-E53407061CE7}"/>
          </ac:spMkLst>
        </pc:spChg>
        <pc:spChg chg="mod">
          <ac:chgData name="Deepika Vatsa" userId="f7100972-27fe-4ee6-8fb4-ec9b7931b409" providerId="ADAL" clId="{432672F8-31A4-4A99-B48B-7B15C9C7CA07}" dt="2022-08-14T08:00:51.990" v="3284" actId="113"/>
          <ac:spMkLst>
            <pc:docMk/>
            <pc:sldMk cId="1193033632" sldId="572"/>
            <ac:spMk id="9" creationId="{55A5BFD8-4962-4C89-86F0-4A582AD35F41}"/>
          </ac:spMkLst>
        </pc:spChg>
        <pc:picChg chg="add mod modCrop">
          <ac:chgData name="Deepika Vatsa" userId="f7100972-27fe-4ee6-8fb4-ec9b7931b409" providerId="ADAL" clId="{432672F8-31A4-4A99-B48B-7B15C9C7CA07}" dt="2022-08-14T07:59:18.570" v="3255" actId="1076"/>
          <ac:picMkLst>
            <pc:docMk/>
            <pc:sldMk cId="1193033632" sldId="572"/>
            <ac:picMk id="4" creationId="{59389C7B-841C-4F28-A9EE-3B7E89ED9F38}"/>
          </ac:picMkLst>
        </pc:picChg>
      </pc:sldChg>
      <pc:sldChg chg="del">
        <pc:chgData name="Deepika Vatsa" userId="f7100972-27fe-4ee6-8fb4-ec9b7931b409" providerId="ADAL" clId="{432672F8-31A4-4A99-B48B-7B15C9C7CA07}" dt="2022-08-14T06:35:33.137" v="158" actId="47"/>
        <pc:sldMkLst>
          <pc:docMk/>
          <pc:sldMk cId="2788033133" sldId="572"/>
        </pc:sldMkLst>
      </pc:sldChg>
      <pc:sldChg chg="del">
        <pc:chgData name="Deepika Vatsa" userId="f7100972-27fe-4ee6-8fb4-ec9b7931b409" providerId="ADAL" clId="{432672F8-31A4-4A99-B48B-7B15C9C7CA07}" dt="2022-08-14T06:35:33.137" v="158" actId="47"/>
        <pc:sldMkLst>
          <pc:docMk/>
          <pc:sldMk cId="521620590" sldId="573"/>
        </pc:sldMkLst>
      </pc:sldChg>
      <pc:sldChg chg="addSp delSp modSp add mod">
        <pc:chgData name="Deepika Vatsa" userId="f7100972-27fe-4ee6-8fb4-ec9b7931b409" providerId="ADAL" clId="{432672F8-31A4-4A99-B48B-7B15C9C7CA07}" dt="2022-08-14T08:01:01.546" v="3286" actId="114"/>
        <pc:sldMkLst>
          <pc:docMk/>
          <pc:sldMk cId="1692245302" sldId="573"/>
        </pc:sldMkLst>
        <pc:spChg chg="mod">
          <ac:chgData name="Deepika Vatsa" userId="f7100972-27fe-4ee6-8fb4-ec9b7931b409" providerId="ADAL" clId="{432672F8-31A4-4A99-B48B-7B15C9C7CA07}" dt="2022-08-14T07:59:51.441" v="3269" actId="20577"/>
          <ac:spMkLst>
            <pc:docMk/>
            <pc:sldMk cId="1692245302" sldId="573"/>
            <ac:spMk id="2" creationId="{6167DC2D-0072-445E-8CB3-E53407061CE7}"/>
          </ac:spMkLst>
        </pc:spChg>
        <pc:spChg chg="mod">
          <ac:chgData name="Deepika Vatsa" userId="f7100972-27fe-4ee6-8fb4-ec9b7931b409" providerId="ADAL" clId="{432672F8-31A4-4A99-B48B-7B15C9C7CA07}" dt="2022-08-14T08:01:01.546" v="3286" actId="114"/>
          <ac:spMkLst>
            <pc:docMk/>
            <pc:sldMk cId="1692245302" sldId="573"/>
            <ac:spMk id="9" creationId="{55A5BFD8-4962-4C89-86F0-4A582AD35F41}"/>
          </ac:spMkLst>
        </pc:spChg>
        <pc:picChg chg="del">
          <ac:chgData name="Deepika Vatsa" userId="f7100972-27fe-4ee6-8fb4-ec9b7931b409" providerId="ADAL" clId="{432672F8-31A4-4A99-B48B-7B15C9C7CA07}" dt="2022-08-14T07:59:53.441" v="3270" actId="478"/>
          <ac:picMkLst>
            <pc:docMk/>
            <pc:sldMk cId="1692245302" sldId="573"/>
            <ac:picMk id="4" creationId="{59389C7B-841C-4F28-A9EE-3B7E89ED9F38}"/>
          </ac:picMkLst>
        </pc:picChg>
        <pc:picChg chg="add mod modCrop">
          <ac:chgData name="Deepika Vatsa" userId="f7100972-27fe-4ee6-8fb4-ec9b7931b409" providerId="ADAL" clId="{432672F8-31A4-4A99-B48B-7B15C9C7CA07}" dt="2022-08-14T08:00:19.786" v="3278" actId="1076"/>
          <ac:picMkLst>
            <pc:docMk/>
            <pc:sldMk cId="1692245302" sldId="573"/>
            <ac:picMk id="5" creationId="{54400A8E-A50C-4C80-B776-B9A7FE1C0302}"/>
          </ac:picMkLst>
        </pc:picChg>
      </pc:sldChg>
      <pc:sldChg chg="del">
        <pc:chgData name="Deepika Vatsa" userId="f7100972-27fe-4ee6-8fb4-ec9b7931b409" providerId="ADAL" clId="{432672F8-31A4-4A99-B48B-7B15C9C7CA07}" dt="2022-08-14T06:35:33.137" v="158" actId="47"/>
        <pc:sldMkLst>
          <pc:docMk/>
          <pc:sldMk cId="218622921" sldId="574"/>
        </pc:sldMkLst>
      </pc:sldChg>
      <pc:sldChg chg="modSp add mod modNotesTx">
        <pc:chgData name="Deepika Vatsa" userId="f7100972-27fe-4ee6-8fb4-ec9b7931b409" providerId="ADAL" clId="{432672F8-31A4-4A99-B48B-7B15C9C7CA07}" dt="2022-08-14T09:28:45.125" v="4003" actId="27636"/>
        <pc:sldMkLst>
          <pc:docMk/>
          <pc:sldMk cId="3350202042" sldId="574"/>
        </pc:sldMkLst>
        <pc:spChg chg="mod">
          <ac:chgData name="Deepika Vatsa" userId="f7100972-27fe-4ee6-8fb4-ec9b7931b409" providerId="ADAL" clId="{432672F8-31A4-4A99-B48B-7B15C9C7CA07}" dt="2022-08-14T09:28:45.125" v="4003" actId="27636"/>
          <ac:spMkLst>
            <pc:docMk/>
            <pc:sldMk cId="3350202042" sldId="574"/>
            <ac:spMk id="9" creationId="{55A5BFD8-4962-4C89-86F0-4A582AD35F41}"/>
          </ac:spMkLst>
        </pc:spChg>
      </pc:sldChg>
      <pc:sldChg chg="del">
        <pc:chgData name="Deepika Vatsa" userId="f7100972-27fe-4ee6-8fb4-ec9b7931b409" providerId="ADAL" clId="{432672F8-31A4-4A99-B48B-7B15C9C7CA07}" dt="2022-08-14T06:35:33.137" v="158" actId="47"/>
        <pc:sldMkLst>
          <pc:docMk/>
          <pc:sldMk cId="411671898" sldId="575"/>
        </pc:sldMkLst>
      </pc:sldChg>
      <pc:sldChg chg="modSp add mod">
        <pc:chgData name="Deepika Vatsa" userId="f7100972-27fe-4ee6-8fb4-ec9b7931b409" providerId="ADAL" clId="{432672F8-31A4-4A99-B48B-7B15C9C7CA07}" dt="2022-08-14T09:35:24" v="4288" actId="20577"/>
        <pc:sldMkLst>
          <pc:docMk/>
          <pc:sldMk cId="3848013405" sldId="575"/>
        </pc:sldMkLst>
        <pc:spChg chg="mod">
          <ac:chgData name="Deepika Vatsa" userId="f7100972-27fe-4ee6-8fb4-ec9b7931b409" providerId="ADAL" clId="{432672F8-31A4-4A99-B48B-7B15C9C7CA07}" dt="2022-08-14T09:35:24" v="4288" actId="20577"/>
          <ac:spMkLst>
            <pc:docMk/>
            <pc:sldMk cId="3848013405" sldId="575"/>
            <ac:spMk id="9" creationId="{55A5BFD8-4962-4C89-86F0-4A582AD35F41}"/>
          </ac:spMkLst>
        </pc:spChg>
      </pc:sldChg>
      <pc:sldChg chg="addSp modSp add mod">
        <pc:chgData name="Deepika Vatsa" userId="f7100972-27fe-4ee6-8fb4-ec9b7931b409" providerId="ADAL" clId="{432672F8-31A4-4A99-B48B-7B15C9C7CA07}" dt="2022-08-14T09:34:34.834" v="4244" actId="20577"/>
        <pc:sldMkLst>
          <pc:docMk/>
          <pc:sldMk cId="566755598" sldId="576"/>
        </pc:sldMkLst>
        <pc:spChg chg="mod">
          <ac:chgData name="Deepika Vatsa" userId="f7100972-27fe-4ee6-8fb4-ec9b7931b409" providerId="ADAL" clId="{432672F8-31A4-4A99-B48B-7B15C9C7CA07}" dt="2022-08-14T09:33:57.847" v="4232" actId="20577"/>
          <ac:spMkLst>
            <pc:docMk/>
            <pc:sldMk cId="566755598" sldId="576"/>
            <ac:spMk id="9" creationId="{55A5BFD8-4962-4C89-86F0-4A582AD35F41}"/>
          </ac:spMkLst>
        </pc:spChg>
        <pc:spChg chg="add mod">
          <ac:chgData name="Deepika Vatsa" userId="f7100972-27fe-4ee6-8fb4-ec9b7931b409" providerId="ADAL" clId="{432672F8-31A4-4A99-B48B-7B15C9C7CA07}" dt="2022-08-14T09:34:34.834" v="4244" actId="20577"/>
          <ac:spMkLst>
            <pc:docMk/>
            <pc:sldMk cId="566755598" sldId="576"/>
            <ac:spMk id="10" creationId="{9610D705-3982-49CF-90B2-820D55418764}"/>
          </ac:spMkLst>
        </pc:spChg>
        <pc:spChg chg="add mod">
          <ac:chgData name="Deepika Vatsa" userId="f7100972-27fe-4ee6-8fb4-ec9b7931b409" providerId="ADAL" clId="{432672F8-31A4-4A99-B48B-7B15C9C7CA07}" dt="2022-08-14T09:34:30.461" v="4243" actId="20577"/>
          <ac:spMkLst>
            <pc:docMk/>
            <pc:sldMk cId="566755598" sldId="576"/>
            <ac:spMk id="11" creationId="{AB897BA4-DDD5-4796-86D4-29304B54DC3E}"/>
          </ac:spMkLst>
        </pc:spChg>
      </pc:sldChg>
      <pc:sldChg chg="addSp delSp modSp add mod">
        <pc:chgData name="Deepika Vatsa" userId="f7100972-27fe-4ee6-8fb4-ec9b7931b409" providerId="ADAL" clId="{432672F8-31A4-4A99-B48B-7B15C9C7CA07}" dt="2022-08-14T09:46:20.345" v="4463" actId="20577"/>
        <pc:sldMkLst>
          <pc:docMk/>
          <pc:sldMk cId="2299391826" sldId="577"/>
        </pc:sldMkLst>
        <pc:spChg chg="add mod">
          <ac:chgData name="Deepika Vatsa" userId="f7100972-27fe-4ee6-8fb4-ec9b7931b409" providerId="ADAL" clId="{432672F8-31A4-4A99-B48B-7B15C9C7CA07}" dt="2022-08-14T09:46:20.345" v="4463" actId="20577"/>
          <ac:spMkLst>
            <pc:docMk/>
            <pc:sldMk cId="2299391826" sldId="577"/>
            <ac:spMk id="5" creationId="{D814D2B2-CB20-43B5-A7F1-DDF3DEDC7F02}"/>
          </ac:spMkLst>
        </pc:spChg>
        <pc:spChg chg="mod">
          <ac:chgData name="Deepika Vatsa" userId="f7100972-27fe-4ee6-8fb4-ec9b7931b409" providerId="ADAL" clId="{432672F8-31A4-4A99-B48B-7B15C9C7CA07}" dt="2022-08-14T09:45:57.075" v="4451" actId="14100"/>
          <ac:spMkLst>
            <pc:docMk/>
            <pc:sldMk cId="2299391826" sldId="577"/>
            <ac:spMk id="6" creationId="{98E0FE6E-8F22-4B9F-9E9F-E2B694DC96D4}"/>
          </ac:spMkLst>
        </pc:spChg>
        <pc:spChg chg="mod">
          <ac:chgData name="Deepika Vatsa" userId="f7100972-27fe-4ee6-8fb4-ec9b7931b409" providerId="ADAL" clId="{432672F8-31A4-4A99-B48B-7B15C9C7CA07}" dt="2022-08-14T09:45:20.909" v="4396" actId="14100"/>
          <ac:spMkLst>
            <pc:docMk/>
            <pc:sldMk cId="2299391826" sldId="577"/>
            <ac:spMk id="9" creationId="{55A5BFD8-4962-4C89-86F0-4A582AD35F41}"/>
          </ac:spMkLst>
        </pc:spChg>
        <pc:spChg chg="del">
          <ac:chgData name="Deepika Vatsa" userId="f7100972-27fe-4ee6-8fb4-ec9b7931b409" providerId="ADAL" clId="{432672F8-31A4-4A99-B48B-7B15C9C7CA07}" dt="2022-08-14T09:40:52.771" v="4290" actId="478"/>
          <ac:spMkLst>
            <pc:docMk/>
            <pc:sldMk cId="2299391826" sldId="577"/>
            <ac:spMk id="10" creationId="{9610D705-3982-49CF-90B2-820D55418764}"/>
          </ac:spMkLst>
        </pc:spChg>
        <pc:spChg chg="del">
          <ac:chgData name="Deepika Vatsa" userId="f7100972-27fe-4ee6-8fb4-ec9b7931b409" providerId="ADAL" clId="{432672F8-31A4-4A99-B48B-7B15C9C7CA07}" dt="2022-08-14T09:40:52.771" v="4290" actId="478"/>
          <ac:spMkLst>
            <pc:docMk/>
            <pc:sldMk cId="2299391826" sldId="577"/>
            <ac:spMk id="11" creationId="{AB897BA4-DDD5-4796-86D4-29304B54DC3E}"/>
          </ac:spMkLst>
        </pc:spChg>
        <pc:picChg chg="add mod">
          <ac:chgData name="Deepika Vatsa" userId="f7100972-27fe-4ee6-8fb4-ec9b7931b409" providerId="ADAL" clId="{432672F8-31A4-4A99-B48B-7B15C9C7CA07}" dt="2022-08-14T09:44:21.524" v="4393" actId="1035"/>
          <ac:picMkLst>
            <pc:docMk/>
            <pc:sldMk cId="2299391826" sldId="577"/>
            <ac:picMk id="4" creationId="{CC10CBBB-669F-4F5A-A9DD-4FAC21E5986D}"/>
          </ac:picMkLst>
        </pc:picChg>
      </pc:sldChg>
      <pc:sldChg chg="addSp delSp modSp add mod">
        <pc:chgData name="Deepika Vatsa" userId="f7100972-27fe-4ee6-8fb4-ec9b7931b409" providerId="ADAL" clId="{432672F8-31A4-4A99-B48B-7B15C9C7CA07}" dt="2022-08-14T09:44:04.953" v="4388" actId="1076"/>
        <pc:sldMkLst>
          <pc:docMk/>
          <pc:sldMk cId="2545984142" sldId="578"/>
        </pc:sldMkLst>
        <pc:spChg chg="mod">
          <ac:chgData name="Deepika Vatsa" userId="f7100972-27fe-4ee6-8fb4-ec9b7931b409" providerId="ADAL" clId="{432672F8-31A4-4A99-B48B-7B15C9C7CA07}" dt="2022-08-14T09:41:34.506" v="4305" actId="20577"/>
          <ac:spMkLst>
            <pc:docMk/>
            <pc:sldMk cId="2545984142" sldId="578"/>
            <ac:spMk id="9" creationId="{55A5BFD8-4962-4C89-86F0-4A582AD35F41}"/>
          </ac:spMkLst>
        </pc:spChg>
        <pc:picChg chg="del">
          <ac:chgData name="Deepika Vatsa" userId="f7100972-27fe-4ee6-8fb4-ec9b7931b409" providerId="ADAL" clId="{432672F8-31A4-4A99-B48B-7B15C9C7CA07}" dt="2022-08-14T09:41:36.638" v="4306" actId="478"/>
          <ac:picMkLst>
            <pc:docMk/>
            <pc:sldMk cId="2545984142" sldId="578"/>
            <ac:picMk id="4" creationId="{CC10CBBB-669F-4F5A-A9DD-4FAC21E5986D}"/>
          </ac:picMkLst>
        </pc:picChg>
        <pc:picChg chg="add mod">
          <ac:chgData name="Deepika Vatsa" userId="f7100972-27fe-4ee6-8fb4-ec9b7931b409" providerId="ADAL" clId="{432672F8-31A4-4A99-B48B-7B15C9C7CA07}" dt="2022-08-14T09:44:04.953" v="4388" actId="1076"/>
          <ac:picMkLst>
            <pc:docMk/>
            <pc:sldMk cId="2545984142" sldId="578"/>
            <ac:picMk id="5" creationId="{CDE6551B-3F62-4B79-9316-2C05F87AEAF0}"/>
          </ac:picMkLst>
        </pc:picChg>
      </pc:sldChg>
      <pc:sldChg chg="addSp delSp modSp add mod">
        <pc:chgData name="Deepika Vatsa" userId="f7100972-27fe-4ee6-8fb4-ec9b7931b409" providerId="ADAL" clId="{432672F8-31A4-4A99-B48B-7B15C9C7CA07}" dt="2022-08-14T09:49:18.025" v="4555" actId="20577"/>
        <pc:sldMkLst>
          <pc:docMk/>
          <pc:sldMk cId="3990299636" sldId="579"/>
        </pc:sldMkLst>
        <pc:spChg chg="mod">
          <ac:chgData name="Deepika Vatsa" userId="f7100972-27fe-4ee6-8fb4-ec9b7931b409" providerId="ADAL" clId="{432672F8-31A4-4A99-B48B-7B15C9C7CA07}" dt="2022-08-14T09:42:03.372" v="4317" actId="20577"/>
          <ac:spMkLst>
            <pc:docMk/>
            <pc:sldMk cId="3990299636" sldId="579"/>
            <ac:spMk id="9" creationId="{55A5BFD8-4962-4C89-86F0-4A582AD35F41}"/>
          </ac:spMkLst>
        </pc:spChg>
        <pc:spChg chg="add mod">
          <ac:chgData name="Deepika Vatsa" userId="f7100972-27fe-4ee6-8fb4-ec9b7931b409" providerId="ADAL" clId="{432672F8-31A4-4A99-B48B-7B15C9C7CA07}" dt="2022-08-14T09:49:18.025" v="4555" actId="20577"/>
          <ac:spMkLst>
            <pc:docMk/>
            <pc:sldMk cId="3990299636" sldId="579"/>
            <ac:spMk id="12" creationId="{134F8CB3-03A3-4B92-8921-191D98638114}"/>
          </ac:spMkLst>
        </pc:spChg>
        <pc:picChg chg="add mod">
          <ac:chgData name="Deepika Vatsa" userId="f7100972-27fe-4ee6-8fb4-ec9b7931b409" providerId="ADAL" clId="{432672F8-31A4-4A99-B48B-7B15C9C7CA07}" dt="2022-08-14T09:43:54.210" v="4384" actId="1076"/>
          <ac:picMkLst>
            <pc:docMk/>
            <pc:sldMk cId="3990299636" sldId="579"/>
            <ac:picMk id="4" creationId="{5EA64863-5DCD-42E4-BB66-B79C3FC98614}"/>
          </ac:picMkLst>
        </pc:picChg>
        <pc:picChg chg="del">
          <ac:chgData name="Deepika Vatsa" userId="f7100972-27fe-4ee6-8fb4-ec9b7931b409" providerId="ADAL" clId="{432672F8-31A4-4A99-B48B-7B15C9C7CA07}" dt="2022-08-14T09:42:05.514" v="4318" actId="478"/>
          <ac:picMkLst>
            <pc:docMk/>
            <pc:sldMk cId="3990299636" sldId="579"/>
            <ac:picMk id="5" creationId="{CDE6551B-3F62-4B79-9316-2C05F87AEAF0}"/>
          </ac:picMkLst>
        </pc:picChg>
      </pc:sldChg>
      <pc:sldChg chg="addSp delSp modSp add mod modNotesTx">
        <pc:chgData name="Deepika Vatsa" userId="f7100972-27fe-4ee6-8fb4-ec9b7931b409" providerId="ADAL" clId="{432672F8-31A4-4A99-B48B-7B15C9C7CA07}" dt="2022-08-14T09:49:53.945" v="4556"/>
        <pc:sldMkLst>
          <pc:docMk/>
          <pc:sldMk cId="3374707518" sldId="580"/>
        </pc:sldMkLst>
        <pc:spChg chg="mod">
          <ac:chgData name="Deepika Vatsa" userId="f7100972-27fe-4ee6-8fb4-ec9b7931b409" providerId="ADAL" clId="{432672F8-31A4-4A99-B48B-7B15C9C7CA07}" dt="2022-08-14T09:42:29.252" v="4327" actId="20577"/>
          <ac:spMkLst>
            <pc:docMk/>
            <pc:sldMk cId="3374707518" sldId="580"/>
            <ac:spMk id="9" creationId="{55A5BFD8-4962-4C89-86F0-4A582AD35F41}"/>
          </ac:spMkLst>
        </pc:spChg>
        <pc:picChg chg="del">
          <ac:chgData name="Deepika Vatsa" userId="f7100972-27fe-4ee6-8fb4-ec9b7931b409" providerId="ADAL" clId="{432672F8-31A4-4A99-B48B-7B15C9C7CA07}" dt="2022-08-14T09:42:31.651" v="4328" actId="478"/>
          <ac:picMkLst>
            <pc:docMk/>
            <pc:sldMk cId="3374707518" sldId="580"/>
            <ac:picMk id="4" creationId="{5EA64863-5DCD-42E4-BB66-B79C3FC98614}"/>
          </ac:picMkLst>
        </pc:picChg>
        <pc:picChg chg="add mod">
          <ac:chgData name="Deepika Vatsa" userId="f7100972-27fe-4ee6-8fb4-ec9b7931b409" providerId="ADAL" clId="{432672F8-31A4-4A99-B48B-7B15C9C7CA07}" dt="2022-08-14T09:43:48.049" v="4382" actId="1076"/>
          <ac:picMkLst>
            <pc:docMk/>
            <pc:sldMk cId="3374707518" sldId="580"/>
            <ac:picMk id="5" creationId="{95144E9A-0C1A-4DA6-B524-7CE3B62524A1}"/>
          </ac:picMkLst>
        </pc:picChg>
      </pc:sldChg>
      <pc:sldChg chg="addSp delSp modSp add mod modNotesTx">
        <pc:chgData name="Deepika Vatsa" userId="f7100972-27fe-4ee6-8fb4-ec9b7931b409" providerId="ADAL" clId="{432672F8-31A4-4A99-B48B-7B15C9C7CA07}" dt="2022-08-14T09:53:00.969" v="4656"/>
        <pc:sldMkLst>
          <pc:docMk/>
          <pc:sldMk cId="97529749" sldId="581"/>
        </pc:sldMkLst>
        <pc:spChg chg="mod">
          <ac:chgData name="Deepika Vatsa" userId="f7100972-27fe-4ee6-8fb4-ec9b7931b409" providerId="ADAL" clId="{432672F8-31A4-4A99-B48B-7B15C9C7CA07}" dt="2022-08-14T09:42:53.436" v="4349" actId="20577"/>
          <ac:spMkLst>
            <pc:docMk/>
            <pc:sldMk cId="97529749" sldId="581"/>
            <ac:spMk id="9" creationId="{55A5BFD8-4962-4C89-86F0-4A582AD35F41}"/>
          </ac:spMkLst>
        </pc:spChg>
        <pc:spChg chg="add del mod">
          <ac:chgData name="Deepika Vatsa" userId="f7100972-27fe-4ee6-8fb4-ec9b7931b409" providerId="ADAL" clId="{432672F8-31A4-4A99-B48B-7B15C9C7CA07}" dt="2022-08-14T09:50:40.812" v="4558"/>
          <ac:spMkLst>
            <pc:docMk/>
            <pc:sldMk cId="97529749" sldId="581"/>
            <ac:spMk id="12" creationId="{DCA9417E-9ED0-48E7-AE89-F278F1ACBF5A}"/>
          </ac:spMkLst>
        </pc:spChg>
        <pc:spChg chg="add mod">
          <ac:chgData name="Deepika Vatsa" userId="f7100972-27fe-4ee6-8fb4-ec9b7931b409" providerId="ADAL" clId="{432672F8-31A4-4A99-B48B-7B15C9C7CA07}" dt="2022-08-14T09:52:13.339" v="4655" actId="20577"/>
          <ac:spMkLst>
            <pc:docMk/>
            <pc:sldMk cId="97529749" sldId="581"/>
            <ac:spMk id="13" creationId="{BC2E2009-3F7F-42CC-98A6-A9C63A0EA418}"/>
          </ac:spMkLst>
        </pc:spChg>
        <pc:picChg chg="add mod">
          <ac:chgData name="Deepika Vatsa" userId="f7100972-27fe-4ee6-8fb4-ec9b7931b409" providerId="ADAL" clId="{432672F8-31A4-4A99-B48B-7B15C9C7CA07}" dt="2022-08-14T09:43:40.473" v="4380" actId="1076"/>
          <ac:picMkLst>
            <pc:docMk/>
            <pc:sldMk cId="97529749" sldId="581"/>
            <ac:picMk id="4" creationId="{0D71FD97-8050-4EDB-B844-932AE5F29792}"/>
          </ac:picMkLst>
        </pc:picChg>
        <pc:picChg chg="del">
          <ac:chgData name="Deepika Vatsa" userId="f7100972-27fe-4ee6-8fb4-ec9b7931b409" providerId="ADAL" clId="{432672F8-31A4-4A99-B48B-7B15C9C7CA07}" dt="2022-08-14T09:42:59.267" v="4350" actId="478"/>
          <ac:picMkLst>
            <pc:docMk/>
            <pc:sldMk cId="97529749" sldId="581"/>
            <ac:picMk id="5" creationId="{95144E9A-0C1A-4DA6-B524-7CE3B62524A1}"/>
          </ac:picMkLst>
        </pc:picChg>
      </pc:sldChg>
      <pc:sldChg chg="addSp delSp modSp add mod">
        <pc:chgData name="Deepika Vatsa" userId="f7100972-27fe-4ee6-8fb4-ec9b7931b409" providerId="ADAL" clId="{432672F8-31A4-4A99-B48B-7B15C9C7CA07}" dt="2022-08-14T09:51:40.084" v="4622" actId="20577"/>
        <pc:sldMkLst>
          <pc:docMk/>
          <pc:sldMk cId="1538776069" sldId="582"/>
        </pc:sldMkLst>
        <pc:spChg chg="mod">
          <ac:chgData name="Deepika Vatsa" userId="f7100972-27fe-4ee6-8fb4-ec9b7931b409" providerId="ADAL" clId="{432672F8-31A4-4A99-B48B-7B15C9C7CA07}" dt="2022-08-14T09:43:19.238" v="4368" actId="20577"/>
          <ac:spMkLst>
            <pc:docMk/>
            <pc:sldMk cId="1538776069" sldId="582"/>
            <ac:spMk id="9" creationId="{55A5BFD8-4962-4C89-86F0-4A582AD35F41}"/>
          </ac:spMkLst>
        </pc:spChg>
        <pc:spChg chg="add mod">
          <ac:chgData name="Deepika Vatsa" userId="f7100972-27fe-4ee6-8fb4-ec9b7931b409" providerId="ADAL" clId="{432672F8-31A4-4A99-B48B-7B15C9C7CA07}" dt="2022-08-14T09:51:40.084" v="4622" actId="20577"/>
          <ac:spMkLst>
            <pc:docMk/>
            <pc:sldMk cId="1538776069" sldId="582"/>
            <ac:spMk id="12" creationId="{4A1CEE03-F398-4269-966C-4A8148C62CD6}"/>
          </ac:spMkLst>
        </pc:spChg>
        <pc:picChg chg="del">
          <ac:chgData name="Deepika Vatsa" userId="f7100972-27fe-4ee6-8fb4-ec9b7931b409" providerId="ADAL" clId="{432672F8-31A4-4A99-B48B-7B15C9C7CA07}" dt="2022-08-14T09:43:21.660" v="4369" actId="478"/>
          <ac:picMkLst>
            <pc:docMk/>
            <pc:sldMk cId="1538776069" sldId="582"/>
            <ac:picMk id="4" creationId="{0D71FD97-8050-4EDB-B844-932AE5F29792}"/>
          </ac:picMkLst>
        </pc:picChg>
        <pc:picChg chg="add mod">
          <ac:chgData name="Deepika Vatsa" userId="f7100972-27fe-4ee6-8fb4-ec9b7931b409" providerId="ADAL" clId="{432672F8-31A4-4A99-B48B-7B15C9C7CA07}" dt="2022-08-14T09:50:49.136" v="4561" actId="1076"/>
          <ac:picMkLst>
            <pc:docMk/>
            <pc:sldMk cId="1538776069" sldId="582"/>
            <ac:picMk id="5" creationId="{0E599E41-1B8D-4969-B23C-6A9C556A9142}"/>
          </ac:picMkLst>
        </pc:picChg>
      </pc:sldChg>
    </pc:docChg>
  </pc:docChgLst>
  <pc:docChgLst>
    <pc:chgData name="Deepika Vatsa" userId="f7100972-27fe-4ee6-8fb4-ec9b7931b409" providerId="ADAL" clId="{18AEA20C-BEAA-445F-A420-7499542A0D43}"/>
    <pc:docChg chg="undo redo custSel addSld delSld modSld">
      <pc:chgData name="Deepika Vatsa" userId="f7100972-27fe-4ee6-8fb4-ec9b7931b409" providerId="ADAL" clId="{18AEA20C-BEAA-445F-A420-7499542A0D43}" dt="2022-08-13T12:15:03.298" v="6334" actId="404"/>
      <pc:docMkLst>
        <pc:docMk/>
      </pc:docMkLst>
      <pc:sldChg chg="modSp mod">
        <pc:chgData name="Deepika Vatsa" userId="f7100972-27fe-4ee6-8fb4-ec9b7931b409" providerId="ADAL" clId="{18AEA20C-BEAA-445F-A420-7499542A0D43}" dt="2022-08-09T05:06:27.098" v="73" actId="20577"/>
        <pc:sldMkLst>
          <pc:docMk/>
          <pc:sldMk cId="492309654" sldId="256"/>
        </pc:sldMkLst>
        <pc:spChg chg="mod">
          <ac:chgData name="Deepika Vatsa" userId="f7100972-27fe-4ee6-8fb4-ec9b7931b409" providerId="ADAL" clId="{18AEA20C-BEAA-445F-A420-7499542A0D43}" dt="2022-08-09T05:06:27.098" v="73" actId="20577"/>
          <ac:spMkLst>
            <pc:docMk/>
            <pc:sldMk cId="492309654" sldId="256"/>
            <ac:spMk id="3" creationId="{D11C1709-B620-47DC-9742-B9FB880F0527}"/>
          </ac:spMkLst>
        </pc:spChg>
      </pc:sldChg>
      <pc:sldChg chg="modSp mod">
        <pc:chgData name="Deepika Vatsa" userId="f7100972-27fe-4ee6-8fb4-ec9b7931b409" providerId="ADAL" clId="{18AEA20C-BEAA-445F-A420-7499542A0D43}" dt="2022-08-09T10:34:57.342" v="3644" actId="20577"/>
        <pc:sldMkLst>
          <pc:docMk/>
          <pc:sldMk cId="3472450693" sldId="257"/>
        </pc:sldMkLst>
        <pc:spChg chg="mod">
          <ac:chgData name="Deepika Vatsa" userId="f7100972-27fe-4ee6-8fb4-ec9b7931b409" providerId="ADAL" clId="{18AEA20C-BEAA-445F-A420-7499542A0D43}" dt="2022-08-09T10:34:57.342" v="3644" actId="20577"/>
          <ac:spMkLst>
            <pc:docMk/>
            <pc:sldMk cId="3472450693" sldId="257"/>
            <ac:spMk id="3" creationId="{80E36F94-92C5-49C4-89B0-FDCC3A53501B}"/>
          </ac:spMkLst>
        </pc:spChg>
      </pc:sldChg>
      <pc:sldChg chg="modSp mod">
        <pc:chgData name="Deepika Vatsa" userId="f7100972-27fe-4ee6-8fb4-ec9b7931b409" providerId="ADAL" clId="{18AEA20C-BEAA-445F-A420-7499542A0D43}" dt="2022-08-13T12:15:03.298" v="6334" actId="404"/>
        <pc:sldMkLst>
          <pc:docMk/>
          <pc:sldMk cId="3962052602" sldId="559"/>
        </pc:sldMkLst>
        <pc:spChg chg="mod">
          <ac:chgData name="Deepika Vatsa" userId="f7100972-27fe-4ee6-8fb4-ec9b7931b409" providerId="ADAL" clId="{18AEA20C-BEAA-445F-A420-7499542A0D43}" dt="2022-08-13T12:15:03.298" v="6334" actId="404"/>
          <ac:spMkLst>
            <pc:docMk/>
            <pc:sldMk cId="3962052602" sldId="559"/>
            <ac:spMk id="2" creationId="{D3824733-69A3-4ABC-8F50-20BC8E4873AC}"/>
          </ac:spMkLst>
        </pc:spChg>
        <pc:spChg chg="mod">
          <ac:chgData name="Deepika Vatsa" userId="f7100972-27fe-4ee6-8fb4-ec9b7931b409" providerId="ADAL" clId="{18AEA20C-BEAA-445F-A420-7499542A0D43}" dt="2022-08-13T12:14:53.088" v="6330" actId="20577"/>
          <ac:spMkLst>
            <pc:docMk/>
            <pc:sldMk cId="3962052602" sldId="559"/>
            <ac:spMk id="3" creationId="{03FB8F68-31E1-4B1A-B435-DA5668BAF265}"/>
          </ac:spMkLst>
        </pc:spChg>
      </pc:sldChg>
      <pc:sldChg chg="addSp delSp modSp mod modNotesTx">
        <pc:chgData name="Deepika Vatsa" userId="f7100972-27fe-4ee6-8fb4-ec9b7931b409" providerId="ADAL" clId="{18AEA20C-BEAA-445F-A420-7499542A0D43}" dt="2022-08-09T05:16:52.773" v="1130" actId="20577"/>
        <pc:sldMkLst>
          <pc:docMk/>
          <pc:sldMk cId="4184969250" sldId="560"/>
        </pc:sldMkLst>
        <pc:spChg chg="mod">
          <ac:chgData name="Deepika Vatsa" userId="f7100972-27fe-4ee6-8fb4-ec9b7931b409" providerId="ADAL" clId="{18AEA20C-BEAA-445F-A420-7499542A0D43}" dt="2022-08-09T05:07:40.290" v="192" actId="20577"/>
          <ac:spMkLst>
            <pc:docMk/>
            <pc:sldMk cId="4184969250" sldId="560"/>
            <ac:spMk id="2" creationId="{6167DC2D-0072-445E-8CB3-E53407061CE7}"/>
          </ac:spMkLst>
        </pc:spChg>
        <pc:spChg chg="add del mod">
          <ac:chgData name="Deepika Vatsa" userId="f7100972-27fe-4ee6-8fb4-ec9b7931b409" providerId="ADAL" clId="{18AEA20C-BEAA-445F-A420-7499542A0D43}" dt="2022-08-09T05:09:07.297" v="259" actId="478"/>
          <ac:spMkLst>
            <pc:docMk/>
            <pc:sldMk cId="4184969250" sldId="560"/>
            <ac:spMk id="4" creationId="{6E4E6CCF-E14E-417B-9C04-C29E5EEED8D4}"/>
          </ac:spMkLst>
        </pc:spChg>
        <pc:spChg chg="mod">
          <ac:chgData name="Deepika Vatsa" userId="f7100972-27fe-4ee6-8fb4-ec9b7931b409" providerId="ADAL" clId="{18AEA20C-BEAA-445F-A420-7499542A0D43}" dt="2022-08-09T05:09:09.843" v="260" actId="5793"/>
          <ac:spMkLst>
            <pc:docMk/>
            <pc:sldMk cId="4184969250" sldId="560"/>
            <ac:spMk id="6" creationId="{98E0FE6E-8F22-4B9F-9E9F-E2B694DC96D4}"/>
          </ac:spMkLst>
        </pc:spChg>
        <pc:picChg chg="del">
          <ac:chgData name="Deepika Vatsa" userId="f7100972-27fe-4ee6-8fb4-ec9b7931b409" providerId="ADAL" clId="{18AEA20C-BEAA-445F-A420-7499542A0D43}" dt="2022-08-09T05:08:27.595" v="251" actId="478"/>
          <ac:picMkLst>
            <pc:docMk/>
            <pc:sldMk cId="4184969250" sldId="560"/>
            <ac:picMk id="5" creationId="{D79DD659-0D69-439F-8DFB-E316F68747FE}"/>
          </ac:picMkLst>
        </pc:picChg>
        <pc:picChg chg="add mod modCrop">
          <ac:chgData name="Deepika Vatsa" userId="f7100972-27fe-4ee6-8fb4-ec9b7931b409" providerId="ADAL" clId="{18AEA20C-BEAA-445F-A420-7499542A0D43}" dt="2022-08-09T05:08:55.149" v="257" actId="1076"/>
          <ac:picMkLst>
            <pc:docMk/>
            <pc:sldMk cId="4184969250" sldId="560"/>
            <ac:picMk id="8" creationId="{DFE7DFCE-8DE5-4ACA-8112-DF2E5EE032CE}"/>
          </ac:picMkLst>
        </pc:picChg>
      </pc:sldChg>
      <pc:sldChg chg="addSp delSp modSp mod modNotesTx">
        <pc:chgData name="Deepika Vatsa" userId="f7100972-27fe-4ee6-8fb4-ec9b7931b409" providerId="ADAL" clId="{18AEA20C-BEAA-445F-A420-7499542A0D43}" dt="2022-08-09T10:29:09.375" v="3483" actId="20577"/>
        <pc:sldMkLst>
          <pc:docMk/>
          <pc:sldMk cId="1127720626" sldId="561"/>
        </pc:sldMkLst>
        <pc:spChg chg="mod">
          <ac:chgData name="Deepika Vatsa" userId="f7100972-27fe-4ee6-8fb4-ec9b7931b409" providerId="ADAL" clId="{18AEA20C-BEAA-445F-A420-7499542A0D43}" dt="2022-08-09T06:53:31.267" v="3074" actId="20577"/>
          <ac:spMkLst>
            <pc:docMk/>
            <pc:sldMk cId="1127720626" sldId="561"/>
            <ac:spMk id="2" creationId="{6167DC2D-0072-445E-8CB3-E53407061CE7}"/>
          </ac:spMkLst>
        </pc:spChg>
        <pc:spChg chg="add mod">
          <ac:chgData name="Deepika Vatsa" userId="f7100972-27fe-4ee6-8fb4-ec9b7931b409" providerId="ADAL" clId="{18AEA20C-BEAA-445F-A420-7499542A0D43}" dt="2022-08-09T10:29:09.375" v="3483" actId="20577"/>
          <ac:spMkLst>
            <pc:docMk/>
            <pc:sldMk cId="1127720626" sldId="561"/>
            <ac:spMk id="9" creationId="{55A5BFD8-4962-4C89-86F0-4A582AD35F41}"/>
          </ac:spMkLst>
        </pc:spChg>
        <pc:picChg chg="del">
          <ac:chgData name="Deepika Vatsa" userId="f7100972-27fe-4ee6-8fb4-ec9b7931b409" providerId="ADAL" clId="{18AEA20C-BEAA-445F-A420-7499542A0D43}" dt="2022-08-09T05:17:24.679" v="1151" actId="478"/>
          <ac:picMkLst>
            <pc:docMk/>
            <pc:sldMk cId="1127720626" sldId="561"/>
            <ac:picMk id="10" creationId="{01814F26-28FF-4083-AF5E-9A822C2993DA}"/>
          </ac:picMkLst>
        </pc:picChg>
      </pc:sldChg>
      <pc:sldChg chg="del">
        <pc:chgData name="Deepika Vatsa" userId="f7100972-27fe-4ee6-8fb4-ec9b7931b409" providerId="ADAL" clId="{18AEA20C-BEAA-445F-A420-7499542A0D43}" dt="2022-08-09T05:58:25.624" v="2957" actId="47"/>
        <pc:sldMkLst>
          <pc:docMk/>
          <pc:sldMk cId="1425229445" sldId="562"/>
        </pc:sldMkLst>
      </pc:sldChg>
      <pc:sldChg chg="del">
        <pc:chgData name="Deepika Vatsa" userId="f7100972-27fe-4ee6-8fb4-ec9b7931b409" providerId="ADAL" clId="{18AEA20C-BEAA-445F-A420-7499542A0D43}" dt="2022-08-09T05:58:25.624" v="2957" actId="47"/>
        <pc:sldMkLst>
          <pc:docMk/>
          <pc:sldMk cId="2638973260" sldId="563"/>
        </pc:sldMkLst>
      </pc:sldChg>
      <pc:sldChg chg="del">
        <pc:chgData name="Deepika Vatsa" userId="f7100972-27fe-4ee6-8fb4-ec9b7931b409" providerId="ADAL" clId="{18AEA20C-BEAA-445F-A420-7499542A0D43}" dt="2022-08-09T05:58:25.624" v="2957" actId="47"/>
        <pc:sldMkLst>
          <pc:docMk/>
          <pc:sldMk cId="3588827055" sldId="564"/>
        </pc:sldMkLst>
      </pc:sldChg>
      <pc:sldChg chg="del">
        <pc:chgData name="Deepika Vatsa" userId="f7100972-27fe-4ee6-8fb4-ec9b7931b409" providerId="ADAL" clId="{18AEA20C-BEAA-445F-A420-7499542A0D43}" dt="2022-08-09T05:58:25.624" v="2957" actId="47"/>
        <pc:sldMkLst>
          <pc:docMk/>
          <pc:sldMk cId="2324140379" sldId="565"/>
        </pc:sldMkLst>
      </pc:sldChg>
      <pc:sldChg chg="del">
        <pc:chgData name="Deepika Vatsa" userId="f7100972-27fe-4ee6-8fb4-ec9b7931b409" providerId="ADAL" clId="{18AEA20C-BEAA-445F-A420-7499542A0D43}" dt="2022-08-09T05:58:25.624" v="2957" actId="47"/>
        <pc:sldMkLst>
          <pc:docMk/>
          <pc:sldMk cId="1491287628" sldId="566"/>
        </pc:sldMkLst>
      </pc:sldChg>
      <pc:sldChg chg="del">
        <pc:chgData name="Deepika Vatsa" userId="f7100972-27fe-4ee6-8fb4-ec9b7931b409" providerId="ADAL" clId="{18AEA20C-BEAA-445F-A420-7499542A0D43}" dt="2022-08-09T05:58:25.624" v="2957" actId="47"/>
        <pc:sldMkLst>
          <pc:docMk/>
          <pc:sldMk cId="382883145" sldId="567"/>
        </pc:sldMkLst>
      </pc:sldChg>
      <pc:sldChg chg="del">
        <pc:chgData name="Deepika Vatsa" userId="f7100972-27fe-4ee6-8fb4-ec9b7931b409" providerId="ADAL" clId="{18AEA20C-BEAA-445F-A420-7499542A0D43}" dt="2022-08-09T05:58:25.624" v="2957" actId="47"/>
        <pc:sldMkLst>
          <pc:docMk/>
          <pc:sldMk cId="3914029419" sldId="568"/>
        </pc:sldMkLst>
      </pc:sldChg>
      <pc:sldChg chg="del">
        <pc:chgData name="Deepika Vatsa" userId="f7100972-27fe-4ee6-8fb4-ec9b7931b409" providerId="ADAL" clId="{18AEA20C-BEAA-445F-A420-7499542A0D43}" dt="2022-08-09T05:58:25.624" v="2957" actId="47"/>
        <pc:sldMkLst>
          <pc:docMk/>
          <pc:sldMk cId="2950905892" sldId="570"/>
        </pc:sldMkLst>
      </pc:sldChg>
      <pc:sldChg chg="del">
        <pc:chgData name="Deepika Vatsa" userId="f7100972-27fe-4ee6-8fb4-ec9b7931b409" providerId="ADAL" clId="{18AEA20C-BEAA-445F-A420-7499542A0D43}" dt="2022-08-09T05:58:25.624" v="2957" actId="47"/>
        <pc:sldMkLst>
          <pc:docMk/>
          <pc:sldMk cId="3918142659" sldId="571"/>
        </pc:sldMkLst>
      </pc:sldChg>
      <pc:sldChg chg="del">
        <pc:chgData name="Deepika Vatsa" userId="f7100972-27fe-4ee6-8fb4-ec9b7931b409" providerId="ADAL" clId="{18AEA20C-BEAA-445F-A420-7499542A0D43}" dt="2022-08-09T05:58:25.624" v="2957" actId="47"/>
        <pc:sldMkLst>
          <pc:docMk/>
          <pc:sldMk cId="2848741207" sldId="572"/>
        </pc:sldMkLst>
      </pc:sldChg>
      <pc:sldChg chg="del">
        <pc:chgData name="Deepika Vatsa" userId="f7100972-27fe-4ee6-8fb4-ec9b7931b409" providerId="ADAL" clId="{18AEA20C-BEAA-445F-A420-7499542A0D43}" dt="2022-08-09T05:58:25.624" v="2957" actId="47"/>
        <pc:sldMkLst>
          <pc:docMk/>
          <pc:sldMk cId="1559947821" sldId="573"/>
        </pc:sldMkLst>
      </pc:sldChg>
      <pc:sldChg chg="del">
        <pc:chgData name="Deepika Vatsa" userId="f7100972-27fe-4ee6-8fb4-ec9b7931b409" providerId="ADAL" clId="{18AEA20C-BEAA-445F-A420-7499542A0D43}" dt="2022-08-09T05:58:25.624" v="2957" actId="47"/>
        <pc:sldMkLst>
          <pc:docMk/>
          <pc:sldMk cId="167990248" sldId="574"/>
        </pc:sldMkLst>
      </pc:sldChg>
      <pc:sldChg chg="del">
        <pc:chgData name="Deepika Vatsa" userId="f7100972-27fe-4ee6-8fb4-ec9b7931b409" providerId="ADAL" clId="{18AEA20C-BEAA-445F-A420-7499542A0D43}" dt="2022-08-09T05:58:25.624" v="2957" actId="47"/>
        <pc:sldMkLst>
          <pc:docMk/>
          <pc:sldMk cId="296850078" sldId="575"/>
        </pc:sldMkLst>
      </pc:sldChg>
      <pc:sldChg chg="del">
        <pc:chgData name="Deepika Vatsa" userId="f7100972-27fe-4ee6-8fb4-ec9b7931b409" providerId="ADAL" clId="{18AEA20C-BEAA-445F-A420-7499542A0D43}" dt="2022-08-09T05:58:25.624" v="2957" actId="47"/>
        <pc:sldMkLst>
          <pc:docMk/>
          <pc:sldMk cId="1530362619" sldId="576"/>
        </pc:sldMkLst>
      </pc:sldChg>
      <pc:sldChg chg="del">
        <pc:chgData name="Deepika Vatsa" userId="f7100972-27fe-4ee6-8fb4-ec9b7931b409" providerId="ADAL" clId="{18AEA20C-BEAA-445F-A420-7499542A0D43}" dt="2022-08-09T05:58:25.624" v="2957" actId="47"/>
        <pc:sldMkLst>
          <pc:docMk/>
          <pc:sldMk cId="2641734005" sldId="577"/>
        </pc:sldMkLst>
      </pc:sldChg>
      <pc:sldChg chg="del">
        <pc:chgData name="Deepika Vatsa" userId="f7100972-27fe-4ee6-8fb4-ec9b7931b409" providerId="ADAL" clId="{18AEA20C-BEAA-445F-A420-7499542A0D43}" dt="2022-08-09T05:58:25.624" v="2957" actId="47"/>
        <pc:sldMkLst>
          <pc:docMk/>
          <pc:sldMk cId="2988424122" sldId="578"/>
        </pc:sldMkLst>
      </pc:sldChg>
      <pc:sldChg chg="del">
        <pc:chgData name="Deepika Vatsa" userId="f7100972-27fe-4ee6-8fb4-ec9b7931b409" providerId="ADAL" clId="{18AEA20C-BEAA-445F-A420-7499542A0D43}" dt="2022-08-09T05:58:25.624" v="2957" actId="47"/>
        <pc:sldMkLst>
          <pc:docMk/>
          <pc:sldMk cId="3800443747" sldId="579"/>
        </pc:sldMkLst>
      </pc:sldChg>
      <pc:sldChg chg="del">
        <pc:chgData name="Deepika Vatsa" userId="f7100972-27fe-4ee6-8fb4-ec9b7931b409" providerId="ADAL" clId="{18AEA20C-BEAA-445F-A420-7499542A0D43}" dt="2022-08-09T05:58:25.624" v="2957" actId="47"/>
        <pc:sldMkLst>
          <pc:docMk/>
          <pc:sldMk cId="1721693448" sldId="580"/>
        </pc:sldMkLst>
      </pc:sldChg>
      <pc:sldChg chg="add del">
        <pc:chgData name="Deepika Vatsa" userId="f7100972-27fe-4ee6-8fb4-ec9b7931b409" providerId="ADAL" clId="{18AEA20C-BEAA-445F-A420-7499542A0D43}" dt="2022-08-09T05:17:13.561" v="1132" actId="2890"/>
        <pc:sldMkLst>
          <pc:docMk/>
          <pc:sldMk cId="854580351" sldId="581"/>
        </pc:sldMkLst>
      </pc:sldChg>
      <pc:sldChg chg="addSp modSp add mod modNotesTx">
        <pc:chgData name="Deepika Vatsa" userId="f7100972-27fe-4ee6-8fb4-ec9b7931b409" providerId="ADAL" clId="{18AEA20C-BEAA-445F-A420-7499542A0D43}" dt="2022-08-09T05:33:58.021" v="1759" actId="1076"/>
        <pc:sldMkLst>
          <pc:docMk/>
          <pc:sldMk cId="4266152413" sldId="581"/>
        </pc:sldMkLst>
        <pc:spChg chg="mod">
          <ac:chgData name="Deepika Vatsa" userId="f7100972-27fe-4ee6-8fb4-ec9b7931b409" providerId="ADAL" clId="{18AEA20C-BEAA-445F-A420-7499542A0D43}" dt="2022-08-09T05:28:59.092" v="1394" actId="20577"/>
          <ac:spMkLst>
            <pc:docMk/>
            <pc:sldMk cId="4266152413" sldId="581"/>
            <ac:spMk id="2" creationId="{6167DC2D-0072-445E-8CB3-E53407061CE7}"/>
          </ac:spMkLst>
        </pc:spChg>
        <pc:spChg chg="mod">
          <ac:chgData name="Deepika Vatsa" userId="f7100972-27fe-4ee6-8fb4-ec9b7931b409" providerId="ADAL" clId="{18AEA20C-BEAA-445F-A420-7499542A0D43}" dt="2022-08-09T05:33:52.843" v="1758" actId="21"/>
          <ac:spMkLst>
            <pc:docMk/>
            <pc:sldMk cId="4266152413" sldId="581"/>
            <ac:spMk id="9" creationId="{55A5BFD8-4962-4C89-86F0-4A582AD35F41}"/>
          </ac:spMkLst>
        </pc:spChg>
        <pc:picChg chg="add mod modCrop">
          <ac:chgData name="Deepika Vatsa" userId="f7100972-27fe-4ee6-8fb4-ec9b7931b409" providerId="ADAL" clId="{18AEA20C-BEAA-445F-A420-7499542A0D43}" dt="2022-08-09T05:33:58.021" v="1759" actId="1076"/>
          <ac:picMkLst>
            <pc:docMk/>
            <pc:sldMk cId="4266152413" sldId="581"/>
            <ac:picMk id="4" creationId="{91EEECDA-1D61-4EBB-8842-01E837FB89F1}"/>
          </ac:picMkLst>
        </pc:picChg>
      </pc:sldChg>
      <pc:sldChg chg="addSp delSp modSp add mod modNotesTx">
        <pc:chgData name="Deepika Vatsa" userId="f7100972-27fe-4ee6-8fb4-ec9b7931b409" providerId="ADAL" clId="{18AEA20C-BEAA-445F-A420-7499542A0D43}" dt="2022-08-09T06:01:51.357" v="2982" actId="1076"/>
        <pc:sldMkLst>
          <pc:docMk/>
          <pc:sldMk cId="3109505439" sldId="582"/>
        </pc:sldMkLst>
        <pc:spChg chg="mod">
          <ac:chgData name="Deepika Vatsa" userId="f7100972-27fe-4ee6-8fb4-ec9b7931b409" providerId="ADAL" clId="{18AEA20C-BEAA-445F-A420-7499542A0D43}" dt="2022-08-09T05:36:22.819" v="1805" actId="6549"/>
          <ac:spMkLst>
            <pc:docMk/>
            <pc:sldMk cId="3109505439" sldId="582"/>
            <ac:spMk id="9" creationId="{55A5BFD8-4962-4C89-86F0-4A582AD35F41}"/>
          </ac:spMkLst>
        </pc:spChg>
        <pc:picChg chg="del">
          <ac:chgData name="Deepika Vatsa" userId="f7100972-27fe-4ee6-8fb4-ec9b7931b409" providerId="ADAL" clId="{18AEA20C-BEAA-445F-A420-7499542A0D43}" dt="2022-08-09T05:34:05.990" v="1762" actId="478"/>
          <ac:picMkLst>
            <pc:docMk/>
            <pc:sldMk cId="3109505439" sldId="582"/>
            <ac:picMk id="4" creationId="{91EEECDA-1D61-4EBB-8842-01E837FB89F1}"/>
          </ac:picMkLst>
        </pc:picChg>
        <pc:picChg chg="add mod modCrop">
          <ac:chgData name="Deepika Vatsa" userId="f7100972-27fe-4ee6-8fb4-ec9b7931b409" providerId="ADAL" clId="{18AEA20C-BEAA-445F-A420-7499542A0D43}" dt="2022-08-09T06:01:51.357" v="2982" actId="1076"/>
          <ac:picMkLst>
            <pc:docMk/>
            <pc:sldMk cId="3109505439" sldId="582"/>
            <ac:picMk id="5" creationId="{7C2DA91B-1EFF-45D4-AA81-8DD42B6DEAFC}"/>
          </ac:picMkLst>
        </pc:picChg>
        <pc:picChg chg="add del mod modCrop">
          <ac:chgData name="Deepika Vatsa" userId="f7100972-27fe-4ee6-8fb4-ec9b7931b409" providerId="ADAL" clId="{18AEA20C-BEAA-445F-A420-7499542A0D43}" dt="2022-08-09T06:01:46.841" v="2981" actId="478"/>
          <ac:picMkLst>
            <pc:docMk/>
            <pc:sldMk cId="3109505439" sldId="582"/>
            <ac:picMk id="8" creationId="{60A5C98E-2DCB-4A57-AC25-7403C64CB1FE}"/>
          </ac:picMkLst>
        </pc:picChg>
      </pc:sldChg>
      <pc:sldChg chg="addSp delSp modSp add mod modNotesTx">
        <pc:chgData name="Deepika Vatsa" userId="f7100972-27fe-4ee6-8fb4-ec9b7931b409" providerId="ADAL" clId="{18AEA20C-BEAA-445F-A420-7499542A0D43}" dt="2022-08-09T06:03:52.032" v="2995" actId="1076"/>
        <pc:sldMkLst>
          <pc:docMk/>
          <pc:sldMk cId="2722501262" sldId="583"/>
        </pc:sldMkLst>
        <pc:spChg chg="mod">
          <ac:chgData name="Deepika Vatsa" userId="f7100972-27fe-4ee6-8fb4-ec9b7931b409" providerId="ADAL" clId="{18AEA20C-BEAA-445F-A420-7499542A0D43}" dt="2022-08-09T05:37:32.279" v="1936" actId="20577"/>
          <ac:spMkLst>
            <pc:docMk/>
            <pc:sldMk cId="2722501262" sldId="583"/>
            <ac:spMk id="2" creationId="{6167DC2D-0072-445E-8CB3-E53407061CE7}"/>
          </ac:spMkLst>
        </pc:spChg>
        <pc:spChg chg="del mod">
          <ac:chgData name="Deepika Vatsa" userId="f7100972-27fe-4ee6-8fb4-ec9b7931b409" providerId="ADAL" clId="{18AEA20C-BEAA-445F-A420-7499542A0D43}" dt="2022-08-09T05:55:27.533" v="2760" actId="478"/>
          <ac:spMkLst>
            <pc:docMk/>
            <pc:sldMk cId="2722501262" sldId="583"/>
            <ac:spMk id="9" creationId="{55A5BFD8-4962-4C89-86F0-4A582AD35F41}"/>
          </ac:spMkLst>
        </pc:spChg>
        <pc:spChg chg="add mod">
          <ac:chgData name="Deepika Vatsa" userId="f7100972-27fe-4ee6-8fb4-ec9b7931b409" providerId="ADAL" clId="{18AEA20C-BEAA-445F-A420-7499542A0D43}" dt="2022-08-09T05:38:39.257" v="2043" actId="20577"/>
          <ac:spMkLst>
            <pc:docMk/>
            <pc:sldMk cId="2722501262" sldId="583"/>
            <ac:spMk id="11" creationId="{9F5D1653-CA60-43A9-B8A2-156757479F5A}"/>
          </ac:spMkLst>
        </pc:spChg>
        <pc:picChg chg="add del mod modCrop">
          <ac:chgData name="Deepika Vatsa" userId="f7100972-27fe-4ee6-8fb4-ec9b7931b409" providerId="ADAL" clId="{18AEA20C-BEAA-445F-A420-7499542A0D43}" dt="2022-08-09T05:54:58.350" v="2754" actId="478"/>
          <ac:picMkLst>
            <pc:docMk/>
            <pc:sldMk cId="2722501262" sldId="583"/>
            <ac:picMk id="4" creationId="{BB562E27-5254-4178-BD82-F1012FF27FC6}"/>
          </ac:picMkLst>
        </pc:picChg>
        <pc:picChg chg="del">
          <ac:chgData name="Deepika Vatsa" userId="f7100972-27fe-4ee6-8fb4-ec9b7931b409" providerId="ADAL" clId="{18AEA20C-BEAA-445F-A420-7499542A0D43}" dt="2022-08-09T05:37:35.870" v="1937" actId="478"/>
          <ac:picMkLst>
            <pc:docMk/>
            <pc:sldMk cId="2722501262" sldId="583"/>
            <ac:picMk id="5" creationId="{7C2DA91B-1EFF-45D4-AA81-8DD42B6DEAFC}"/>
          </ac:picMkLst>
        </pc:picChg>
        <pc:picChg chg="del">
          <ac:chgData name="Deepika Vatsa" userId="f7100972-27fe-4ee6-8fb4-ec9b7931b409" providerId="ADAL" clId="{18AEA20C-BEAA-445F-A420-7499542A0D43}" dt="2022-08-09T05:37:35.870" v="1937" actId="478"/>
          <ac:picMkLst>
            <pc:docMk/>
            <pc:sldMk cId="2722501262" sldId="583"/>
            <ac:picMk id="8" creationId="{60A5C98E-2DCB-4A57-AC25-7403C64CB1FE}"/>
          </ac:picMkLst>
        </pc:picChg>
        <pc:picChg chg="add del mod modCrop">
          <ac:chgData name="Deepika Vatsa" userId="f7100972-27fe-4ee6-8fb4-ec9b7931b409" providerId="ADAL" clId="{18AEA20C-BEAA-445F-A420-7499542A0D43}" dt="2022-08-09T06:02:28.187" v="2984" actId="478"/>
          <ac:picMkLst>
            <pc:docMk/>
            <pc:sldMk cId="2722501262" sldId="583"/>
            <ac:picMk id="10" creationId="{B0866FBD-F951-4829-9956-0F28839A1160}"/>
          </ac:picMkLst>
        </pc:picChg>
        <pc:picChg chg="add mod modCrop">
          <ac:chgData name="Deepika Vatsa" userId="f7100972-27fe-4ee6-8fb4-ec9b7931b409" providerId="ADAL" clId="{18AEA20C-BEAA-445F-A420-7499542A0D43}" dt="2022-08-09T06:03:52.032" v="2995" actId="1076"/>
          <ac:picMkLst>
            <pc:docMk/>
            <pc:sldMk cId="2722501262" sldId="583"/>
            <ac:picMk id="13" creationId="{A27E30B4-4B2C-440A-8755-A201E687B108}"/>
          </ac:picMkLst>
        </pc:picChg>
      </pc:sldChg>
      <pc:sldChg chg="addSp delSp modSp add mod modNotesTx">
        <pc:chgData name="Deepika Vatsa" userId="f7100972-27fe-4ee6-8fb4-ec9b7931b409" providerId="ADAL" clId="{18AEA20C-BEAA-445F-A420-7499542A0D43}" dt="2022-08-10T05:40:34.715" v="6212" actId="1076"/>
        <pc:sldMkLst>
          <pc:docMk/>
          <pc:sldMk cId="2142725904" sldId="584"/>
        </pc:sldMkLst>
        <pc:spChg chg="mod">
          <ac:chgData name="Deepika Vatsa" userId="f7100972-27fe-4ee6-8fb4-ec9b7931b409" providerId="ADAL" clId="{18AEA20C-BEAA-445F-A420-7499542A0D43}" dt="2022-08-09T05:56:28.668" v="2768" actId="20577"/>
          <ac:spMkLst>
            <pc:docMk/>
            <pc:sldMk cId="2142725904" sldId="584"/>
            <ac:spMk id="2" creationId="{6167DC2D-0072-445E-8CB3-E53407061CE7}"/>
          </ac:spMkLst>
        </pc:spChg>
        <pc:spChg chg="add mod">
          <ac:chgData name="Deepika Vatsa" userId="f7100972-27fe-4ee6-8fb4-ec9b7931b409" providerId="ADAL" clId="{18AEA20C-BEAA-445F-A420-7499542A0D43}" dt="2022-08-09T05:57:18.273" v="2783" actId="20577"/>
          <ac:spMkLst>
            <pc:docMk/>
            <pc:sldMk cId="2142725904" sldId="584"/>
            <ac:spMk id="3" creationId="{00E19117-BCAB-4527-9C32-ED111B23F178}"/>
          </ac:spMkLst>
        </pc:spChg>
        <pc:spChg chg="del mod">
          <ac:chgData name="Deepika Vatsa" userId="f7100972-27fe-4ee6-8fb4-ec9b7931b409" providerId="ADAL" clId="{18AEA20C-BEAA-445F-A420-7499542A0D43}" dt="2022-08-09T05:59:28.700" v="2966" actId="478"/>
          <ac:spMkLst>
            <pc:docMk/>
            <pc:sldMk cId="2142725904" sldId="584"/>
            <ac:spMk id="11" creationId="{9F5D1653-CA60-43A9-B8A2-156757479F5A}"/>
          </ac:spMkLst>
        </pc:spChg>
        <pc:spChg chg="add mod">
          <ac:chgData name="Deepika Vatsa" userId="f7100972-27fe-4ee6-8fb4-ec9b7931b409" providerId="ADAL" clId="{18AEA20C-BEAA-445F-A420-7499542A0D43}" dt="2022-08-10T05:40:29.521" v="6211" actId="1076"/>
          <ac:spMkLst>
            <pc:docMk/>
            <pc:sldMk cId="2142725904" sldId="584"/>
            <ac:spMk id="12" creationId="{96F74A69-DF63-4903-B517-88476B4C3420}"/>
          </ac:spMkLst>
        </pc:spChg>
        <pc:spChg chg="add mod">
          <ac:chgData name="Deepika Vatsa" userId="f7100972-27fe-4ee6-8fb4-ec9b7931b409" providerId="ADAL" clId="{18AEA20C-BEAA-445F-A420-7499542A0D43}" dt="2022-08-10T05:40:15.108" v="6207" actId="1076"/>
          <ac:spMkLst>
            <pc:docMk/>
            <pc:sldMk cId="2142725904" sldId="584"/>
            <ac:spMk id="13" creationId="{43AF77B1-ABD0-43F8-8FEF-77B21989A747}"/>
          </ac:spMkLst>
        </pc:spChg>
        <pc:picChg chg="del">
          <ac:chgData name="Deepika Vatsa" userId="f7100972-27fe-4ee6-8fb4-ec9b7931b409" providerId="ADAL" clId="{18AEA20C-BEAA-445F-A420-7499542A0D43}" dt="2022-08-09T05:56:30.569" v="2769" actId="478"/>
          <ac:picMkLst>
            <pc:docMk/>
            <pc:sldMk cId="2142725904" sldId="584"/>
            <ac:picMk id="10" creationId="{B0866FBD-F951-4829-9956-0F28839A1160}"/>
          </ac:picMkLst>
        </pc:picChg>
        <pc:picChg chg="add mod modCrop">
          <ac:chgData name="Deepika Vatsa" userId="f7100972-27fe-4ee6-8fb4-ec9b7931b409" providerId="ADAL" clId="{18AEA20C-BEAA-445F-A420-7499542A0D43}" dt="2022-08-09T05:58:52.391" v="2962" actId="1076"/>
          <ac:picMkLst>
            <pc:docMk/>
            <pc:sldMk cId="2142725904" sldId="584"/>
            <ac:picMk id="14" creationId="{5B6DE97F-AE13-4566-B788-0C242F45B6FE}"/>
          </ac:picMkLst>
        </pc:picChg>
        <pc:picChg chg="add mod">
          <ac:chgData name="Deepika Vatsa" userId="f7100972-27fe-4ee6-8fb4-ec9b7931b409" providerId="ADAL" clId="{18AEA20C-BEAA-445F-A420-7499542A0D43}" dt="2022-08-10T05:40:04.468" v="6203" actId="1076"/>
          <ac:picMkLst>
            <pc:docMk/>
            <pc:sldMk cId="2142725904" sldId="584"/>
            <ac:picMk id="16" creationId="{6C240AD0-E74A-4794-AD9B-3D7B20ED838E}"/>
          </ac:picMkLst>
        </pc:picChg>
        <pc:picChg chg="add mod modCrop">
          <ac:chgData name="Deepika Vatsa" userId="f7100972-27fe-4ee6-8fb4-ec9b7931b409" providerId="ADAL" clId="{18AEA20C-BEAA-445F-A420-7499542A0D43}" dt="2022-08-10T05:40:34.715" v="6212" actId="1076"/>
          <ac:picMkLst>
            <pc:docMk/>
            <pc:sldMk cId="2142725904" sldId="584"/>
            <ac:picMk id="18" creationId="{7FF919E1-3F23-4CC5-A407-0C569E0EBFBD}"/>
          </ac:picMkLst>
        </pc:picChg>
        <pc:picChg chg="add mod">
          <ac:chgData name="Deepika Vatsa" userId="f7100972-27fe-4ee6-8fb4-ec9b7931b409" providerId="ADAL" clId="{18AEA20C-BEAA-445F-A420-7499542A0D43}" dt="2022-08-10T05:40:24.625" v="6209" actId="1076"/>
          <ac:picMkLst>
            <pc:docMk/>
            <pc:sldMk cId="2142725904" sldId="584"/>
            <ac:picMk id="20" creationId="{4252B299-8687-4623-811E-DCF415577EB3}"/>
          </ac:picMkLst>
        </pc:picChg>
      </pc:sldChg>
      <pc:sldChg chg="delSp modSp add mod">
        <pc:chgData name="Deepika Vatsa" userId="f7100972-27fe-4ee6-8fb4-ec9b7931b409" providerId="ADAL" clId="{18AEA20C-BEAA-445F-A420-7499542A0D43}" dt="2022-08-09T06:01:43.499" v="2980" actId="1076"/>
        <pc:sldMkLst>
          <pc:docMk/>
          <pc:sldMk cId="3681918962" sldId="585"/>
        </pc:sldMkLst>
        <pc:picChg chg="del">
          <ac:chgData name="Deepika Vatsa" userId="f7100972-27fe-4ee6-8fb4-ec9b7931b409" providerId="ADAL" clId="{18AEA20C-BEAA-445F-A420-7499542A0D43}" dt="2022-08-09T06:01:34.783" v="2979" actId="478"/>
          <ac:picMkLst>
            <pc:docMk/>
            <pc:sldMk cId="3681918962" sldId="585"/>
            <ac:picMk id="5" creationId="{7C2DA91B-1EFF-45D4-AA81-8DD42B6DEAFC}"/>
          </ac:picMkLst>
        </pc:picChg>
        <pc:picChg chg="mod">
          <ac:chgData name="Deepika Vatsa" userId="f7100972-27fe-4ee6-8fb4-ec9b7931b409" providerId="ADAL" clId="{18AEA20C-BEAA-445F-A420-7499542A0D43}" dt="2022-08-09T06:01:43.499" v="2980" actId="1076"/>
          <ac:picMkLst>
            <pc:docMk/>
            <pc:sldMk cId="3681918962" sldId="585"/>
            <ac:picMk id="8" creationId="{60A5C98E-2DCB-4A57-AC25-7403C64CB1FE}"/>
          </ac:picMkLst>
        </pc:picChg>
      </pc:sldChg>
      <pc:sldChg chg="add">
        <pc:chgData name="Deepika Vatsa" userId="f7100972-27fe-4ee6-8fb4-ec9b7931b409" providerId="ADAL" clId="{18AEA20C-BEAA-445F-A420-7499542A0D43}" dt="2022-08-09T06:02:06.564" v="2983" actId="2890"/>
        <pc:sldMkLst>
          <pc:docMk/>
          <pc:sldMk cId="3136226123" sldId="586"/>
        </pc:sldMkLst>
      </pc:sldChg>
      <pc:sldChg chg="addSp delSp modSp add mod">
        <pc:chgData name="Deepika Vatsa" userId="f7100972-27fe-4ee6-8fb4-ec9b7931b409" providerId="ADAL" clId="{18AEA20C-BEAA-445F-A420-7499542A0D43}" dt="2022-08-09T06:05:06.158" v="3003" actId="1076"/>
        <pc:sldMkLst>
          <pc:docMk/>
          <pc:sldMk cId="2576216198" sldId="587"/>
        </pc:sldMkLst>
        <pc:picChg chg="add mod modCrop">
          <ac:chgData name="Deepika Vatsa" userId="f7100972-27fe-4ee6-8fb4-ec9b7931b409" providerId="ADAL" clId="{18AEA20C-BEAA-445F-A420-7499542A0D43}" dt="2022-08-09T06:05:06.158" v="3003" actId="1076"/>
          <ac:picMkLst>
            <pc:docMk/>
            <pc:sldMk cId="2576216198" sldId="587"/>
            <ac:picMk id="4" creationId="{10003914-DEA4-4E32-B10E-311FA2A656F4}"/>
          </ac:picMkLst>
        </pc:picChg>
        <pc:picChg chg="del">
          <ac:chgData name="Deepika Vatsa" userId="f7100972-27fe-4ee6-8fb4-ec9b7931b409" providerId="ADAL" clId="{18AEA20C-BEAA-445F-A420-7499542A0D43}" dt="2022-08-09T06:03:18.413" v="2990" actId="478"/>
          <ac:picMkLst>
            <pc:docMk/>
            <pc:sldMk cId="2576216198" sldId="587"/>
            <ac:picMk id="13" creationId="{A27E30B4-4B2C-440A-8755-A201E687B108}"/>
          </ac:picMkLst>
        </pc:picChg>
      </pc:sldChg>
      <pc:sldChg chg="addSp delSp modSp add mod">
        <pc:chgData name="Deepika Vatsa" userId="f7100972-27fe-4ee6-8fb4-ec9b7931b409" providerId="ADAL" clId="{18AEA20C-BEAA-445F-A420-7499542A0D43}" dt="2022-08-09T06:05:15.145" v="3004" actId="1076"/>
        <pc:sldMkLst>
          <pc:docMk/>
          <pc:sldMk cId="3660427837" sldId="588"/>
        </pc:sldMkLst>
        <pc:picChg chg="del">
          <ac:chgData name="Deepika Vatsa" userId="f7100972-27fe-4ee6-8fb4-ec9b7931b409" providerId="ADAL" clId="{18AEA20C-BEAA-445F-A420-7499542A0D43}" dt="2022-08-09T06:04:32.892" v="2998" actId="478"/>
          <ac:picMkLst>
            <pc:docMk/>
            <pc:sldMk cId="3660427837" sldId="588"/>
            <ac:picMk id="4" creationId="{10003914-DEA4-4E32-B10E-311FA2A656F4}"/>
          </ac:picMkLst>
        </pc:picChg>
        <pc:picChg chg="add mod modCrop">
          <ac:chgData name="Deepika Vatsa" userId="f7100972-27fe-4ee6-8fb4-ec9b7931b409" providerId="ADAL" clId="{18AEA20C-BEAA-445F-A420-7499542A0D43}" dt="2022-08-09T06:05:15.145" v="3004" actId="1076"/>
          <ac:picMkLst>
            <pc:docMk/>
            <pc:sldMk cId="3660427837" sldId="588"/>
            <ac:picMk id="5" creationId="{F4F68D8E-5AE0-44F4-9339-C057624557E8}"/>
          </ac:picMkLst>
        </pc:picChg>
      </pc:sldChg>
      <pc:sldChg chg="delSp modSp add mod modNotesTx">
        <pc:chgData name="Deepika Vatsa" userId="f7100972-27fe-4ee6-8fb4-ec9b7931b409" providerId="ADAL" clId="{18AEA20C-BEAA-445F-A420-7499542A0D43}" dt="2022-08-09T06:55:10.775" v="3149" actId="20577"/>
        <pc:sldMkLst>
          <pc:docMk/>
          <pc:sldMk cId="4154716115" sldId="589"/>
        </pc:sldMkLst>
        <pc:spChg chg="mod">
          <ac:chgData name="Deepika Vatsa" userId="f7100972-27fe-4ee6-8fb4-ec9b7931b409" providerId="ADAL" clId="{18AEA20C-BEAA-445F-A420-7499542A0D43}" dt="2022-08-09T06:47:46.340" v="3018" actId="20577"/>
          <ac:spMkLst>
            <pc:docMk/>
            <pc:sldMk cId="4154716115" sldId="589"/>
            <ac:spMk id="2" creationId="{6167DC2D-0072-445E-8CB3-E53407061CE7}"/>
          </ac:spMkLst>
        </pc:spChg>
        <pc:spChg chg="mod">
          <ac:chgData name="Deepika Vatsa" userId="f7100972-27fe-4ee6-8fb4-ec9b7931b409" providerId="ADAL" clId="{18AEA20C-BEAA-445F-A420-7499542A0D43}" dt="2022-08-09T06:55:10.775" v="3149" actId="20577"/>
          <ac:spMkLst>
            <pc:docMk/>
            <pc:sldMk cId="4154716115" sldId="589"/>
            <ac:spMk id="6" creationId="{98E0FE6E-8F22-4B9F-9E9F-E2B694DC96D4}"/>
          </ac:spMkLst>
        </pc:spChg>
        <pc:picChg chg="del">
          <ac:chgData name="Deepika Vatsa" userId="f7100972-27fe-4ee6-8fb4-ec9b7931b409" providerId="ADAL" clId="{18AEA20C-BEAA-445F-A420-7499542A0D43}" dt="2022-08-09T06:47:56.355" v="3022" actId="478"/>
          <ac:picMkLst>
            <pc:docMk/>
            <pc:sldMk cId="4154716115" sldId="589"/>
            <ac:picMk id="8" creationId="{DFE7DFCE-8DE5-4ACA-8112-DF2E5EE032CE}"/>
          </ac:picMkLst>
        </pc:picChg>
      </pc:sldChg>
      <pc:sldChg chg="addSp delSp modSp add mod">
        <pc:chgData name="Deepika Vatsa" userId="f7100972-27fe-4ee6-8fb4-ec9b7931b409" providerId="ADAL" clId="{18AEA20C-BEAA-445F-A420-7499542A0D43}" dt="2022-08-09T06:49:52.563" v="3045" actId="14100"/>
        <pc:sldMkLst>
          <pc:docMk/>
          <pc:sldMk cId="2174576397" sldId="590"/>
        </pc:sldMkLst>
        <pc:spChg chg="del">
          <ac:chgData name="Deepika Vatsa" userId="f7100972-27fe-4ee6-8fb4-ec9b7931b409" providerId="ADAL" clId="{18AEA20C-BEAA-445F-A420-7499542A0D43}" dt="2022-08-09T06:49:25.270" v="3038" actId="478"/>
          <ac:spMkLst>
            <pc:docMk/>
            <pc:sldMk cId="2174576397" sldId="590"/>
            <ac:spMk id="6" creationId="{98E0FE6E-8F22-4B9F-9E9F-E2B694DC96D4}"/>
          </ac:spMkLst>
        </pc:spChg>
        <pc:picChg chg="add mod modCrop">
          <ac:chgData name="Deepika Vatsa" userId="f7100972-27fe-4ee6-8fb4-ec9b7931b409" providerId="ADAL" clId="{18AEA20C-BEAA-445F-A420-7499542A0D43}" dt="2022-08-09T06:49:52.563" v="3045" actId="14100"/>
          <ac:picMkLst>
            <pc:docMk/>
            <pc:sldMk cId="2174576397" sldId="590"/>
            <ac:picMk id="4" creationId="{62AFE5BE-ADFC-49B8-BDFB-C642CCC9552A}"/>
          </ac:picMkLst>
        </pc:picChg>
      </pc:sldChg>
      <pc:sldChg chg="add">
        <pc:chgData name="Deepika Vatsa" userId="f7100972-27fe-4ee6-8fb4-ec9b7931b409" providerId="ADAL" clId="{18AEA20C-BEAA-445F-A420-7499542A0D43}" dt="2022-08-09T06:53:20.284" v="3046" actId="2890"/>
        <pc:sldMkLst>
          <pc:docMk/>
          <pc:sldMk cId="2579858776" sldId="591"/>
        </pc:sldMkLst>
      </pc:sldChg>
      <pc:sldChg chg="addSp delSp modSp add mod">
        <pc:chgData name="Deepika Vatsa" userId="f7100972-27fe-4ee6-8fb4-ec9b7931b409" providerId="ADAL" clId="{18AEA20C-BEAA-445F-A420-7499542A0D43}" dt="2022-08-10T05:16:07.697" v="5166" actId="20577"/>
        <pc:sldMkLst>
          <pc:docMk/>
          <pc:sldMk cId="989767306" sldId="592"/>
        </pc:sldMkLst>
        <pc:spChg chg="mod">
          <ac:chgData name="Deepika Vatsa" userId="f7100972-27fe-4ee6-8fb4-ec9b7931b409" providerId="ADAL" clId="{18AEA20C-BEAA-445F-A420-7499542A0D43}" dt="2022-08-09T10:29:28.610" v="3494" actId="20577"/>
          <ac:spMkLst>
            <pc:docMk/>
            <pc:sldMk cId="989767306" sldId="592"/>
            <ac:spMk id="2" creationId="{6167DC2D-0072-445E-8CB3-E53407061CE7}"/>
          </ac:spMkLst>
        </pc:spChg>
        <pc:spChg chg="mod">
          <ac:chgData name="Deepika Vatsa" userId="f7100972-27fe-4ee6-8fb4-ec9b7931b409" providerId="ADAL" clId="{18AEA20C-BEAA-445F-A420-7499542A0D43}" dt="2022-08-10T05:16:07.697" v="5166" actId="20577"/>
          <ac:spMkLst>
            <pc:docMk/>
            <pc:sldMk cId="989767306" sldId="592"/>
            <ac:spMk id="9" creationId="{55A5BFD8-4962-4C89-86F0-4A582AD35F41}"/>
          </ac:spMkLst>
        </pc:spChg>
        <pc:spChg chg="add del">
          <ac:chgData name="Deepika Vatsa" userId="f7100972-27fe-4ee6-8fb4-ec9b7931b409" providerId="ADAL" clId="{18AEA20C-BEAA-445F-A420-7499542A0D43}" dt="2022-08-09T10:31:14.525" v="3511" actId="22"/>
          <ac:spMkLst>
            <pc:docMk/>
            <pc:sldMk cId="989767306" sldId="592"/>
            <ac:spMk id="12" creationId="{4AF8EA18-FD04-42D0-971F-EB012104B042}"/>
          </ac:spMkLst>
        </pc:spChg>
        <pc:picChg chg="add mod modCrop">
          <ac:chgData name="Deepika Vatsa" userId="f7100972-27fe-4ee6-8fb4-ec9b7931b409" providerId="ADAL" clId="{18AEA20C-BEAA-445F-A420-7499542A0D43}" dt="2022-08-09T10:31:44.683" v="3526" actId="1076"/>
          <ac:picMkLst>
            <pc:docMk/>
            <pc:sldMk cId="989767306" sldId="592"/>
            <ac:picMk id="4" creationId="{BD33A323-1BBF-477B-B11E-32FFF3EE6D1B}"/>
          </ac:picMkLst>
        </pc:picChg>
      </pc:sldChg>
      <pc:sldChg chg="addSp delSp modSp add mod">
        <pc:chgData name="Deepika Vatsa" userId="f7100972-27fe-4ee6-8fb4-ec9b7931b409" providerId="ADAL" clId="{18AEA20C-BEAA-445F-A420-7499542A0D43}" dt="2022-08-09T10:34:28.764" v="3618" actId="1076"/>
        <pc:sldMkLst>
          <pc:docMk/>
          <pc:sldMk cId="2664121395" sldId="593"/>
        </pc:sldMkLst>
        <pc:spChg chg="mod">
          <ac:chgData name="Deepika Vatsa" userId="f7100972-27fe-4ee6-8fb4-ec9b7931b409" providerId="ADAL" clId="{18AEA20C-BEAA-445F-A420-7499542A0D43}" dt="2022-08-09T10:34:12.613" v="3616" actId="20577"/>
          <ac:spMkLst>
            <pc:docMk/>
            <pc:sldMk cId="2664121395" sldId="593"/>
            <ac:spMk id="9" creationId="{55A5BFD8-4962-4C89-86F0-4A582AD35F41}"/>
          </ac:spMkLst>
        </pc:spChg>
        <pc:picChg chg="del">
          <ac:chgData name="Deepika Vatsa" userId="f7100972-27fe-4ee6-8fb4-ec9b7931b409" providerId="ADAL" clId="{18AEA20C-BEAA-445F-A420-7499542A0D43}" dt="2022-08-09T10:32:20.992" v="3533" actId="478"/>
          <ac:picMkLst>
            <pc:docMk/>
            <pc:sldMk cId="2664121395" sldId="593"/>
            <ac:picMk id="4" creationId="{BD33A323-1BBF-477B-B11E-32FFF3EE6D1B}"/>
          </ac:picMkLst>
        </pc:picChg>
        <pc:picChg chg="add mod modCrop">
          <ac:chgData name="Deepika Vatsa" userId="f7100972-27fe-4ee6-8fb4-ec9b7931b409" providerId="ADAL" clId="{18AEA20C-BEAA-445F-A420-7499542A0D43}" dt="2022-08-09T10:34:28.764" v="3618" actId="1076"/>
          <ac:picMkLst>
            <pc:docMk/>
            <pc:sldMk cId="2664121395" sldId="593"/>
            <ac:picMk id="5" creationId="{EA9D5853-3535-4F78-99B7-3831A2C9175E}"/>
          </ac:picMkLst>
        </pc:picChg>
      </pc:sldChg>
      <pc:sldChg chg="addSp delSp modSp add mod modNotesTx">
        <pc:chgData name="Deepika Vatsa" userId="f7100972-27fe-4ee6-8fb4-ec9b7931b409" providerId="ADAL" clId="{18AEA20C-BEAA-445F-A420-7499542A0D43}" dt="2022-08-10T04:58:46.517" v="4664" actId="5793"/>
        <pc:sldMkLst>
          <pc:docMk/>
          <pc:sldMk cId="4178212524" sldId="594"/>
        </pc:sldMkLst>
        <pc:spChg chg="mod">
          <ac:chgData name="Deepika Vatsa" userId="f7100972-27fe-4ee6-8fb4-ec9b7931b409" providerId="ADAL" clId="{18AEA20C-BEAA-445F-A420-7499542A0D43}" dt="2022-08-09T10:38:36.442" v="3663" actId="20577"/>
          <ac:spMkLst>
            <pc:docMk/>
            <pc:sldMk cId="4178212524" sldId="594"/>
            <ac:spMk id="2" creationId="{6167DC2D-0072-445E-8CB3-E53407061CE7}"/>
          </ac:spMkLst>
        </pc:spChg>
        <pc:spChg chg="add del">
          <ac:chgData name="Deepika Vatsa" userId="f7100972-27fe-4ee6-8fb4-ec9b7931b409" providerId="ADAL" clId="{18AEA20C-BEAA-445F-A420-7499542A0D43}" dt="2022-08-10T04:35:30.844" v="3669"/>
          <ac:spMkLst>
            <pc:docMk/>
            <pc:sldMk cId="4178212524" sldId="594"/>
            <ac:spMk id="3" creationId="{10135057-368B-401B-8833-2C3199051870}"/>
          </ac:spMkLst>
        </pc:spChg>
        <pc:spChg chg="mod">
          <ac:chgData name="Deepika Vatsa" userId="f7100972-27fe-4ee6-8fb4-ec9b7931b409" providerId="ADAL" clId="{18AEA20C-BEAA-445F-A420-7499542A0D43}" dt="2022-08-10T04:58:46.517" v="4664" actId="5793"/>
          <ac:spMkLst>
            <pc:docMk/>
            <pc:sldMk cId="4178212524" sldId="594"/>
            <ac:spMk id="11" creationId="{9F5D1653-CA60-43A9-B8A2-156757479F5A}"/>
          </ac:spMkLst>
        </pc:spChg>
        <pc:picChg chg="del">
          <ac:chgData name="Deepika Vatsa" userId="f7100972-27fe-4ee6-8fb4-ec9b7931b409" providerId="ADAL" clId="{18AEA20C-BEAA-445F-A420-7499542A0D43}" dt="2022-08-09T10:38:29.663" v="3647" actId="478"/>
          <ac:picMkLst>
            <pc:docMk/>
            <pc:sldMk cId="4178212524" sldId="594"/>
            <ac:picMk id="10" creationId="{B0866FBD-F951-4829-9956-0F28839A1160}"/>
          </ac:picMkLst>
        </pc:picChg>
        <pc:picChg chg="add del">
          <ac:chgData name="Deepika Vatsa" userId="f7100972-27fe-4ee6-8fb4-ec9b7931b409" providerId="ADAL" clId="{18AEA20C-BEAA-445F-A420-7499542A0D43}" dt="2022-08-10T04:35:30.844" v="3669"/>
          <ac:picMkLst>
            <pc:docMk/>
            <pc:sldMk cId="4178212524" sldId="594"/>
            <ac:picMk id="1026" creationId="{47CEC4B1-2A6F-4E1C-9701-6CA5AA632929}"/>
          </ac:picMkLst>
        </pc:picChg>
        <pc:picChg chg="add del">
          <ac:chgData name="Deepika Vatsa" userId="f7100972-27fe-4ee6-8fb4-ec9b7931b409" providerId="ADAL" clId="{18AEA20C-BEAA-445F-A420-7499542A0D43}" dt="2022-08-10T04:35:30.844" v="3669"/>
          <ac:picMkLst>
            <pc:docMk/>
            <pc:sldMk cId="4178212524" sldId="594"/>
            <ac:picMk id="1027" creationId="{F2484EEB-8A0C-4BB2-81C4-2027449095D0}"/>
          </ac:picMkLst>
        </pc:picChg>
        <pc:picChg chg="add del">
          <ac:chgData name="Deepika Vatsa" userId="f7100972-27fe-4ee6-8fb4-ec9b7931b409" providerId="ADAL" clId="{18AEA20C-BEAA-445F-A420-7499542A0D43}" dt="2022-08-10T04:35:30.844" v="3669"/>
          <ac:picMkLst>
            <pc:docMk/>
            <pc:sldMk cId="4178212524" sldId="594"/>
            <ac:picMk id="1028" creationId="{F1481D68-C936-4A2D-A526-2420B5EE0743}"/>
          </ac:picMkLst>
        </pc:picChg>
        <pc:picChg chg="add del">
          <ac:chgData name="Deepika Vatsa" userId="f7100972-27fe-4ee6-8fb4-ec9b7931b409" providerId="ADAL" clId="{18AEA20C-BEAA-445F-A420-7499542A0D43}" dt="2022-08-10T04:35:30.844" v="3669"/>
          <ac:picMkLst>
            <pc:docMk/>
            <pc:sldMk cId="4178212524" sldId="594"/>
            <ac:picMk id="1029" creationId="{C188A7E9-AD91-4215-9078-644CA36C28D7}"/>
          </ac:picMkLst>
        </pc:picChg>
        <pc:picChg chg="add del">
          <ac:chgData name="Deepika Vatsa" userId="f7100972-27fe-4ee6-8fb4-ec9b7931b409" providerId="ADAL" clId="{18AEA20C-BEAA-445F-A420-7499542A0D43}" dt="2022-08-10T04:35:30.844" v="3669"/>
          <ac:picMkLst>
            <pc:docMk/>
            <pc:sldMk cId="4178212524" sldId="594"/>
            <ac:picMk id="1030" creationId="{CBCA5B98-F976-48C7-8050-7827CD7D04B6}"/>
          </ac:picMkLst>
        </pc:picChg>
        <pc:picChg chg="add del">
          <ac:chgData name="Deepika Vatsa" userId="f7100972-27fe-4ee6-8fb4-ec9b7931b409" providerId="ADAL" clId="{18AEA20C-BEAA-445F-A420-7499542A0D43}" dt="2022-08-10T04:35:30.844" v="3669"/>
          <ac:picMkLst>
            <pc:docMk/>
            <pc:sldMk cId="4178212524" sldId="594"/>
            <ac:picMk id="1031" creationId="{B2AC34BA-9874-4D6D-996A-8F6AAC8284DB}"/>
          </ac:picMkLst>
        </pc:picChg>
      </pc:sldChg>
      <pc:sldChg chg="modSp add mod">
        <pc:chgData name="Deepika Vatsa" userId="f7100972-27fe-4ee6-8fb4-ec9b7931b409" providerId="ADAL" clId="{18AEA20C-BEAA-445F-A420-7499542A0D43}" dt="2022-08-10T04:58:39.025" v="4662" actId="5793"/>
        <pc:sldMkLst>
          <pc:docMk/>
          <pc:sldMk cId="1734510123" sldId="595"/>
        </pc:sldMkLst>
        <pc:spChg chg="mod">
          <ac:chgData name="Deepika Vatsa" userId="f7100972-27fe-4ee6-8fb4-ec9b7931b409" providerId="ADAL" clId="{18AEA20C-BEAA-445F-A420-7499542A0D43}" dt="2022-08-10T04:58:39.025" v="4662" actId="5793"/>
          <ac:spMkLst>
            <pc:docMk/>
            <pc:sldMk cId="1734510123" sldId="595"/>
            <ac:spMk id="11" creationId="{9F5D1653-CA60-43A9-B8A2-156757479F5A}"/>
          </ac:spMkLst>
        </pc:spChg>
      </pc:sldChg>
      <pc:sldChg chg="addSp delSp modSp add mod modNotesTx">
        <pc:chgData name="Deepika Vatsa" userId="f7100972-27fe-4ee6-8fb4-ec9b7931b409" providerId="ADAL" clId="{18AEA20C-BEAA-445F-A420-7499542A0D43}" dt="2022-08-10T10:45:37.955" v="6320" actId="20577"/>
        <pc:sldMkLst>
          <pc:docMk/>
          <pc:sldMk cId="1867896786" sldId="596"/>
        </pc:sldMkLst>
        <pc:spChg chg="mod">
          <ac:chgData name="Deepika Vatsa" userId="f7100972-27fe-4ee6-8fb4-ec9b7931b409" providerId="ADAL" clId="{18AEA20C-BEAA-445F-A420-7499542A0D43}" dt="2022-08-10T04:37:36.034" v="3726" actId="26606"/>
          <ac:spMkLst>
            <pc:docMk/>
            <pc:sldMk cId="1867896786" sldId="596"/>
            <ac:spMk id="2" creationId="{6167DC2D-0072-445E-8CB3-E53407061CE7}"/>
          </ac:spMkLst>
        </pc:spChg>
        <pc:spChg chg="mod">
          <ac:chgData name="Deepika Vatsa" userId="f7100972-27fe-4ee6-8fb4-ec9b7931b409" providerId="ADAL" clId="{18AEA20C-BEAA-445F-A420-7499542A0D43}" dt="2022-08-10T04:37:11.176" v="3720" actId="6549"/>
          <ac:spMkLst>
            <pc:docMk/>
            <pc:sldMk cId="1867896786" sldId="596"/>
            <ac:spMk id="11" creationId="{9F5D1653-CA60-43A9-B8A2-156757479F5A}"/>
          </ac:spMkLst>
        </pc:spChg>
        <pc:spChg chg="del">
          <ac:chgData name="Deepika Vatsa" userId="f7100972-27fe-4ee6-8fb4-ec9b7931b409" providerId="ADAL" clId="{18AEA20C-BEAA-445F-A420-7499542A0D43}" dt="2022-08-10T04:37:36.034" v="3726" actId="26606"/>
          <ac:spMkLst>
            <pc:docMk/>
            <pc:sldMk cId="1867896786" sldId="596"/>
            <ac:spMk id="15" creationId="{A8384FB5-9ADC-4DDC-881B-597D56F5B15D}"/>
          </ac:spMkLst>
        </pc:spChg>
        <pc:spChg chg="del">
          <ac:chgData name="Deepika Vatsa" userId="f7100972-27fe-4ee6-8fb4-ec9b7931b409" providerId="ADAL" clId="{18AEA20C-BEAA-445F-A420-7499542A0D43}" dt="2022-08-10T04:37:36.034" v="3726" actId="26606"/>
          <ac:spMkLst>
            <pc:docMk/>
            <pc:sldMk cId="1867896786" sldId="596"/>
            <ac:spMk id="17" creationId="{1199E1B1-A8C0-4FE8-A5A8-1CB41D69F857}"/>
          </ac:spMkLst>
        </pc:spChg>
        <pc:spChg chg="del">
          <ac:chgData name="Deepika Vatsa" userId="f7100972-27fe-4ee6-8fb4-ec9b7931b409" providerId="ADAL" clId="{18AEA20C-BEAA-445F-A420-7499542A0D43}" dt="2022-08-10T04:37:36.034" v="3726" actId="26606"/>
          <ac:spMkLst>
            <pc:docMk/>
            <pc:sldMk cId="1867896786" sldId="596"/>
            <ac:spMk id="19" creationId="{84A8DE83-DE75-4B41-9DB4-A7EC0B0DEC0B}"/>
          </ac:spMkLst>
        </pc:spChg>
        <pc:spChg chg="del">
          <ac:chgData name="Deepika Vatsa" userId="f7100972-27fe-4ee6-8fb4-ec9b7931b409" providerId="ADAL" clId="{18AEA20C-BEAA-445F-A420-7499542A0D43}" dt="2022-08-10T04:37:36.034" v="3726" actId="26606"/>
          <ac:spMkLst>
            <pc:docMk/>
            <pc:sldMk cId="1867896786" sldId="596"/>
            <ac:spMk id="21" creationId="{A7009A0A-BEF5-4EAC-AF15-E4F9F002E239}"/>
          </ac:spMkLst>
        </pc:spChg>
        <pc:spChg chg="add">
          <ac:chgData name="Deepika Vatsa" userId="f7100972-27fe-4ee6-8fb4-ec9b7931b409" providerId="ADAL" clId="{18AEA20C-BEAA-445F-A420-7499542A0D43}" dt="2022-08-10T04:37:36.034" v="3726" actId="26606"/>
          <ac:spMkLst>
            <pc:docMk/>
            <pc:sldMk cId="1867896786" sldId="596"/>
            <ac:spMk id="26" creationId="{6753252F-4873-4F63-801D-CC719279A7D5}"/>
          </ac:spMkLst>
        </pc:spChg>
        <pc:spChg chg="add">
          <ac:chgData name="Deepika Vatsa" userId="f7100972-27fe-4ee6-8fb4-ec9b7931b409" providerId="ADAL" clId="{18AEA20C-BEAA-445F-A420-7499542A0D43}" dt="2022-08-10T04:37:36.034" v="3726" actId="26606"/>
          <ac:spMkLst>
            <pc:docMk/>
            <pc:sldMk cId="1867896786" sldId="596"/>
            <ac:spMk id="28" creationId="{047C8CCB-F95D-4249-92DD-651249D3535A}"/>
          </ac:spMkLst>
        </pc:spChg>
        <pc:picChg chg="add mod ord modCrop">
          <ac:chgData name="Deepika Vatsa" userId="f7100972-27fe-4ee6-8fb4-ec9b7931b409" providerId="ADAL" clId="{18AEA20C-BEAA-445F-A420-7499542A0D43}" dt="2022-08-10T04:37:57.885" v="3734" actId="1076"/>
          <ac:picMkLst>
            <pc:docMk/>
            <pc:sldMk cId="1867896786" sldId="596"/>
            <ac:picMk id="4" creationId="{DF8E9BDD-F99D-4042-B897-C02263C89138}"/>
          </ac:picMkLst>
        </pc:picChg>
      </pc:sldChg>
      <pc:sldChg chg="addSp delSp add del setBg delDesignElem">
        <pc:chgData name="Deepika Vatsa" userId="f7100972-27fe-4ee6-8fb4-ec9b7931b409" providerId="ADAL" clId="{18AEA20C-BEAA-445F-A420-7499542A0D43}" dt="2022-08-10T04:38:34.738" v="3737"/>
        <pc:sldMkLst>
          <pc:docMk/>
          <pc:sldMk cId="3221198999" sldId="597"/>
        </pc:sldMkLst>
        <pc:spChg chg="add del">
          <ac:chgData name="Deepika Vatsa" userId="f7100972-27fe-4ee6-8fb4-ec9b7931b409" providerId="ADAL" clId="{18AEA20C-BEAA-445F-A420-7499542A0D43}" dt="2022-08-10T04:38:34.738" v="3737"/>
          <ac:spMkLst>
            <pc:docMk/>
            <pc:sldMk cId="3221198999" sldId="597"/>
            <ac:spMk id="15" creationId="{A8384FB5-9ADC-4DDC-881B-597D56F5B15D}"/>
          </ac:spMkLst>
        </pc:spChg>
        <pc:spChg chg="add del">
          <ac:chgData name="Deepika Vatsa" userId="f7100972-27fe-4ee6-8fb4-ec9b7931b409" providerId="ADAL" clId="{18AEA20C-BEAA-445F-A420-7499542A0D43}" dt="2022-08-10T04:38:34.738" v="3737"/>
          <ac:spMkLst>
            <pc:docMk/>
            <pc:sldMk cId="3221198999" sldId="597"/>
            <ac:spMk id="17" creationId="{1199E1B1-A8C0-4FE8-A5A8-1CB41D69F857}"/>
          </ac:spMkLst>
        </pc:spChg>
        <pc:spChg chg="add del">
          <ac:chgData name="Deepika Vatsa" userId="f7100972-27fe-4ee6-8fb4-ec9b7931b409" providerId="ADAL" clId="{18AEA20C-BEAA-445F-A420-7499542A0D43}" dt="2022-08-10T04:38:34.738" v="3737"/>
          <ac:spMkLst>
            <pc:docMk/>
            <pc:sldMk cId="3221198999" sldId="597"/>
            <ac:spMk id="19" creationId="{84A8DE83-DE75-4B41-9DB4-A7EC0B0DEC0B}"/>
          </ac:spMkLst>
        </pc:spChg>
        <pc:spChg chg="add del">
          <ac:chgData name="Deepika Vatsa" userId="f7100972-27fe-4ee6-8fb4-ec9b7931b409" providerId="ADAL" clId="{18AEA20C-BEAA-445F-A420-7499542A0D43}" dt="2022-08-10T04:38:34.738" v="3737"/>
          <ac:spMkLst>
            <pc:docMk/>
            <pc:sldMk cId="3221198999" sldId="597"/>
            <ac:spMk id="21" creationId="{A7009A0A-BEF5-4EAC-AF15-E4F9F002E239}"/>
          </ac:spMkLst>
        </pc:spChg>
      </pc:sldChg>
      <pc:sldChg chg="addSp modSp add mod">
        <pc:chgData name="Deepika Vatsa" userId="f7100972-27fe-4ee6-8fb4-ec9b7931b409" providerId="ADAL" clId="{18AEA20C-BEAA-445F-A420-7499542A0D43}" dt="2022-08-10T04:39:18.601" v="3749" actId="1076"/>
        <pc:sldMkLst>
          <pc:docMk/>
          <pc:sldMk cId="3441028822" sldId="597"/>
        </pc:sldMkLst>
        <pc:spChg chg="mod">
          <ac:chgData name="Deepika Vatsa" userId="f7100972-27fe-4ee6-8fb4-ec9b7931b409" providerId="ADAL" clId="{18AEA20C-BEAA-445F-A420-7499542A0D43}" dt="2022-08-10T04:38:42.877" v="3739" actId="6549"/>
          <ac:spMkLst>
            <pc:docMk/>
            <pc:sldMk cId="3441028822" sldId="597"/>
            <ac:spMk id="11" creationId="{9F5D1653-CA60-43A9-B8A2-156757479F5A}"/>
          </ac:spMkLst>
        </pc:spChg>
        <pc:picChg chg="add mod modCrop">
          <ac:chgData name="Deepika Vatsa" userId="f7100972-27fe-4ee6-8fb4-ec9b7931b409" providerId="ADAL" clId="{18AEA20C-BEAA-445F-A420-7499542A0D43}" dt="2022-08-10T04:39:18.601" v="3749" actId="1076"/>
          <ac:picMkLst>
            <pc:docMk/>
            <pc:sldMk cId="3441028822" sldId="597"/>
            <ac:picMk id="4" creationId="{05AE7B58-517F-40C3-B671-28A02ED5C599}"/>
          </ac:picMkLst>
        </pc:picChg>
      </pc:sldChg>
      <pc:sldChg chg="add">
        <pc:chgData name="Deepika Vatsa" userId="f7100972-27fe-4ee6-8fb4-ec9b7931b409" providerId="ADAL" clId="{18AEA20C-BEAA-445F-A420-7499542A0D43}" dt="2022-08-10T05:03:42.636" v="4853"/>
        <pc:sldMkLst>
          <pc:docMk/>
          <pc:sldMk cId="166715966" sldId="598"/>
        </pc:sldMkLst>
      </pc:sldChg>
      <pc:sldChg chg="addSp delSp add del setBg delDesignElem">
        <pc:chgData name="Deepika Vatsa" userId="f7100972-27fe-4ee6-8fb4-ec9b7931b409" providerId="ADAL" clId="{18AEA20C-BEAA-445F-A420-7499542A0D43}" dt="2022-08-10T05:03:42.597" v="4852"/>
        <pc:sldMkLst>
          <pc:docMk/>
          <pc:sldMk cId="1876794863" sldId="598"/>
        </pc:sldMkLst>
        <pc:spChg chg="add del">
          <ac:chgData name="Deepika Vatsa" userId="f7100972-27fe-4ee6-8fb4-ec9b7931b409" providerId="ADAL" clId="{18AEA20C-BEAA-445F-A420-7499542A0D43}" dt="2022-08-10T05:03:42.597" v="4852"/>
          <ac:spMkLst>
            <pc:docMk/>
            <pc:sldMk cId="1876794863" sldId="598"/>
            <ac:spMk id="15" creationId="{A8384FB5-9ADC-4DDC-881B-597D56F5B15D}"/>
          </ac:spMkLst>
        </pc:spChg>
        <pc:spChg chg="add del">
          <ac:chgData name="Deepika Vatsa" userId="f7100972-27fe-4ee6-8fb4-ec9b7931b409" providerId="ADAL" clId="{18AEA20C-BEAA-445F-A420-7499542A0D43}" dt="2022-08-10T05:03:42.597" v="4852"/>
          <ac:spMkLst>
            <pc:docMk/>
            <pc:sldMk cId="1876794863" sldId="598"/>
            <ac:spMk id="17" creationId="{1199E1B1-A8C0-4FE8-A5A8-1CB41D69F857}"/>
          </ac:spMkLst>
        </pc:spChg>
        <pc:spChg chg="add del">
          <ac:chgData name="Deepika Vatsa" userId="f7100972-27fe-4ee6-8fb4-ec9b7931b409" providerId="ADAL" clId="{18AEA20C-BEAA-445F-A420-7499542A0D43}" dt="2022-08-10T05:03:42.597" v="4852"/>
          <ac:spMkLst>
            <pc:docMk/>
            <pc:sldMk cId="1876794863" sldId="598"/>
            <ac:spMk id="19" creationId="{84A8DE83-DE75-4B41-9DB4-A7EC0B0DEC0B}"/>
          </ac:spMkLst>
        </pc:spChg>
        <pc:spChg chg="add del">
          <ac:chgData name="Deepika Vatsa" userId="f7100972-27fe-4ee6-8fb4-ec9b7931b409" providerId="ADAL" clId="{18AEA20C-BEAA-445F-A420-7499542A0D43}" dt="2022-08-10T05:03:42.597" v="4852"/>
          <ac:spMkLst>
            <pc:docMk/>
            <pc:sldMk cId="1876794863" sldId="598"/>
            <ac:spMk id="21" creationId="{A7009A0A-BEF5-4EAC-AF15-E4F9F002E239}"/>
          </ac:spMkLst>
        </pc:spChg>
      </pc:sldChg>
      <pc:sldChg chg="addSp delSp add del setBg delDesignElem">
        <pc:chgData name="Deepika Vatsa" userId="f7100972-27fe-4ee6-8fb4-ec9b7931b409" providerId="ADAL" clId="{18AEA20C-BEAA-445F-A420-7499542A0D43}" dt="2022-08-10T04:38:45.393" v="3742"/>
        <pc:sldMkLst>
          <pc:docMk/>
          <pc:sldMk cId="3532730297" sldId="598"/>
        </pc:sldMkLst>
        <pc:spChg chg="add del">
          <ac:chgData name="Deepika Vatsa" userId="f7100972-27fe-4ee6-8fb4-ec9b7931b409" providerId="ADAL" clId="{18AEA20C-BEAA-445F-A420-7499542A0D43}" dt="2022-08-10T04:38:45.393" v="3742"/>
          <ac:spMkLst>
            <pc:docMk/>
            <pc:sldMk cId="3532730297" sldId="598"/>
            <ac:spMk id="15" creationId="{A8384FB5-9ADC-4DDC-881B-597D56F5B15D}"/>
          </ac:spMkLst>
        </pc:spChg>
        <pc:spChg chg="add del">
          <ac:chgData name="Deepika Vatsa" userId="f7100972-27fe-4ee6-8fb4-ec9b7931b409" providerId="ADAL" clId="{18AEA20C-BEAA-445F-A420-7499542A0D43}" dt="2022-08-10T04:38:45.393" v="3742"/>
          <ac:spMkLst>
            <pc:docMk/>
            <pc:sldMk cId="3532730297" sldId="598"/>
            <ac:spMk id="17" creationId="{1199E1B1-A8C0-4FE8-A5A8-1CB41D69F857}"/>
          </ac:spMkLst>
        </pc:spChg>
        <pc:spChg chg="add del">
          <ac:chgData name="Deepika Vatsa" userId="f7100972-27fe-4ee6-8fb4-ec9b7931b409" providerId="ADAL" clId="{18AEA20C-BEAA-445F-A420-7499542A0D43}" dt="2022-08-10T04:38:45.393" v="3742"/>
          <ac:spMkLst>
            <pc:docMk/>
            <pc:sldMk cId="3532730297" sldId="598"/>
            <ac:spMk id="19" creationId="{84A8DE83-DE75-4B41-9DB4-A7EC0B0DEC0B}"/>
          </ac:spMkLst>
        </pc:spChg>
        <pc:spChg chg="add del">
          <ac:chgData name="Deepika Vatsa" userId="f7100972-27fe-4ee6-8fb4-ec9b7931b409" providerId="ADAL" clId="{18AEA20C-BEAA-445F-A420-7499542A0D43}" dt="2022-08-10T04:38:45.393" v="3742"/>
          <ac:spMkLst>
            <pc:docMk/>
            <pc:sldMk cId="3532730297" sldId="598"/>
            <ac:spMk id="21" creationId="{A7009A0A-BEF5-4EAC-AF15-E4F9F002E239}"/>
          </ac:spMkLst>
        </pc:spChg>
      </pc:sldChg>
      <pc:sldChg chg="addSp delSp modSp add del mod modNotesTx">
        <pc:chgData name="Deepika Vatsa" userId="f7100972-27fe-4ee6-8fb4-ec9b7931b409" providerId="ADAL" clId="{18AEA20C-BEAA-445F-A420-7499542A0D43}" dt="2022-08-10T05:03:38.100" v="4849" actId="2696"/>
        <pc:sldMkLst>
          <pc:docMk/>
          <pc:sldMk cId="4275091096" sldId="598"/>
        </pc:sldMkLst>
        <pc:spChg chg="mod">
          <ac:chgData name="Deepika Vatsa" userId="f7100972-27fe-4ee6-8fb4-ec9b7931b409" providerId="ADAL" clId="{18AEA20C-BEAA-445F-A420-7499542A0D43}" dt="2022-08-10T04:48:06.053" v="3845" actId="20577"/>
          <ac:spMkLst>
            <pc:docMk/>
            <pc:sldMk cId="4275091096" sldId="598"/>
            <ac:spMk id="2" creationId="{6167DC2D-0072-445E-8CB3-E53407061CE7}"/>
          </ac:spMkLst>
        </pc:spChg>
        <pc:picChg chg="del">
          <ac:chgData name="Deepika Vatsa" userId="f7100972-27fe-4ee6-8fb4-ec9b7931b409" providerId="ADAL" clId="{18AEA20C-BEAA-445F-A420-7499542A0D43}" dt="2022-08-10T04:47:23.144" v="3792" actId="478"/>
          <ac:picMkLst>
            <pc:docMk/>
            <pc:sldMk cId="4275091096" sldId="598"/>
            <ac:picMk id="4" creationId="{05AE7B58-517F-40C3-B671-28A02ED5C599}"/>
          </ac:picMkLst>
        </pc:picChg>
        <pc:picChg chg="add mod modCrop">
          <ac:chgData name="Deepika Vatsa" userId="f7100972-27fe-4ee6-8fb4-ec9b7931b409" providerId="ADAL" clId="{18AEA20C-BEAA-445F-A420-7499542A0D43}" dt="2022-08-10T04:47:50.946" v="3798" actId="1076"/>
          <ac:picMkLst>
            <pc:docMk/>
            <pc:sldMk cId="4275091096" sldId="598"/>
            <ac:picMk id="5" creationId="{49127664-B5D7-418C-AA26-A741772CC05D}"/>
          </ac:picMkLst>
        </pc:picChg>
      </pc:sldChg>
      <pc:sldChg chg="addSp delSp modSp add del mod modNotesTx">
        <pc:chgData name="Deepika Vatsa" userId="f7100972-27fe-4ee6-8fb4-ec9b7931b409" providerId="ADAL" clId="{18AEA20C-BEAA-445F-A420-7499542A0D43}" dt="2022-08-10T05:03:25.895" v="4844" actId="2696"/>
        <pc:sldMkLst>
          <pc:docMk/>
          <pc:sldMk cId="1845320860" sldId="599"/>
        </pc:sldMkLst>
        <pc:spChg chg="mod">
          <ac:chgData name="Deepika Vatsa" userId="f7100972-27fe-4ee6-8fb4-ec9b7931b409" providerId="ADAL" clId="{18AEA20C-BEAA-445F-A420-7499542A0D43}" dt="2022-08-10T05:02:33.236" v="4752" actId="20577"/>
          <ac:spMkLst>
            <pc:docMk/>
            <pc:sldMk cId="1845320860" sldId="599"/>
            <ac:spMk id="2" creationId="{6167DC2D-0072-445E-8CB3-E53407061CE7}"/>
          </ac:spMkLst>
        </pc:spChg>
        <pc:picChg chg="add del mod modCrop">
          <ac:chgData name="Deepika Vatsa" userId="f7100972-27fe-4ee6-8fb4-ec9b7931b409" providerId="ADAL" clId="{18AEA20C-BEAA-445F-A420-7499542A0D43}" dt="2022-08-10T05:01:24.090" v="4715" actId="22"/>
          <ac:picMkLst>
            <pc:docMk/>
            <pc:sldMk cId="1845320860" sldId="599"/>
            <ac:picMk id="4" creationId="{BFFC348F-8175-43C5-AC50-5A16D3D6E8BB}"/>
          </ac:picMkLst>
        </pc:picChg>
        <pc:picChg chg="del">
          <ac:chgData name="Deepika Vatsa" userId="f7100972-27fe-4ee6-8fb4-ec9b7931b409" providerId="ADAL" clId="{18AEA20C-BEAA-445F-A420-7499542A0D43}" dt="2022-08-10T05:00:48.421" v="4701" actId="478"/>
          <ac:picMkLst>
            <pc:docMk/>
            <pc:sldMk cId="1845320860" sldId="599"/>
            <ac:picMk id="5" creationId="{49127664-B5D7-418C-AA26-A741772CC05D}"/>
          </ac:picMkLst>
        </pc:picChg>
        <pc:picChg chg="add del mod modCrop">
          <ac:chgData name="Deepika Vatsa" userId="f7100972-27fe-4ee6-8fb4-ec9b7931b409" providerId="ADAL" clId="{18AEA20C-BEAA-445F-A420-7499542A0D43}" dt="2022-08-10T05:01:51.981" v="4725" actId="22"/>
          <ac:picMkLst>
            <pc:docMk/>
            <pc:sldMk cId="1845320860" sldId="599"/>
            <ac:picMk id="8" creationId="{846FD833-D073-4564-B981-96614B89C315}"/>
          </ac:picMkLst>
        </pc:picChg>
        <pc:picChg chg="add mod modCrop">
          <ac:chgData name="Deepika Vatsa" userId="f7100972-27fe-4ee6-8fb4-ec9b7931b409" providerId="ADAL" clId="{18AEA20C-BEAA-445F-A420-7499542A0D43}" dt="2022-08-10T05:02:23.219" v="4729" actId="1076"/>
          <ac:picMkLst>
            <pc:docMk/>
            <pc:sldMk cId="1845320860" sldId="599"/>
            <ac:picMk id="10" creationId="{CC4BA9E0-B325-40F5-A4B3-D944419DE46D}"/>
          </ac:picMkLst>
        </pc:picChg>
      </pc:sldChg>
      <pc:sldChg chg="addSp delSp add del setBg delDesignElem">
        <pc:chgData name="Deepika Vatsa" userId="f7100972-27fe-4ee6-8fb4-ec9b7931b409" providerId="ADAL" clId="{18AEA20C-BEAA-445F-A420-7499542A0D43}" dt="2022-08-10T05:03:32.230" v="4847"/>
        <pc:sldMkLst>
          <pc:docMk/>
          <pc:sldMk cId="2655265670" sldId="599"/>
        </pc:sldMkLst>
        <pc:spChg chg="add del">
          <ac:chgData name="Deepika Vatsa" userId="f7100972-27fe-4ee6-8fb4-ec9b7931b409" providerId="ADAL" clId="{18AEA20C-BEAA-445F-A420-7499542A0D43}" dt="2022-08-10T05:03:32.230" v="4847"/>
          <ac:spMkLst>
            <pc:docMk/>
            <pc:sldMk cId="2655265670" sldId="599"/>
            <ac:spMk id="15" creationId="{A8384FB5-9ADC-4DDC-881B-597D56F5B15D}"/>
          </ac:spMkLst>
        </pc:spChg>
        <pc:spChg chg="add del">
          <ac:chgData name="Deepika Vatsa" userId="f7100972-27fe-4ee6-8fb4-ec9b7931b409" providerId="ADAL" clId="{18AEA20C-BEAA-445F-A420-7499542A0D43}" dt="2022-08-10T05:03:32.230" v="4847"/>
          <ac:spMkLst>
            <pc:docMk/>
            <pc:sldMk cId="2655265670" sldId="599"/>
            <ac:spMk id="17" creationId="{1199E1B1-A8C0-4FE8-A5A8-1CB41D69F857}"/>
          </ac:spMkLst>
        </pc:spChg>
        <pc:spChg chg="add del">
          <ac:chgData name="Deepika Vatsa" userId="f7100972-27fe-4ee6-8fb4-ec9b7931b409" providerId="ADAL" clId="{18AEA20C-BEAA-445F-A420-7499542A0D43}" dt="2022-08-10T05:03:32.230" v="4847"/>
          <ac:spMkLst>
            <pc:docMk/>
            <pc:sldMk cId="2655265670" sldId="599"/>
            <ac:spMk id="19" creationId="{84A8DE83-DE75-4B41-9DB4-A7EC0B0DEC0B}"/>
          </ac:spMkLst>
        </pc:spChg>
        <pc:spChg chg="add del">
          <ac:chgData name="Deepika Vatsa" userId="f7100972-27fe-4ee6-8fb4-ec9b7931b409" providerId="ADAL" clId="{18AEA20C-BEAA-445F-A420-7499542A0D43}" dt="2022-08-10T05:03:32.230" v="4847"/>
          <ac:spMkLst>
            <pc:docMk/>
            <pc:sldMk cId="2655265670" sldId="599"/>
            <ac:spMk id="21" creationId="{A7009A0A-BEF5-4EAC-AF15-E4F9F002E239}"/>
          </ac:spMkLst>
        </pc:spChg>
      </pc:sldChg>
      <pc:sldChg chg="add">
        <pc:chgData name="Deepika Vatsa" userId="f7100972-27fe-4ee6-8fb4-ec9b7931b409" providerId="ADAL" clId="{18AEA20C-BEAA-445F-A420-7499542A0D43}" dt="2022-08-10T05:03:32.282" v="4848"/>
        <pc:sldMkLst>
          <pc:docMk/>
          <pc:sldMk cId="3192749011" sldId="599"/>
        </pc:sldMkLst>
      </pc:sldChg>
      <pc:sldChg chg="addSp delSp modSp add mod modNotesTx">
        <pc:chgData name="Deepika Vatsa" userId="f7100972-27fe-4ee6-8fb4-ec9b7931b409" providerId="ADAL" clId="{18AEA20C-BEAA-445F-A420-7499542A0D43}" dt="2022-08-10T05:05:39.605" v="4932" actId="20577"/>
        <pc:sldMkLst>
          <pc:docMk/>
          <pc:sldMk cId="829392238" sldId="600"/>
        </pc:sldMkLst>
        <pc:spChg chg="mod">
          <ac:chgData name="Deepika Vatsa" userId="f7100972-27fe-4ee6-8fb4-ec9b7931b409" providerId="ADAL" clId="{18AEA20C-BEAA-445F-A420-7499542A0D43}" dt="2022-08-10T05:05:39.605" v="4932" actId="20577"/>
          <ac:spMkLst>
            <pc:docMk/>
            <pc:sldMk cId="829392238" sldId="600"/>
            <ac:spMk id="2" creationId="{6167DC2D-0072-445E-8CB3-E53407061CE7}"/>
          </ac:spMkLst>
        </pc:spChg>
        <pc:picChg chg="add mod modCrop">
          <ac:chgData name="Deepika Vatsa" userId="f7100972-27fe-4ee6-8fb4-ec9b7931b409" providerId="ADAL" clId="{18AEA20C-BEAA-445F-A420-7499542A0D43}" dt="2022-08-10T05:05:17.972" v="4861" actId="1076"/>
          <ac:picMkLst>
            <pc:docMk/>
            <pc:sldMk cId="829392238" sldId="600"/>
            <ac:picMk id="4" creationId="{38446A62-73CE-4D28-AF4E-5D4FC6675053}"/>
          </ac:picMkLst>
        </pc:picChg>
        <pc:picChg chg="del">
          <ac:chgData name="Deepika Vatsa" userId="f7100972-27fe-4ee6-8fb4-ec9b7931b409" providerId="ADAL" clId="{18AEA20C-BEAA-445F-A420-7499542A0D43}" dt="2022-08-10T05:04:50.608" v="4855" actId="478"/>
          <ac:picMkLst>
            <pc:docMk/>
            <pc:sldMk cId="829392238" sldId="600"/>
            <ac:picMk id="5" creationId="{49127664-B5D7-418C-AA26-A741772CC05D}"/>
          </ac:picMkLst>
        </pc:picChg>
      </pc:sldChg>
      <pc:sldChg chg="addSp delSp modSp add mod modNotesTx">
        <pc:chgData name="Deepika Vatsa" userId="f7100972-27fe-4ee6-8fb4-ec9b7931b409" providerId="ADAL" clId="{18AEA20C-BEAA-445F-A420-7499542A0D43}" dt="2022-08-10T05:33:10.061" v="5929" actId="20577"/>
        <pc:sldMkLst>
          <pc:docMk/>
          <pc:sldMk cId="573867450" sldId="601"/>
        </pc:sldMkLst>
        <pc:spChg chg="mod">
          <ac:chgData name="Deepika Vatsa" userId="f7100972-27fe-4ee6-8fb4-ec9b7931b409" providerId="ADAL" clId="{18AEA20C-BEAA-445F-A420-7499542A0D43}" dt="2022-08-10T05:33:10.061" v="5929" actId="20577"/>
          <ac:spMkLst>
            <pc:docMk/>
            <pc:sldMk cId="573867450" sldId="601"/>
            <ac:spMk id="2" creationId="{6167DC2D-0072-445E-8CB3-E53407061CE7}"/>
          </ac:spMkLst>
        </pc:spChg>
        <pc:picChg chg="del">
          <ac:chgData name="Deepika Vatsa" userId="f7100972-27fe-4ee6-8fb4-ec9b7931b409" providerId="ADAL" clId="{18AEA20C-BEAA-445F-A420-7499542A0D43}" dt="2022-08-10T05:23:58.002" v="5168" actId="478"/>
          <ac:picMkLst>
            <pc:docMk/>
            <pc:sldMk cId="573867450" sldId="601"/>
            <ac:picMk id="4" creationId="{05AE7B58-517F-40C3-B671-28A02ED5C599}"/>
          </ac:picMkLst>
        </pc:picChg>
        <pc:picChg chg="add mod modCrop">
          <ac:chgData name="Deepika Vatsa" userId="f7100972-27fe-4ee6-8fb4-ec9b7931b409" providerId="ADAL" clId="{18AEA20C-BEAA-445F-A420-7499542A0D43}" dt="2022-08-10T05:24:50.498" v="5200" actId="1076"/>
          <ac:picMkLst>
            <pc:docMk/>
            <pc:sldMk cId="573867450" sldId="601"/>
            <ac:picMk id="5" creationId="{30312C3A-677A-482F-A98F-CF583EE27487}"/>
          </ac:picMkLst>
        </pc:picChg>
      </pc:sldChg>
      <pc:sldChg chg="addSp delSp modSp add mod modNotesTx">
        <pc:chgData name="Deepika Vatsa" userId="f7100972-27fe-4ee6-8fb4-ec9b7931b409" providerId="ADAL" clId="{18AEA20C-BEAA-445F-A420-7499542A0D43}" dt="2022-08-10T05:32:59.168" v="5896" actId="20577"/>
        <pc:sldMkLst>
          <pc:docMk/>
          <pc:sldMk cId="2339495179" sldId="602"/>
        </pc:sldMkLst>
        <pc:spChg chg="mod">
          <ac:chgData name="Deepika Vatsa" userId="f7100972-27fe-4ee6-8fb4-ec9b7931b409" providerId="ADAL" clId="{18AEA20C-BEAA-445F-A420-7499542A0D43}" dt="2022-08-10T05:32:59.168" v="5896" actId="20577"/>
          <ac:spMkLst>
            <pc:docMk/>
            <pc:sldMk cId="2339495179" sldId="602"/>
            <ac:spMk id="2" creationId="{6167DC2D-0072-445E-8CB3-E53407061CE7}"/>
          </ac:spMkLst>
        </pc:spChg>
        <pc:picChg chg="add mod modCrop">
          <ac:chgData name="Deepika Vatsa" userId="f7100972-27fe-4ee6-8fb4-ec9b7931b409" providerId="ADAL" clId="{18AEA20C-BEAA-445F-A420-7499542A0D43}" dt="2022-08-10T05:25:34.089" v="5207" actId="1076"/>
          <ac:picMkLst>
            <pc:docMk/>
            <pc:sldMk cId="2339495179" sldId="602"/>
            <ac:picMk id="4" creationId="{514D486F-82FB-40DB-9433-D8233988356F}"/>
          </ac:picMkLst>
        </pc:picChg>
        <pc:picChg chg="del">
          <ac:chgData name="Deepika Vatsa" userId="f7100972-27fe-4ee6-8fb4-ec9b7931b409" providerId="ADAL" clId="{18AEA20C-BEAA-445F-A420-7499542A0D43}" dt="2022-08-10T05:25:12.919" v="5202" actId="478"/>
          <ac:picMkLst>
            <pc:docMk/>
            <pc:sldMk cId="2339495179" sldId="602"/>
            <ac:picMk id="5" creationId="{30312C3A-677A-482F-A98F-CF583EE27487}"/>
          </ac:picMkLst>
        </pc:picChg>
      </pc:sldChg>
      <pc:sldChg chg="addSp delSp modSp add mod modNotesTx">
        <pc:chgData name="Deepika Vatsa" userId="f7100972-27fe-4ee6-8fb4-ec9b7931b409" providerId="ADAL" clId="{18AEA20C-BEAA-445F-A420-7499542A0D43}" dt="2022-08-10T05:36:43.842" v="6060" actId="1076"/>
        <pc:sldMkLst>
          <pc:docMk/>
          <pc:sldMk cId="4267505518" sldId="603"/>
        </pc:sldMkLst>
        <pc:spChg chg="mod">
          <ac:chgData name="Deepika Vatsa" userId="f7100972-27fe-4ee6-8fb4-ec9b7931b409" providerId="ADAL" clId="{18AEA20C-BEAA-445F-A420-7499542A0D43}" dt="2022-08-10T05:34:47.080" v="5975" actId="20577"/>
          <ac:spMkLst>
            <pc:docMk/>
            <pc:sldMk cId="4267505518" sldId="603"/>
            <ac:spMk id="2" creationId="{6167DC2D-0072-445E-8CB3-E53407061CE7}"/>
          </ac:spMkLst>
        </pc:spChg>
        <pc:picChg chg="del">
          <ac:chgData name="Deepika Vatsa" userId="f7100972-27fe-4ee6-8fb4-ec9b7931b409" providerId="ADAL" clId="{18AEA20C-BEAA-445F-A420-7499542A0D43}" dt="2022-08-10T05:33:44.611" v="5932" actId="478"/>
          <ac:picMkLst>
            <pc:docMk/>
            <pc:sldMk cId="4267505518" sldId="603"/>
            <ac:picMk id="4" creationId="{514D486F-82FB-40DB-9433-D8233988356F}"/>
          </ac:picMkLst>
        </pc:picChg>
        <pc:picChg chg="add del mod modCrop">
          <ac:chgData name="Deepika Vatsa" userId="f7100972-27fe-4ee6-8fb4-ec9b7931b409" providerId="ADAL" clId="{18AEA20C-BEAA-445F-A420-7499542A0D43}" dt="2022-08-10T05:35:32.744" v="6048" actId="478"/>
          <ac:picMkLst>
            <pc:docMk/>
            <pc:sldMk cId="4267505518" sldId="603"/>
            <ac:picMk id="5" creationId="{975A5F0C-68CC-448F-BDF5-37697651E8CF}"/>
          </ac:picMkLst>
        </pc:picChg>
        <pc:picChg chg="add del mod modCrop">
          <ac:chgData name="Deepika Vatsa" userId="f7100972-27fe-4ee6-8fb4-ec9b7931b409" providerId="ADAL" clId="{18AEA20C-BEAA-445F-A420-7499542A0D43}" dt="2022-08-10T05:36:19.734" v="6055" actId="478"/>
          <ac:picMkLst>
            <pc:docMk/>
            <pc:sldMk cId="4267505518" sldId="603"/>
            <ac:picMk id="8" creationId="{25716DB5-31C0-4159-BD1E-2DB0F9F3B5D9}"/>
          </ac:picMkLst>
        </pc:picChg>
        <pc:picChg chg="add mod modCrop">
          <ac:chgData name="Deepika Vatsa" userId="f7100972-27fe-4ee6-8fb4-ec9b7931b409" providerId="ADAL" clId="{18AEA20C-BEAA-445F-A420-7499542A0D43}" dt="2022-08-10T05:36:43.842" v="6060" actId="1076"/>
          <ac:picMkLst>
            <pc:docMk/>
            <pc:sldMk cId="4267505518" sldId="603"/>
            <ac:picMk id="10" creationId="{19BA0B03-7793-4AC5-8737-CC666C6E2402}"/>
          </ac:picMkLst>
        </pc:picChg>
      </pc:sldChg>
      <pc:sldChg chg="add modNotesTx">
        <pc:chgData name="Deepika Vatsa" userId="f7100972-27fe-4ee6-8fb4-ec9b7931b409" providerId="ADAL" clId="{18AEA20C-BEAA-445F-A420-7499542A0D43}" dt="2022-08-10T05:37:35.544" v="6189" actId="20577"/>
        <pc:sldMkLst>
          <pc:docMk/>
          <pc:sldMk cId="2585325527" sldId="604"/>
        </pc:sldMkLst>
      </pc:sldChg>
    </pc:docChg>
  </pc:docChgLst>
</pc:chgInfo>
</file>

<file path=ppt/ink/ink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5-11-03T09:13:19.448"/>
    </inkml:context>
    <inkml:brush xml:id="br0">
      <inkml:brushProperty name="width" value="0.05292" units="cm"/>
      <inkml:brushProperty name="height" value="0.05292" units="cm"/>
      <inkml:brushProperty name="color" value="#FF0000"/>
    </inkml:brush>
  </inkml:definitions>
  <inkml:trace contextRef="#ctx0" brushRef="#br0">3225 4977 459 0,'0'0'388'0,"0"0"-211"0,0 0-65 0,-106-124 36 0,74 90-64 0,6 0-25 0,7 11-4 0,0 7 5 0,9 7-8 16,4 5-22-16,-4 4-4 15,7 0 11-15,3 0-23 16,0 0-13-16,0 0-2 16,0 17-7-16,0 21 0 15,0 13 8-15,0 17 2 0,0 11-2 16,19 9 6 0,10 9-2-16,0 1-3 15,9 0 0-15,-9-5-1 16,-3-12 0-16,-7-9 1 0,0-9-1 15,7-10 0-15,-13-8 1 16,-4-9 0-16,1-11-1 16,0-10-2-16,-10-5 2 15,0-8-1-15,0-2 4 16,0 0 0-16,0 0 4 16,-32-12-7-16,-13-8 0 15,6-5-2-15,-6-6 2 0,-3-6-2 16,10-6 0-1,2 1-1-15,-2-3 3 0,9 9-3 16,10 11 3-16,0 6 2 16,19 13 3-16,-10 6-5 15,10 0-1-15,0 0-4 16,0 0 0-16,0 11-5 16,0 19 6-16,23 10 4 15,2 2-1-15,10 11 2 16,1-3 0-16,-4-6 0 15,-3-5-1-15,3-9-1 16,-10-13 1-16,1-2 0 16,-7-9 0-16,-7-6-4 15,14 0-3-15,2-11 3 16,4-19 4-16,10-9 7 0,-14-3-6 16,4-1 1-16,0 1-2 15,-3 0-6-15,-14 6-20 16,8 5-25-16,-17 5-35 15,3 6-47-15,1 8-66 16,-7 5-417-16</inkml:trace>
  <inkml:trace contextRef="#ctx0" brushRef="#br0" timeOffset="9914.79">8954 12852 710 0,'0'0'187'0,"0"0"-106"0,0 0 38 0,0 0-29 0,0 0-41 16,0 0-30-16,0 0-1 15,-22 0 1-15,22 0-8 16,0 4-1-16,0 4-3 15,0 0 8-15,0 7 6 0,0-5 7 16,0 0-10-16,0 1 0 16,9-5-7-16,1-3-1 15,-7-3-5-15,3 0-2 16,10 0 2-16,7 0 6 16,12-5-1-16,4-11 2 15,-1 1-10-15,1 0 3 16,-1 3-5-16,-3-3 0 15,1 4 1-15,-8 6-2 16,-5-3-5-16,3 4-24 16,-7 0-81-16,3 4-11 15,-3 0-149-15,-2-4-181 0</inkml:trace>
  <inkml:trace contextRef="#ctx0" brushRef="#br0" timeOffset="10890.73">8319 13742 742 0,'0'0'177'0,"0"0"-49"0,0 0-37 0,0 0 15 0,0 0-66 15,0 0-15-15,-16-34-4 16,16 34-9-16,0 0-5 15,0 0-5-15,7 0 11 16,12 8 15-16,10 8-3 16,-4 2-5-16,-2 1 1 15,-4-3-9-15,-3-5 2 16,3-6-10-16,-9-1-3 16,9-4 3-16,-9 0-4 15,25-4 3-15,7-19 6 16,-7-12-1-16,23-3-7 15,-10-5-1-15,0 3-6 0,6 3-53 16,-6 5-68-16,-9 6-68 16,-4 2-261-16</inkml:trace>
  <inkml:trace contextRef="#ctx0" brushRef="#br0" timeOffset="16801.53">9470 6972 750 0,'0'0'151'0,"0"0"-65"0,0 0 1 16,0 0-29-16,0 0-37 16,0 0-19-16,0 0 36 0,71-1 14 15,-49 6-10-15,1 6-18 16,-7-3 6-16,9 5-11 15,-15-1-6-15,9-3 3 16,-9 0-13-16,3-5 6 16,-10-1-7-16,6-3 2 15,4 0-1-15,3 0 2 16,16-7 2-16,4-25 13 16,31-10-3-16,-3-13-11 15,19 2-5-15,-15-2 0 16,6 2-1-16,-17 7 2 15,-2 6-2-15,-17 2 1 0,-9 11-1 16,-10 10-3-16,1 6 3 16,-11 6-12-16,7 2-22 15,-13 3-50-15,4 0-33 16,-4 8-125-16,-3 14-137 16</inkml:trace>
  <inkml:trace contextRef="#ctx0" brushRef="#br0" timeOffset="21665.44">20512 14219 245 0,'0'0'335'0,"0"0"-193"16,0 0 5-16,0 0 4 0,0 0-35 16,0 0-22-16,0 0-14 15,-93-11-20-15,90 11 8 16,3 0-25-16,0 0 0 0,0 0-18 16,0 0-15-16,0 0 5 15,0-6-15-15,42-4 7 16,25-9 7-16,23-1-7 15,15-2 1-15,14 3-4 16,-4-2-1-16,7 6 4 16,0-1-6-16,-10 2 2 15,-9 6-3-15,-16 3 1 16,-11 5-1-16,-8 0 1 16,-17 0-1-16,-12 0 0 15,-11 0-2-15,-15 1 2 16,-3 2 0-16,-10-2 2 15,0-1-3-15,0 0 1 16,0 3-3-16,0 5-18 0,0 1-29 16,-19-2-56-16,-1 7-51 15,-12-3-105-15,-3-2-312 16</inkml:trace>
  <inkml:trace contextRef="#ctx0" brushRef="#br0" timeOffset="33115.55">27033 15283 982 0,'0'0'87'0,"0"0"-9"0,0 0 7 16,0 0-16-16,0 0-55 0,0 0-6 15,0 0 1-15,0 0 22 16,84 12-9-16,-49 5 6 16,-6 0 5-16,-7-1-8 15,-3-5-13-15,1-4-12 16,-14-1 9-16,13-6-6 15,-9 0 0-15,9 0-3 16,20-23 0-16,-1-23 14 16,23-16 9-16,-3-1-17 15,-10 6-5-15,6 8 2 16,-9 8-3-16,-13 10 0 16,-3 4-3-16,-3 9 3 0,-4 5 0 15,-3 1-6 1,-3 5-22-16,7 3-36 0,-7 4-59 15,-6 0-76-15,12 0-215 16</inkml:trace>
  <inkml:trace contextRef="#ctx0" brushRef="#br0" timeOffset="38599.44">22657 4204 746 0,'0'0'184'0,"0"0"-49"0,0 0-39 0,0 0-50 16,0 0-16-16,0 0-14 0,0 0 0 15,-10-7-4-15,10 7-3 16,0 0-4-16,0 0 4 16,0 17 16-16,0 8 4 15,20 4-7-15,8 7-12 16,-8 3 14-16,5 4-6 15,-9-1-10-15,0 3 1 16,-6-1-3-16,-4-1-3 16,-2-1 3-16,-4 1-1 15,0-1-5-15,0-3 0 16,0-12 0-16,0-7 2 16,0-13-2-16,0-7 1 0,0 0 3 15,0 0 4 1,-10-3 6-16,-13-16-14 0,-2-6 3 15,-7-7-3-15,6-1 0 16,-3 3 2-16,23-2-1 16,-13 10 0-16,12 4 5 15,1 4-4-15,6 11 11 16,0 3 0-16,0 0-13 16,0 0-1-16,0 11-11 15,0 8 10-15,32 8 2 16,-6 4 2-16,9-3 2 15,-3-1-7-15,-7-6 6 16,-2-4-2-16,-7-12-1 0,3-3-1 16,-3-2-5-16,0 0 3 15,-3-4 3-15,6-19 3 16,1-6-1-16,2-5-2 16,-12 2-21-16,6 1-31 15,-7 4-37-15,11 5-53 16,-1 4-179-16,0 1-542 15</inkml:trace>
  <inkml:trace contextRef="#ctx0" brushRef="#br0" timeOffset="39737.65">24847 5535 397 0,'0'0'297'0,"0"0"-163"0,0 0-8 0,0 0 15 15,0 0-41-15,0 0-48 16,-71-85-3-16,62 85-15 15,9 0-11-15,0 0-17 16,0 10-6-16,0 17 0 16,0 9-1-16,0 11 4 15,9 0 1-15,-2 6-4 16,2 1 0-16,-2-2 4 16,-4-2-4-16,-3-5-2 15,0-9 2-15,0-9 2 0,0-9 1 16,0-9-2-16,0-5-1 15,0-4-3-15,0 0 3 16,0 0 6-16,0 0 1 16,0-15-7-16,-16-5 0 15,-7-6 1-15,4 2-1 16,3 1 1-16,-6 3-1 16,12 5 1-16,-3 6-1 15,13 1 0-15,-13 8 1 16,13 0 4-16,0 0-5 0,0 3-6 15,0 18 3 1,0 3 2-16,36 0 1 16,-8-3 0-16,5-3 1 0,2-4-1 15,0-1-1-15,-13-6 1 16,11-2 0-16,-17-5-3 16,16 0 0-16,-7 0 3 15,1-20 0-15,0 0-11 16,-4-6-29-16,-3 1-60 15,4 2-147-15,-10 4-171 16</inkml:trace>
  <inkml:trace contextRef="#ctx0" brushRef="#br0" timeOffset="45283.46">30015 4606 155 0,'0'0'586'0,"0"0"-471"0,0 0 31 0,0 0-17 0,0 0-36 0,0 0-38 15,0 0-13-15,0 0 7 16,-39-58-20-16,39 58-9 16,0 0-6-16,0 0-6 15,0 0-8-15,0 19 3 16,0 13-1-16,0 11 12 0,16 10-2 16,4 5-1-16,5 10-5 15,-5 4 1 1,-8 3 1-16,8 1-5 0,-17 2-3 15,3 5 4-15,1-2-4 16,-7-5 1-16,0-8 0 16,0-11-1-16,0-15 0 15,0-9 1-15,0-15-1 16,-13-9 0-16,10-8 0 16,3-1 1-16,-7 0 3 15,-6 0 5-15,1 0 7 0,-11-4-14 16,-6-12-2-1,-9-8 1-15,12-3 0 0,1-7-1 16,-8-5 0-16,5-1 1 16,-1-1-1-1,13 7 0-15,6 6 3 0,-9 9-3 16,9 7 3-16,7 5 5 16,3 7 0-16,-6 0-1 15,6 0-3-15,0 0-4 16,0 3-5-16,0 24-1 15,0 9 6-15,9 9 0 16,20 2 0-16,-13-8 0 16,23-1 2-16,-1-3-1 15,-15-8-2-15,2-7 1 16,-9-9-1-16,3-6-1 0,7-5-1 16,-7 0 1-16,4-9 0 15,6-21 2-15,3-6 0 16,-3-6-5-16,-1-1-7 15,-5 2-15-15,2-1-9 16,-5 8-12-16,-1 4-10 16,3 4-10-16,-6 6-53 15,4 7-60-15,-11 3-112 16</inkml:trace>
  <inkml:trace contextRef="#ctx0" brushRef="#br0" timeOffset="59865.75">10022 8106 716 0,'0'0'232'0,"0"0"-59"0,0 0-33 0,0 0-15 0,0 0-44 16,0 0-28-1,0 0-9-15,-36 0-17 0,36 0-12 16,0 0-4-16,0 0-10 16,0 0-1-16,0 0-5 15,0 0-56-15,16 0-145 16,23 0-78-16,9 0-616 15</inkml:trace>
  <inkml:trace contextRef="#ctx0" brushRef="#br0" timeOffset="60233.11">13555 8049 433 0,'0'0'668'15,"0"0"-626"-15,0 0 3 0,0 0 24 0,0 0-69 16,0 0-16-16,45 17-106 15,-42-12-158-15</inkml:trace>
  <inkml:trace contextRef="#ctx0" brushRef="#br0" timeOffset="60516.16">16325 8052 636 0,'0'0'3'0,"0"0"-3"16,0 0-124-16</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8:12:17.499"/>
    </inkml:context>
    <inkml:brush xml:id="br0">
      <inkml:brushProperty name="width" value="0.05" units="cm"/>
      <inkml:brushProperty name="height" value="0.05" units="cm"/>
      <inkml:brushProperty name="color" value="#E71224"/>
    </inkml:brush>
  </inkml:definitions>
  <inkml:trace contextRef="#ctx0" brushRef="#br0">104 177 14279,'7'-19'1971,"0"2"-1156,22-62 1798,-11 18 3470,-20 118-3790,3-11-2230,-12 37 404,-4-1 0,-39 128 0,0-5-1867,44-155-995,1 1 1,-1 55 0,10-61-2598</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8:19:13.269"/>
    </inkml:context>
    <inkml:brush xml:id="br0">
      <inkml:brushProperty name="width" value="0.05" units="cm"/>
      <inkml:brushProperty name="height" value="0.05" units="cm"/>
      <inkml:brushProperty name="color" value="#E71224"/>
    </inkml:brush>
  </inkml:definitions>
  <inkml:trace contextRef="#ctx0" brushRef="#br0">217 0 8132,'0'0'6339,"-19"1"-5974,-60 2 43,75-3-375,0 0-1,0 0 1,1 1 0,-1-1-1,0 1 1,1 0-1,-1 0 1,0 0 0,1 1-1,-1-1 1,1 1-1,0 0 1,-1 0 0,1 0-1,0 0 1,0 0-1,1 1 1,-1 0-1,0-1 1,1 1 0,-1 0-1,1 0 1,-4 7-1,3-2-312,0 1-1,1 0 1,0 0-1,1 0 1,0 1-1,0-1 1,1 13-1,-4 26-1792,-5 4 3309,3 1-1,2-1 1,2 56-1,21 158-4776,-9-134 1253,3 36 4013,16-33-67,-11-61-1737,0-6-167,-11-48-122,-2-1 1,-1 1 0,0 0-1,2 36 1,-10 51-461,-4 0 3571,5-66-1496,3 1 0,4 41 0,2-28-1020,3-1 1,24 81 0,-26-101-335,-2 1 0,-1-1 0,-1 1 1,-2 0-1,-5 45 0,2 6-10,-10 277 1686,10-304-2229,1-34 748,0 0 0,1 1 1,2-1-1,1 0 0,9 40 0,-11-63-112,0 1 0,0-1 0,1 0 0,-1 0 0,1 0 0,0 0 0,-1 0 0,1 0 0,0 0 0,0 0 0,0-1 0,0 1 0,1-1 0,-1 0 0,0 1 0,1-1 0,-1 0 0,0 0 0,1-1 0,0 1 0,-1 0 0,1-1 0,-1 0 0,4 1 0,11 0-329,1 0 0,28-3 0,-17 1 118,-2 1 174,-8-1 171,0 1 0,0 0-1,1 2 1,-1 0-1,0 1 1,-1 1 0,24 8-1,-15-2 53,1-2 0,1-1 0,-1-1 0,1-1 0,54 1 0,146-15-323,-20-14-1,-102 9 380,107 0 1,166 3 2011,-305 8-2470,362 3 96,-315 7 750,204 7-118,-281-14-534,18 1 802,91-11-1,-138 8-732,0-1 1,-1 0 0,0-2 0,0 1-1,0-2 1,0 0 0,-1-1-1,26-16 1,-31 16-394,0 0-1,0-1 0,-1 0 1,0-1-1,-1 0 0,0 0 1,0-1-1,-1 0 0,0 0 1,-1 0-1,0-1 1,6-21-1,3-19-3377,-1-12-3034</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8:19:14.735"/>
    </inkml:context>
    <inkml:brush xml:id="br0">
      <inkml:brushProperty name="width" value="0.05" units="cm"/>
      <inkml:brushProperty name="height" value="0.05" units="cm"/>
      <inkml:brushProperty name="color" value="#E71224"/>
    </inkml:brush>
  </inkml:definitions>
  <inkml:trace contextRef="#ctx0" brushRef="#br0">1 62 11269,'0'0'5627,"13"-1"-4942,267-27 141,83-4-1737,-237 33 531,130 19 0,-172-13 339,-60-7 37,1 1-1,-1 2 1,0 0 0,0 2 0,0 0-1,0 2 1,26 11 0,16 10 20,-40-17 17,0 0 1,29 19 0,-47-25-28,0 0 1,-1 1 0,1 0 0,-2 1 0,1 0 0,0 0 0,-1 0-1,-1 1 1,1-1 0,6 15 0,2 5 62,1 2-65,-1 0-1,-1 0 0,13 51 1,61 332 1411,-67-307-1416,-8-23 196,-4 0 0,-6 159 0,-3-126 268,-18 97 487,10-141-525,0 71 1,-2 620 2634,12-754-3021,-2 1 0,1 0 0,-1 0-1,-1 0 1,0-1 0,0 1 0,0-1 0,-1 1 0,0-1-1,-1 0 1,0 0 0,-8 12 0,5-12-10,0 1 1,-1-1 0,0-1-1,-1 1 1,1-2-1,-1 1 1,0-1-1,-1 0 1,-18 8-1,8-5-54,-1-1-1,-1-1 0,1 0 0,-34 5 0,-43-5-5949,57-7-222</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8:19:23.769"/>
    </inkml:context>
    <inkml:brush xml:id="br0">
      <inkml:brushProperty name="width" value="0.05" units="cm"/>
      <inkml:brushProperty name="height" value="0.05" units="cm"/>
      <inkml:brushProperty name="color" value="#E71224"/>
    </inkml:brush>
  </inkml:definitions>
  <inkml:trace contextRef="#ctx0" brushRef="#br0">185 1012 5907,'0'0'8065,"-2"8"-7217,2-7-800,-1 0 1,1 1-1,-1-1 1,1 0-1,0 0 0,0 0 1,-1 0-1,1 1 0,0-1 1,0 0-1,0 0 1,0 0-1,0 1 0,0-1 1,1 0-1,-1 0 0,0 0 1,1 0-1,-1 1 1,1-1-1,-1 0 0,1 0 1,-1 0-1,1 0 0,0 0 1,-1 0-1,1 0 1,0 0-1,0-1 0,0 1 1,0 0-1,0 0 0,0-1 1,0 1-1,0 0 1,0-1-1,0 1 0,0-1 1,3 1-1,6 0 163,0 0-1,0 0 1,1-1 0,-1 0-1,11-3 1,13 0-93,-1-3 0,0 0-1,0-3 1,-1 0 0,0-2 0,-1-1 0,0-2-1,-1-1 1,0-1 0,-2-2 0,0-1 0,-1-1 0,0-1-1,-2-1 1,-1-2 0,-1 0 0,-1-1 0,-1-2-1,-1 0 1,-1-1 0,-2-1 0,-1-1 0,-1 0-1,18-55 1,-26 58-86,-1 0-1,-1-1 0,-1 0 1,-2 1-1,-1-1 0,-1 0 1,-5-39-1,3 59-15,0 0-1,0 0 1,0 1-1,-1-1 1,0 0 0,0 1-1,-1 0 1,0 0 0,0 0-1,-1 0 1,0 0-1,-6-5 1,1 2-3,0 0 0,-1 1 0,0 1 0,-1 0 0,0 0 0,-17-7 0,-13-3-11,0 2 0,-1 2 0,-54-10 0,95 24-2,-36-9-5,-1 2 0,0 1 0,0 2 0,-1 2 0,1 1 0,-41 6 0,72-4-3,0 1 0,0 0 0,0 1 0,1-1 0,-1 1 0,1 1 0,0 0 0,0 0 0,0 0 0,0 1 0,1 0 1,0 0-1,0 0 0,0 1 0,1 0 0,0 0 0,0 1 0,0-1 0,1 1 0,-7 14 0,-3 10-60,2 1 0,2 0-1,-13 59 1,14-50-106,-40 194-730,42-187 344,2-1 1,3 1-1,3 49 0,-1-88 316,1 1-1,1-1 1,0 0-1,0 0 0,1-1 1,0 1-1,0 0 1,1-1-1,0 0 0,0 0 1,1 0-1,0 0 1,1-1-1,0 0 0,0 0 1,0 0-1,1-1 1,0 0-1,0 0 1,0-1-1,11 6 0,53 25-3087</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8:19:24.503"/>
    </inkml:context>
    <inkml:brush xml:id="br0">
      <inkml:brushProperty name="width" value="0.05" units="cm"/>
      <inkml:brushProperty name="height" value="0.05" units="cm"/>
      <inkml:brushProperty name="color" value="#E71224"/>
    </inkml:brush>
  </inkml:definitions>
  <inkml:trace contextRef="#ctx0" brushRef="#br0">559 721 8260,'0'0'3433,"-17"10"-3254,-49 32 179,55-29 497,19-7-187,18-3 394,-25-3-956,17 0 105,1-1 0,-1 0 0,1-2 0,-1 0 0,0-1 0,0-1 0,0 0 0,0-2 0,-1 0 0,0-1 0,-1 0 0,0-2 0,0 0 0,18-15 0,-21 16-152,-1-1-1,-1-1 1,1 0 0,-2 0 0,0-1 0,0 0 0,-1-1 0,0 0 0,-1-1 0,-1 0 0,11-29-1,-11 20-38,-1 0-1,-1 0 1,-1-1-1,-1 1 0,-2-1 1,0 0-1,-3-28 0,1 41-7,0 0 0,-1 0 0,0 0-1,-1 0 1,0 0 0,0 1 0,-1-1-1,-1 1 1,0 0 0,0 0 0,-1 1-1,0 0 1,-12-14 0,6 11 24,0 1 1,0 0 0,-1 1 0,0 1-1,-1 0 1,0 1 0,0 0 0,-23-8-1,-3 3 32,-1 1-1,1 2 0,-2 2 0,1 2 1,-1 2-1,-56 0 0,89 5-67,0-1 0,0 1 0,0 0 0,0 1-1,0 0 1,1 1 0,-1 0 0,1 0 0,0 0 0,0 1 0,0 1 0,-9 5-1,5-1 1,1 1-1,0-1 1,1 2-1,0-1 1,1 1-1,-15 24 1,2 4-2,1 2 1,3 0 0,-24 78-1,23-58-10,3 1-1,2 1 0,4 0 0,2 0 0,0 78 0,8-125-14,1-1-1,0 0 1,1 0 0,0 0-1,1 0 1,10 28 0,-8-33 20,0-1-1,0 1 1,0-1-1,1-1 1,0 1 0,1-1-1,0 0 1,0-1 0,1 1-1,17 11 1,-4-5 1,2-1-1,0-1 1,0-1-1,1-1 1,0-1 0,1-1-1,0-1 1,27 4 0,34 2-339,89 1 0,127-9-4126,-187-11-1652</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8:19:25.331"/>
    </inkml:context>
    <inkml:brush xml:id="br0">
      <inkml:brushProperty name="width" value="0.05" units="cm"/>
      <inkml:brushProperty name="height" value="0.05" units="cm"/>
      <inkml:brushProperty name="color" value="#E71224"/>
    </inkml:brush>
  </inkml:definitions>
  <inkml:trace contextRef="#ctx0" brushRef="#br0">356 993 11573,'0'0'3866,"0"17"-3012,-1-7-741,0-6-86,0-1-1,1 1 1,-1-1 0,1 1 0,0-1 0,0 1 0,0 0 0,1-1 0,-1 1 0,1-1 0,0 1 0,0-1-1,0 1 1,0-1 0,1 0 0,-1 1 0,1-1 0,0 0 0,0 0 0,0 0 0,0-1 0,0 1 0,1 0-1,-1-1 1,1 1 0,0-1 0,0 0 0,0 0 0,0 0 0,3 2 0,19 4 158,1 0 1,-1-2 0,1 0-1,1-2 1,-1-1-1,0-1 1,1-1-1,-1-2 1,1 0 0,29-6-1,-18 0-47,0-2 0,-1-1 0,0-1 0,0-3 0,-2-1 0,45-25 0,-60 29-106,-1-1-1,0-1 1,-1 0 0,0-2 0,-1 0 0,-1-1 0,23-29 0,-29 32-27,-2-1 0,0 0-1,0-1 1,-2 1 0,1-1-1,-2 0 1,0-1 0,-1 1 0,-1-1-1,0 0 1,1-26 0,-4 14 27,0 0 1,-3-1 0,0 1 0,-1 0-1,-2 1 1,-1-1 0,-1 1 0,-1 1-1,-2-1 1,0 2 0,-2-1-1,-1 2 1,-1 0 0,-33-42 0,29 44 29,-1 0 0,-1 1 0,-1 1 1,0 1-1,-2 1 0,0 1 0,-1 2 1,0 0-1,-1 1 0,-1 2 0,0 1 1,-1 0-1,0 3 0,-37-8 0,39 11 7,-1 2-1,0 0 1,0 2-1,0 1 1,-43 5 0,57-3-67,-1 1 0,1 1 0,0 0 0,0 1 1,0 0-1,1 1 0,0 0 0,0 1 1,0 0-1,1 1 0,0 1 0,-19 18 1,-6 13-16,2 2 1,1 2 0,3 1 0,1 1-1,3 2 1,2 0 0,1 2-1,3 0 1,-18 72 0,31-95-1,1 1-1,2-1 1,0 1 0,2 1 0,1-1-1,2 0 1,0 0 0,7 32 0,-5-44-1,1 0 1,1 0 0,0 0 0,2-1 0,-1 0-1,2 0 1,0-1 0,1 0 0,0 0-1,1-1 1,0 0 0,1-1 0,1 0 0,0-1-1,15 11 1,2-2-32,1-2 1,1-1-1,1-2 1,0-1-1,0-1 0,1-2 1,1-1-1,53 8 0,14-3-573,168 1 0,-240-16 365,304-4-5531,-163-21-3293</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8:19:26.082"/>
    </inkml:context>
    <inkml:brush xml:id="br0">
      <inkml:brushProperty name="width" value="0.05" units="cm"/>
      <inkml:brushProperty name="height" value="0.05" units="cm"/>
      <inkml:brushProperty name="color" value="#E71224"/>
    </inkml:brush>
  </inkml:definitions>
  <inkml:trace contextRef="#ctx0" brushRef="#br0">423 934 7940,'0'0'2137,"-22"5"-230,-69 16 195,88-20-2014,0-1 0,0 1 0,0 0 0,0 0 0,0 0 0,0 0 0,1 0 0,-1 1 0,0 0 0,1-1 0,-1 1-1,1 0 1,0 0 0,0 0 0,0 0 0,0 1 0,0-1 0,0 1 0,0-1 0,1 1 0,-1-1 0,1 1 0,0 0 0,0 0-1,0 0 1,0 0 0,0-1 0,1 1 0,-1 5 0,1-6-21,0 1-1,0 0 1,1-1 0,0 1 0,-1-1-1,1 1 1,0-1 0,0 1 0,0-1-1,0 1 1,1-1 0,-1 0 0,1 0-1,-1 0 1,1 0 0,0 0-1,0 0 1,0 0 0,0 0 0,0-1-1,0 1 1,0-1 0,1 1 0,-1-1-1,0 0 1,5 1 0,18 3 104,-1-1 1,1-1-1,0-2 1,0 0 0,0-2-1,0-1 1,0-1-1,0 0 1,46-15-1,-39 7-93,0-1 0,0-2-1,-2-1 1,0-2 0,0 0-1,-2-2 1,0-2 0,27-25-1,-41 32-73,1 0-1,-2-1 1,0-1-1,-1 0 1,-1 0-1,0-1 1,-1-1-1,-1 0 1,-1 0-1,0 0 1,-1-1-1,-2-1 1,0 1-1,0-1 1,1-24-1,-5 17 39,-2 1-1,0 0 1,-2-1 0,-1 1-1,0 0 1,-2 1-1,-2-1 1,0 1-1,-1 1 1,-2 0-1,0 0 1,-1 1 0,-2 0-1,0 1 1,-2 0-1,0 2 1,-1 0-1,-37-33 1,40 41 37,-1 2 1,1-1 0,-2 2-1,0 0 1,0 1-1,0 0 1,-1 1-1,0 1 1,-25-5-1,17 6-35,0 1 1,0 1-1,0 2 0,0 0 0,0 2 0,-31 4 0,44-3-41,0 1 0,0 1 0,0 0 0,1 1-1,-1 0 1,1 0 0,0 1 0,1 1 0,-1 0-1,1 0 1,1 1 0,-1 1 0,1-1 0,1 1-1,-15 20 1,-1 5 21,2 1-1,1 2 1,-24 55-1,18-28-49,2 1 0,3 1-1,3 2 1,3 0-1,3 0 1,3 1 0,-2 82-1,12-134-73,0 1-1,1-1 1,1 1-1,1-1 1,0 0-1,9 25 1,-8-30 37,2-1 0,-1 1 0,2-1 0,-1 0 0,2-1 0,-1 1 0,1-2 0,1 1 0,14 12 0,1-3-94,0 0 0,2-2 0,0-1 0,1-1 0,1-1 0,0-2 1,1 0-1,0-2 0,45 9 0,-3-5-1925,0-4 0,140 4 0,-81-14-4961</inkml:trace>
</inkml:ink>
</file>

<file path=ppt/ink/ink10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5-11-03T09:20:51.773"/>
    </inkml:context>
    <inkml:brush xml:id="br0">
      <inkml:brushProperty name="width" value="0.05292" units="cm"/>
      <inkml:brushProperty name="height" value="0.05292" units="cm"/>
      <inkml:brushProperty name="color" value="#FF0000"/>
    </inkml:brush>
  </inkml:definitions>
  <inkml:trace contextRef="#ctx0" brushRef="#br0">5312 3468 739 0,'0'0'245'0,"0"0"-42"0,0 0-80 0,0 0-36 0,0 0-12 15,-93-117-17-15,93 115-10 16,0 2-19-16,-13 0-11 16,13 0-6-16,0 0-8 15,0 2-1-15,0 19-3 16,0 6 0-16,0 14 14 16,26 8-5-16,-7 8 3 15,-9 1 4-15,-1 1-8 16,-6-5-8-16,4-5 2 0,-4-5-2 15,-3-7 4-15,0-5-4 16,0-6-2-16,0-10 2 16,0-8 2-16,0-4 3 15,0-4-4-15,0 0 3 16,0 0 5-16,0 0 35 16,0-8-9-16,-22-12-29 15,-4-6 5-15,-3-4-5 16,0 1-6-16,13 6 5 15,7 0-3-15,-1 8 1 0,7 9 3 16,3 4 2-16,0 2-7 16,-7 0 3-16,7 0-4 15,0 0-3-15,0 11-4 16,0 12 1-16,0 7 5 16,29-2 2-16,-3 2-5 15,6-6 10-15,0 0-11 16,-10-9 5-16,-2-6 0 15,-1-6-3-15,-13-3-4 16,14 0 3-16,15-15 4 16,3-13 2-16,4-7 0 15,-7-3-2-15,13-1-25 16,-9 9-41-16,-4 10-40 16,-3 3-48-16,-6 7-140 15,9-1-643-15</inkml:trace>
  <inkml:trace contextRef="#ctx0" brushRef="#br0" timeOffset="11964.14">12433 4089 818 0,'0'0'238'0,"0"0"-91"0,0 0-41 0,0 0-42 0,0 0-14 16,0 0-3-16,0 0 0 15,19-78-10-15,-19 78-13 16,0 0-4-16,0 0-4 16,0 0-11-16,6 0 2 15,4 2-7-15,9 18 0 16,-9 12 5-16,12 1 8 16,-6 10 0-16,0 7 3 0,-13 2-7 15,4 7-6-15,-7 4 3 16,0 0-1-16,0 0 4 15,0 2-8-15,0-6 6 16,0 0-7-16,0-10 3 16,-7-5-3-16,-2-15 1 15,9-9-1-15,0-9 2 16,-10-8-1-16,10-3-1 16,0 0 2-16,0 0 0 15,0 0 7-15,-3 0 2 16,-3 0-3-16,-14-4 12 15,-8-15-3-15,2-6-15 16,-13-8-1-16,11-3 2 0,2-3 0 16,3 6-1-1,7 3-2-15,7 10 0 0,9 4 3 16,-13 4 14-16,3 6-6 16,7 5 6-16,-3 1-1 15,6 0-14-15,0 0-2 16,0 0-9-16,0 19-3 15,0 12 9-15,13 10 1 16,12 4 4-16,4 5-1 16,-10-7 2-16,20-1-3 15,-10-7 0-15,0-8-1 16,-4-9 1-16,-6-9 0 16,1-8 0-16,5-1 0 15,-2 0-1-15,12-20 2 0,3-11 6 16,1-5-3-16,-10 0-4 15,0 0-4-15,-4 1-8 16,-5 7-21-16,-8 7-23 16,1 9-34-16,-10 10-47 15,13 2-105-15,0 0-377 16</inkml:trace>
  <inkml:trace contextRef="#ctx0" brushRef="#br0" timeOffset="12930.53">11612 6035 535 0,'0'0'211'0,"0"0"-12"0,0 0-53 0,0 0-26 0,0 0-30 15,0 0-24-15,-241 0-8 16,219 0 10-16,12 0 4 15,1 0-15-15,2 0-22 16,7 0 11-16,0 0-22 16,0 0 3-16,0 0-9 15,0 0-4-15,0 0-14 16,0 0 8-16,0 0-8 0,0 0-4 16,48 0 2-16,33 0 2 15,31 0 6-15,13 0 1 16,16-4 2-16,16 4-7 15,0 0 10-15,-3 0-12 16,-13 0 1-16,-9 0-2 16,-7 0 1-16,-4 4 0 15,-8-1 2-15,8 1-2 16,-15-1-4-16,-13-2 3 16,-9-1 1-16,-11 4 5 15,-15-3-5-15,-10 3-1 16,-6 3 1-16,-17-6 1 15,1 1-1-15,-7-2 1 0,-9 3-1 16,3-3 1-16,3 1-1 16,-16-1 0-16,9 0 0 15,-2 0-1-15,-7 3 3 16,0-3-2-16,0 0 1 16,0 0 1-16,0 0-3 15,0 0 1-15,-16 1-19 16,-32 4-32-16,-26 7-49 15,-3 2-46-15,-6-2-89 16,-1-4-167-16,-2-5-471 16</inkml:trace>
  <inkml:trace contextRef="#ctx0" brushRef="#br0" timeOffset="13413.04">11423 6139 783 0,'0'0'168'0,"0"0"16"0,0 0-22 0,0 0-54 0,0 0-24 16,0 0-28-16,-93 0-13 15,93 0-15-15,0 0-8 16,0-4-11-16,29-5-1 0,54-8-3 16,20 1 22-16,12 0-15 15,26 4-6-15,19-2-2 16,17 5 7 0,-4-2 0-16,3 4-9 0,-16 2-2 15,-18 1 1-15,-1 4-1 16,-20 0 0-16,-15 0 1 15,-13 0-1-15,-25 0-1 16,-20 0 1-16,-23 0 0 16,-2 0-3-16,-17 0 3 15,1 0 2-15,-4 0-2 16,-3 0 0-16,0 0 4 0,0 0 0 16,0 0-2-1,0 0-2-15,0 0-10 0,0 4-50 16,-23 15-35-16,-41 5-118 15,0-4-385-15</inkml:trace>
  <inkml:trace contextRef="#ctx0" brushRef="#br0" timeOffset="22413.31">12599 7770 816 0,'0'0'245'0,"0"0"-79"0,0 0-90 0,0 0-15 16,0 0-16-16,0 0 4 16,250-84-38-16,-198 60-2 15,2-1-9-15,7 3-12 16,6 3-144-16,7-2-385 15</inkml:trace>
  <inkml:trace contextRef="#ctx0" brushRef="#br0" timeOffset="22913.42">14661 7912 718 0,'0'0'396'0,"0"0"-167"0,0 0-109 0,0 0-17 15,0 0-66-15,0 0-22 16,67-49-9-16,-32 32-3 16,23 2-2-16,-10-4-1 15,7 4-16-15,12-1-96 16,-9-3-160-16,-13 4-473 15</inkml:trace>
  <inkml:trace contextRef="#ctx0" brushRef="#br0" timeOffset="23463.21">12930 9339 757 0,'0'0'249'0,"0"0"-102"0,0 0-1 16,0 0-59-16,0 0-41 16,0 0 3-16,-39 29-10 0,39-29-13 15,0 0-1-15,0 0 0 16,0 0-10-16,10 0 5 15,31-16-9-15,11-2-4 16,5-4-7-16,24 0-15 16,-11-1-96-16,13 2-107 15,-15 3-301-15</inkml:trace>
  <inkml:trace contextRef="#ctx0" brushRef="#br0" timeOffset="23947.26">14908 9706 1066 0,'0'0'234'0,"0"0"-87"0,0 0-36 0,0 0-36 15,0 0-47-15,0 0-5 16,-3-14-12-16,41-8-10 15,29-5-1-15,-12-3-5 16,19 3-53-16,-13-4-161 0,-10 3-327 16</inkml:trace>
  <inkml:trace contextRef="#ctx0" brushRef="#br0" timeOffset="32379.93">14690 3699 699 0,'0'0'232'0,"0"0"-81"0,0 0-17 0,0-124-39 0,0 99-32 15,0 6-11-15,0 9 2 16,0 0-14-16,0 6 1 15,0 1-16-15,0 3 4 0,-3 0-8 16,-1 0 0 0,4 0-17-16,-3 0-4 15,-6 15 0-15,-1 12 0 16,10 15 2-16,-10 11 0 0,10 11 2 16,0 14-2-1,0 3 0-15,0 7 0 0,0-5-2 16,0-4 8-16,0-11-8 15,0-9 1-15,0-18 0 16,0-6 0-16,0-13-1 16,0-10 3-16,0-7-3 15,0-5 0-15,0 0 1 16,0 0 1-16,0 0 11 16,0-5 7-16,-16-15 19 15,-22-4-34-15,6-3-3 16,-4-3-2-16,1 3 1 15,13 4-3-15,2 5 5 0,4 9-3 16,13 5 0-16,-3 4 9 16,6 0-4-16,0 0-5 15,0 13-8-15,0 17 1 16,35 3 7-16,4 3 0 16,5-1 0-16,-2-8 2 15,6-4-2-15,-22-3 0 16,16-8 2-16,-26-1-1 15,0-10-1-15,0-1 1 16,-4 0 1-16,17-18 1 16,7-13 4-16,-4-10-6 15,3-7-1-15,-6 6-1 0,-10 1-22 16,7 7-44-16,-7 2-63 16,-16-2-154-16,-3-8-970 15</inkml:trace>
  <inkml:trace contextRef="#ctx0" brushRef="#br0" timeOffset="40062.82">16347 6886 700 0,'0'0'245'0,"0"0"-88"0,0 0-49 0,0 0-35 16,0 0-29-16,0 0-27 15,0 0-8-15,0 0-5 16,-61 44 4-16,29-8 22 16,-16 4-1-16,-9 6-4 15,-1 3-3-15,0-1-3 16,0-5-5-16,14-9-12 15,18-9 7-15,7-10-9 0,15-6 4 16,4-9-3 0,0 0 4-16,0 0 4 0,0 0-1 15,0 0 23-15,-9 0 13 16,-7-13-30-16,3-10-9 16,3 0-5-16,-6 1 0 15,7 0 2-15,9 0-2 16,0 9 1-16,0 4-3 15,0 9 4-15,-10 0 1 16,10 0-3-16,0 0-6 16,0 7-4-16,0 13 6 15,0 7 1-15,0 0 2 16,0 0-1-16,32-5 4 16,-6-5-3-16,-1-3 3 15,-2-6-2-15,12-3 0 0,4-5-1 16,9 0 1-16,-3-1 0 15,9-20-22-15,-6-4-85 16,-9-4-107-16,-10-9-336 16</inkml:trace>
  <inkml:trace contextRef="#ctx0" brushRef="#br0" timeOffset="51213.52">10445 12140 829 0,'0'0'229'0,"0"0"-59"0,0 0-45 0,0 0-14 16,0 0-25-16,0 0-40 15,0 0-11-15,-58 1-15 16,58-1-9-16,23 0 0 16,50 0-1-16,49 0 4 15,19-8-1-15,13-9-9 0,-13-2-2 16,0 4 1-16,-22 3-5 15,-16 2 3-15,-17 2-2 16,-3 4-25-16,-15 4-37 16,-11 0-91-16,-21 0-133 15,-23 0-414-15</inkml:trace>
  <inkml:trace contextRef="#ctx0" brushRef="#br0" timeOffset="63347.05">6299 5446 396 0,'0'0'197'0,"0"0"-111"0,0 0-5 0,0 0 31 15,0 0-15-15,0 0-54 0,0 0 11 16,0 0 22-16,16-13-18 16,-16 13 7-16,0 0-21 15,0 0-7-15,0 0-15 16,0 0-10-16,0 0 3 15,0 0-7-15,0 0 4 16,0 0 4-16,-16 0-8 16,-16 2-8-16,-3 2 9 15,-13 3-8-15,0-2 2 16,-16 4 0-16,0-3 10 16,-4 1-13-16,7 1 1 15,-9-4 3-15,-4 3-4 0,-12 1 0 16,-1 1 0-1,-6 1 1-15,-3-5 1 0,-4 3-2 16,4 1 0-16,13-2 2 16,0 0-2-16,-4-6 0 15,10 2 0-15,-16 1 10 16,-3 4-10-16,-7 1 0 16,-25 1 1-16,6 4-1 15,-3-2 5-15,3 0-5 16,29-4 0-16,10-1-2 15,3-1 2-15,6 0 0 16,26-2 0-16,3-4 0 16,10 0 0-16,9 0 3 15,7 0-2-15,-3 0 10 16,12 0-4-16,0 0-6 0,-9 0 4 16,9 0-2-1,-9-4 0-15,0-2-1 0,-13 1-2 16,0 4 0-16,3-3 6 15,-6 1-6-15,3 1 1 16,-7-1-1-16,-6 0 0 16,20-3-3-16,-4 4 5 15,16-1-2-15,-3 2 0 16,6-2-2-16,7 2 2 16,-3-2 2-16,3 3-2 0,3 0 0 15,0 0 0-15,0 0 0 16,0 0 0-16,0 0 0 15,0 0 0-15,0 0 0 16,0 0-2-16,0 0-2 16,0 0 1-16,0 0-5 15,0 0 0-15,0 7 8 16,0 6 2-16,0 5-2 16,0 5 3-16,0 4 0 15,9 0 3-15,4 5-4 16,0-1 1-16,0 8 4 15,-4-3-6-15,1 6 3 16,9 4-4-16,0 1 6 16,4 6-6-16,-10 1 1 15,-1 4 7-15,8 9-7 0,-17 13 1 16,3 7 0-16,1 9 7 16,-4-1-7-16,3-10 0 15,-6-13 1-15,3-15-2 16,-3-4 4-16,7-5-1 15,6-2 2-15,-13 5 1 16,6 6-3-16,-6 5 2 16,10 8-1-16,-10 4 5 15,0 5-4-15,0-3-4 16,0-3 5-16,0-11-3 16,0-4-1-16,0-9-3 15,0-4 1-15,0-2 1 0,0-1 3 16,0 0-3-16,9-7 5 15,-9 1-4-15,0-3 1 16,0-5-3-16,0 3 2 16,0-3-2-16,0 2 0 15,0-3-1-15,0-3 3 16,0 2-2-16,0 1-1 16,0 0 0-16,0 7 1 15,0-1-1-15,-19 5 2 16,13-7-2-16,-7-4 3 15,3-4-2-15,1-8-1 16,2-5 0-16,1 2 2 16,6-5-2-16,-3 1 0 15,3 6 1-15,-10-4-2 0,7 3 1 16,-4 1 0 0,4-1 1-16,-3 3-1 0,6 0 0 15,-3-2 0-15,-4-1 1 16,7-1-1-16,-3-1 0 15,0 5-1-15,-10-4 3 16,13 3-1-16,-10-6-1 16,10-6 3-16,0 0-3 15,0-3-1-15,0 3-3 16,0-2 3-16,0 4 1 16,0 2-2-16,0 0 2 0,0 4-2 15,36 0 2 1,-1-2 0-16,10 6 5 0,9-7-1 15,10 0 3-15,10 0 4 16,-3-5 0-16,9-3-1 16,0 0-2-16,0 0-6 15,7 0 0-15,-4 0 2 16,10-6 3-16,3 0-6 16,29-1 5-16,-9 3 0 15,-7-3-4-15,3-1-1 16,-10 3-1-16,4-3 0 15,-3-1 1-15,-1-1 0 16,-5-2 2-16,-4 2-2 16,-20 0 2-16,20 1 1 15,-16-3-1-15,10 3-2 0,-4 0-1 16,1 3 0-16,2-5 8 16,-12 6-5-16,3-5-2 15,-3 3 0-15,-7 2 3 16,-3 0-3-16,7 3 1 15,-11-3-2-15,5 5 2 16,-5-3-1-16,5 3 0 16,-11-1 1-16,-6-2-1 15,-9 3 0-15,6 0 0 16,-13 0-1-16,3 0 0 16,-16 0 0-16,0 0 1 15,-12 0 1-15,-4 0-1 16,7 0 2-16,-10 0-2 15,0 0 0-15,0 0 3 0,0-3-2 16,0-3-2-16,0-9-24 16,-39-6-46-16,-15-16-124 15,-23-25-118-15,13-22-790 16</inkml:trace>
  <inkml:trace contextRef="#ctx0" brushRef="#br0" timeOffset="64518.33">6158 5517 370 0,'0'0'352'0,"0"0"-193"0,0 0-62 0,0 0-29 0,0 0-20 15,0 0 6-15,0 0-5 16,141 4 2-16,-105-2-2 16,-7-1-20-16,9 2 2 15,-9-1-8-15,-4 4 7 16,-5-5-14-16,9 4-2 16,-10 0 1-16,6 4-4 15,-5 6-5-15,2 1-5 0,-6 10 5 16,7 2 1-16,-17 8 10 15,4 3 0-15,6 3 2 16,-13 6-5-16,7 7-4 16,-4 4-3-16,-3 4 8 15,4 5-3-15,-1 2-1 16,-3-1 2-16,0 6-3 16,4 3-5-16,-4 2 1 15,-3-1-4-15,10-3 1 16,-1-3 1-16,7-6 0 15,-6-2 4-15,9-3-5 16,-9 1 7-16,6 6-6 16,-3 5 3-16,3-1 1 15,-4 1-2-15,-2-5 4 16,0 1 1-16,-10-5-2 0,6-2-5 16,-6-5 1-1,3-1-2-15,4-4-3 0,-1-8 1 16,-3-4 0-16,-3-4 0 15,0 2 0-15,10 0-1 16,-10-2 0-16,0 1-1 16,0-5 1-16,0-1 5 15,13-3-4-15,-13 1 0 16,0 2-1-16,0-1 2 16,0 3-1-16,0-2 1 15,0 6-1-15,0-2-1 16,0 5 0-16,0-2 1 0,0-4 0 15,0-6-1-15,0-4 0 16,0-5 1-16,0-2 1 16,0-6 2-16,-13 1-3 15,0 1 2-15,-22 2 3 16,-20 4 0-16,-18 7-2 16,-33 7-4-16,-22 9-4 15,-36 15-60-15,-32 17-107 16,-50 15-366-16</inkml:trace>
  <inkml:trace contextRef="#ctx0" brushRef="#br0" timeOffset="74596.7">3420 6765 891 0,'0'0'265'0,"0"0"-129"15,0 0-56-15,0 0-27 0,0 0-36 16,0 0 1-16,0 0 17 16,74 0 16-16,-13 0-14 15,0 0-11-15,6-4-1 0,-3-2-8 16,-9-1-3-1,-13 3-7-15,2 3-7 0,-2 1 4 16,3 0-8-16,-16 0 0 16,6 0-67-16,10 8-104 15,3 6-239-15</inkml:trace>
  <inkml:trace contextRef="#ctx0" brushRef="#br0" timeOffset="75513.75">11888 7610 913 0,'0'0'272'0,"0"0"-94"0,0 0-47 0,0 0-31 16,0 0-35-16,0 0-10 15,-48-14 2-15,48 13-29 16,6-6-16-16,42-2 10 15,19 1-11-15,7-3-8 16,13-2-3-16,9-1 9 16,3-2-7-16,-3 5-2 15,-22-1 0-15,-10 3-1 16,-22 4-4-16,-16 4-24 0,-17 1-37 16,-9 0-65-16,0 0-60 15,-13 0-206-15</inkml:trace>
  <inkml:trace contextRef="#ctx0" brushRef="#br0" timeOffset="76397.07">5594 6663 440 0,'0'0'356'0,"0"0"-99"0,0 0-88 0,0 0-71 16,0 0-7-16,0 0-21 15,-61 7-25-15,61-7-7 16,29 0-19-16,19-1 6 16,29-10-2-16,-3 1-10 15,0 1-9-15,-7-2 6 16,0 6-10-16,-12 3-2 16,2-1 2-16,-2 3-4 0,-17 0-63 15,1 0-133 1,6 3-215-16</inkml:trace>
  <inkml:trace contextRef="#ctx0" brushRef="#br0" timeOffset="77230.19">14369 7657 520 0,'0'0'495'0,"0"0"-267"0,0 0-74 0,0 0-16 16,0 0-72-16,0 0-26 16,-9 0-3-16,9 0-11 0,0 0-3 15,28 0-3-15,17-4-9 16,3 1-5-16,10-2 2 15,-10-2-7-15,0 1 1 16,-22 0-2-16,9-2-22 16,-22 8-46-16,-13 0-36 15,0 0-98-15,-87 0-149 16</inkml:trace>
  <inkml:trace contextRef="#ctx0" brushRef="#br0" timeOffset="78279.83">4446 9000 540 0,'0'0'510'0,"0"0"-313"0,0 0-81 0,0 0-7 16,0 0-23-16,0 0-41 16,-208 9-5-16,195-9-4 15,0 0-15-15,0 0-9 16,-6 0-1-16,10 0 1 15,2 0-3-15,7 0-8 16,-9 0 3-16,9 0-3 16,0 0 1-16,0 0-1 15,-4 0 0-15,4 0-1 0,0 0 1 16,0 0-1-16,0 0-2 16,0 0 2-16,0 0 4 15,0 0-3-15,-6 0-2 16,6 0 2-16,0 0-2 15,0 0 1-15,0 0-4 16,0 0 4-16,0 0 0 16,0 0 0-16,0 0-3 15,0 0-3-15,19 0-1 16,42 0 7-16,19-12 11 16,20-3-10-16,12-2-1 15,3 6-45-15,7-1-100 16,0 3-135-16,-10-5-418 15</inkml:trace>
  <inkml:trace contextRef="#ctx0" brushRef="#br0" timeOffset="78913.19">11904 9643 440 0,'0'0'495'0,"0"0"-277"0,0 0-78 0,0 0-33 15,0 0-28-15,266-23-40 0,-167 11-14 16,17-2-5-16,-4 2-18 16,-16 6-1-16,-16-1-1 15,-19 5-16-15,-16 2-48 16,-23 0-87-16,-22 0-145 15,0 0-349-15</inkml:trace>
  <inkml:trace contextRef="#ctx0" brushRef="#br0" timeOffset="79497.46">5892 8526 778 0,'0'0'236'0,"0"0"-105"0,0 0-42 0,0 0-46 0,0 0-36 16,0 0-7-16,112-6 18 15,-44-9-8-15,18 3-9 16,14 0-2-16,-4 0-18 16,16 5-268-16</inkml:trace>
  <inkml:trace contextRef="#ctx0" brushRef="#br0" timeOffset="81447">22711 8307 610 0,'0'0'139'0,"0"0"32"0,0 0 5 0,-253-45-28 15,208 37-36-15,16 4-18 16,10 3-9-16,19 1-27 16,0 0-21-16,0 0-23 15,10 0-11-15,83-4 1 16,57-4 2-16,49-2 2 16,48-4-2-16,35-3 1 15,26-3 0-15,48-2 11 16,3-2-9-16,10 8-7 15,-13-5-4-15,-26 8 2 0,-16 8 0 16,-54 0 0-16,-26 5 1 16,-39 0-2-16,-34 0 4 15,-40 0-1-15,-31 0-2 16,-22 0 1-16,-24 0 0 16,-15 0 7-16,-10 0 8 15,-12 0 3-15,-7 0-2 16,0 0-7-16,0 0-6 15,-7-4-4-15,-53 4-29 16,-33 0-63-16,-20 0-62 16,-2 0-129-16,25 0-373 0</inkml:trace>
  <inkml:trace contextRef="#ctx0" brushRef="#br0" timeOffset="82863.49">20903 7150 614 0,'0'0'149'0,"0"0"7"0,0 0-49 0,0 0-21 0,0 0-27 16,0 0 10-16,-163-112-25 15,105 92 3-15,-16 1-17 16,-9 7 4-16,-10-3-9 16,-16 7-7-16,-10 1-8 15,4-2-5-15,-7 5-3 16,10 1 3-16,9 3 4 15,-3 0 4-15,1 0-7 16,-4 0 15-16,6 11 14 16,-12 12-17-16,12 1-10 15,7 10-5-15,-4 2-3 16,11 5 0-16,8-1 2 16,8 9 1-16,15 0-3 15,7 5 3-15,6 6 3 0,13 0-1 16,6 1-2-16,10 4 7 15,13-3-5-15,3-3-1 16,0 3 13-16,0 1-15 16,19-2 5-16,20 3-2 15,9-1 4-15,6-5-4 16,17 4 2-16,-1-4-2 16,17-4-2-16,6 3-2 15,3-8 4-15,7 0-4 16,-1-12 1-16,14-5 2 15,5-12-3-15,11-9 6 16,15-6 1-16,-2-5 4 16,5 0-3-16,1 0-9 15,-4-11 10-15,-5-7-10 0,-8-8 0 16,4-4 0-16,-3-2 0 16,-7-6 8-16,0-5-8 15,-9 1 0-15,-4-6 0 16,-6 3 2-16,-6 1-2 15,-17 3-1-15,-18 2 1 16,-4 2 8-16,-19-2-5 16,-16 0-2-16,-7 0 4 15,-6-3-2-15,-13 0 2 16,-3-2 0-16,0 1 9 16,-13-4-2-16,-31 4-1 15,-14-2 6-15,-9 0-7 16,-14 0-1-16,-12 3-2 15,-12 0-6-15,-8 5 2 0,-12 5 0 16,4 5 0-16,-1 6-1 16,-19 10-2-16,6 11-1 15,-32 0-8-15,-19 12-69 16,-32 26-88-16,-38 0-188 16</inkml:trace>
  <inkml:trace contextRef="#ctx0" brushRef="#br0" timeOffset="86863.67">26161 1048 332 0,'0'0'527'0,"0"0"-356"16,0 0-66-16,0 0-4 0,0 0-36 16,3-124-24-16,-3 83-4 15,0-3 17-15,-16-2-12 16,-32 3-5-16,-19-3 7 15,-16-1-30-15,-10 2-1 16,0 10-1-16,19 14-6 16,16 11 10-16,23 9 16 0,-7 1-27 15,-3 13-2-15,4 28-3 16,5 20 3-16,-2 20 5 16,31 18-3-16,7 21 6 15,0 11 5-15,0 2 1 16,7 1 12-16,12-13-16 15,0-9 7-15,4-12 0 16,-10-21-17-16,-1-13 5 16,-5-14-7-16,-4-17-1 15,4-16 1-15,-1-14-4 16,-3-5-27-16,-3 0-29 16,0-5-17-16,0-17-51 0,-3-10-33 15,-20-6-15 1,4-3-101-16,-10-3-13 0,-9 4 61 15,-10-1 228-15,0 5 47 16,3 6 123-16,6 10-19 16,14 6 52-16,12 5-37 15,3 5-45-15,10 0-34 16,0 1 0-16,0 2-12 16,0-3-41-16,0-7-7 15,55-4-12-15,15-1-9 16,26-1-5-16,-3 0 4 15,7 0-4-15,-4-2-1 16,-9 4 1-16,-20-1-1 0,-6 7 1 16,-26 0 3-16,-19 1-4 15,-9 3 1-15,2-4 0 16,-9-1 4-16,0-5-1 16,0 3-3-16,0 0 0 15,0 5 1-15,0 4 1 16,0 1 4-16,-9 2 5 15,2 0-8-15,-6 0 5 16,-3 0-9-16,-6 11-1 16,3 12 0-16,3 6-2 15,-4 0 3-15,20 3 0 16,0-2-3-16,0-6 3 0,7 0-1 16,31-5 1-16,10-5-2 15,7-4 0-15,6-7-3 16,6-3 5-16,-3 0-1 15,-9-8-1-15,-7-11 2 16,-10-4 0-16,-6-4 2 16,-9 0-1-16,-14 0-1 15,4 0-1-15,-13 7 1 16,0 9 5-16,0 0-5 16,0 11-1-16,-29 0-6 15,10 0 0-15,-13 6 4 16,3 10 1-16,4 4 0 15,5-1 2-15,11-1-3 16,9-1 0-16,0-3 0 0,0-1-1 16,0 1-8-16,0-5-5 15,0-1 0-15,9-2 3 16,11-1 2-16,-1 0 5 16,-3-1 0-16,3-1 6 15,3-3 1-15,-2 0 0 16,-4 0 0-16,6 0 0 15,4 0-1-15,-10 0 1 16,6-7 1-16,10-5 1 16,-9-9 4-16,-1-5-5 15,-6-4 2-15,0-2 1 16,-12-4 0-16,-4-8-3 16,0 2 1-16,0-5 4 15,0 4 3-15,-10 0 2 16,-9 8 17-16,-1 11-10 0,14 13 3 15,3 8 1-15,-4 3 0 16,4 0-22-16,3 30-7 16,0 13 7-16,0 12 2 15,0 6 0-15,0-2-2 16,13-1 1-16,13-5 1 16,15-7-2-16,-5-12-2 15,-1-12 1-15,-6-12-3 16,0-2-5-16,-10-8-7 15,10 0 6-15,-4-13 10 16,-5-14 2-16,8-3 2 0,-8 3-2 16,-1 8 0-1,-13 9-1-15,-2 5 1 0,-4 5-2 16,0 0-3-16,6 0-8 16,4 11-2-16,6 7 13 15,-4 0 1-15,8 0 1 16,-1-2-2-16,0-2 0 15,-9-8-4-15,3-2-4 16,-7-4-7-16,10 0 2 16,-6 0-6-16,9-5 19 15,0-14 7-15,4-1-3 16,-17 5 0-16,4 1-3 0,6 8 3 16,-16 0-4-1,0 6 0-15,0 0-3 0,3 0-7 16,10 0-3-16,-1 9 8 15,1 4 4-15,-3 2-1 16,0-4 0-16,-10-5-10 16,0-2-4-16,0-4 8 15,0 0 8-15,6 0 3 16,4 0 5-16,-4 0-8 16,7 0-4-16,0 0 2 15,3-4 1-15,22 3 1 16,-9 1-2-16,9 0-5 15,-2 0-1-15,-4 12 4 16,-19-1-3-16,-1 1 3 16,-12-4-9-16,0-1 6 0,0 1-6 15,0-7 7-15,-12-1 1 16,-17 0-7-16,3 0 4 16,20 0 8-16,-4-10-3 15,10-7-13-15,0 4 9 16,10-2-6-16,22 2 13 15,16-1 3-15,3-4 2 16,7-2-5-16,-7 0 0 16,7-3-3-16,-13-2-3 15,-23 3 6-15,-6 6 1 16,-16 1-1-16,0 7 5 16,0 4-1-16,-19 4 13 0,-7 0-8 15,4 0-9 1,-10 24 2-16,19 3-2 0,7 1 14 15,6 2-13-15,0-3 0 16,19-4 8-16,29-4-7 16,3-8-2-16,7-5-2 15,6-6-5-15,-3 0-35 16,-16 0-25-16,3-15-102 16,-26-3-298-16</inkml:trace>
  <inkml:trace contextRef="#ctx0" brushRef="#br0" timeOffset="87046.83">26578 1212 951 0,'0'0'185'0,"0"0"-82"0,0 0-46 0,0 0-47 0,0 0-10 16,0 0-39-16,321-27-257 15,-212 22-494-15</inkml:trace>
  <inkml:trace contextRef="#ctx0" brushRef="#br0" timeOffset="87730.92">29111 1439 1094 0,'0'0'192'0,"0"0"-10"16,0 0-47-16,0 0-79 15,0 0-55-15,0 0 1 16,-10 34-2-16,20 2 7 15,9 0-6-15,0-5 8 16,-9-8-9-16,-1-6 4 16,-9-12 2-16,0-1-5 0,0-4 0 15,0 0 10-15,0-4 45 16,0-19 13-16,-9-20-56 16,-14-6 5-16,-2-10-16 15,12-3 7-15,10 3-9 16,-7 2 4-16,10 12-3 15,0 12 4-15,0 15 4 16,0 10-1-16,0 8 4 16,0 0-12-16,0 10-10 15,10 15-8-15,15 8 18 16,23 2 3-16,-9-4 1 16,-4-3-4-16,7-6 0 15,-16-12-7-15,-7-3 6 16,-13-4-8-16,-3-3 6 0,7 0 1 15,6-11 4-15,-3-20 3 16,13-11 4-16,-4-1-6 16,-6 3 0-16,0-1-3 15,0 14 4-15,-13 9-3 16,0 9 1-16,-3 9 0 16,0 0-4-16,10 3-3 15,6 24-7-15,7 13 12 16,9 10 0-16,-10 4-2 0,7 4-11 15,-13 1-36 1,-3 1-33-16,6-8-9 0,-13-7-36 16,4-9-67-16,0-10-21 15,6-13-162-15,3-8-161 16</inkml:trace>
  <inkml:trace contextRef="#ctx0" brushRef="#br0" timeOffset="88480.54">29948 1521 336 0,'0'0'385'0,"0"0"-134"0,0 0-55 0,0 0-72 16,57-135-21-16,-57 118-20 16,0 7-10-16,0 4-17 15,-16 6-48-15,-16 0-8 16,-3 0-9-16,9 18 7 0,-6 8 2 16,19 2 0-16,10 2-5 15,3-6-8-15,0-2-16 16,0-6-15-16,16-10 2 15,13-5-2-15,-3-1 25 16,3 0 19-16,-1-18-4 16,8-2 4-16,-11 4-8 15,-12 5-1-15,-3 10 6 16,-7 1 2-16,3 0-4 16,7 0-15-16,-3 12 14 15,6 4 0-15,10-2 6 16,2-4 3-16,1 1-3 15,10-8-2-15,6-3-4 0,-4 0-17 16,-5 0 11-16,-8-1-16 16,-8-16 20-16,-8-3 8 15,1 0 4-15,-13-2 4 16,0 3 22-16,0 6 11 16,0 4 17-16,0 4 1 15,0 5-5-15,0 0-26 16,0 0-26-16,0 0-2 15,0 26 0-15,0 9 15 16,0 27 10-16,0 15-10 16,0 19-7-16,3 13 26 15,26-1-28-15,-3-4-1 16,-4-10 0-16,1-16-2 16,-20-24-3-16,-3-23 0 15,0-19-1-15,0-12 1 16,0 0 2-16,0-12 16 0,-10-30-18 15,-18-13 3-15,-8-17-5 16,4-16 2-16,-3-19 0 16,19-6-2-16,6-7-3 15,10 8 4-15,0 13 1 16,7 13 0-16,22 23-3 16,9 17 7-16,-3 18-4 15,-3 14 0-15,4 14-1 16,2 0-8-16,4 16 1 0,-17 25 5 15,-15 6 1 1,-10 0 1-16,0 3 1 0,-32-5-1 16,-32 0-1-16,-13-3-9 15,-26 0-48-15,-2-4-140 16,-14-9-175-16</inkml:trace>
  <inkml:trace contextRef="#ctx0" brushRef="#br0" timeOffset="92214.87">24641 2362 415 0,'0'0'279'0,"0"0"-128"0,0 0-37 0,0 0-1 16,0 0-36-16,0 0-12 16,0 0-8-16,-157-22-18 0,125 22 4 15,-6 0 4 1,3 0-3-16,-4 0-16 16,4 3-13-16,-7 7-1 15,-3 1 1-15,7-2-2 0,-7 6 4 16,-3-4-3-16,13 1-3 15,6 0 3-15,-10 3-8 16,-9 4 1-16,19 4-4 16,-9 6-2-16,6 5 11 15,0 1-12-15,3 7 6 16,10 1-2-16,-7 6 3 16,16 5-7-16,-3 1 12 15,13 1-6-15,0-10-6 16,0 1 0-16,0-2 1 15,20 0-1-15,12 0 7 0,3 1-7 16,13 3 3-16,0-9-2 16,7 2-1-16,2-9 1 15,14-1 5-15,0-3-4 16,12-9-2-16,3-3 3 16,7-9-3-16,10-6 5 15,0-2-5-15,2 0 0 16,1-15 0-16,-13-9 5 15,7-4-2-15,-11-7 0 16,-15 0-2-16,-7-8-1 16,1-2 2-16,-17-3 8 15,-12-5-9-15,-11 2 20 0,-5-6-5 16,-17 2-2-16,-6-4-1 16,0-2-8-16,-6-4 10 15,-55 1-5-15,-3 1 1 16,-13 4-9-16,-10 10 0 15,-6 8 3-15,10 11-5 16,16 14-4-16,2 15-4 16,5 1-52-16,-5 12-60 15,-8 16-146-15,18 6-384 16</inkml:trace>
  <inkml:trace contextRef="#ctx0" brushRef="#br0" timeOffset="93479.85">23080 8637 1105 0,'0'0'35'0,"0"0"51"0,0 0 13 0,0 0 22 16,0 0-80-16,0 0-37 16,141-74 9-16,58 42 29 15,35-6-21-15,45-1-10 16,0 4 0-16,9 8-1 15,-5 8-1-15,-21 7-2 16,-15 12-6-16,-41 0 3 0,-46 0-1 16,-32 4 4-16,-41 13-5 15,-30-5-1-15,-28-2 5 16,-10-3-2-16,-19-5-2 16,0-2 2-16,0 0 2 15,-6 5 9-15,-61 4-6 16,-39 2-4-16,-22 2-5 15,-26 3 3-15,-35-1-2 16,-26 4 3-16,-22 0-3 16,-4-8-1-16,7-3 1 15,13 0-1-15,19-2 0 16,19 3 3-16,26-3-2 0,42 4-1 16,31-3 0-1,26-7 1-15,33 2 0 0,15-2 6 16,10 0 3-16,0 0-4 15,10 0-6-15,73-2 4 16,45-15-1-16,62-7 12 16,37-3-4-16,27-5-2 15,12 1-2-15,6 1-5 16,-12 6 2-16,-13 11-2 16,-26 3 3-16,-48 10-3 15,-51 0-2-15,-39 0 0 16,-38 12-3-16,-22-1 2 15,-14-5-1-15,-9-3 1 0,0-1 2 16,0 0 2-16,-45 3-2 16,-32 4-1-16,-35 4-13 15,-23 10-48-15,-41 8-86 16,-16 7-225-16</inkml:trace>
  <inkml:trace contextRef="#ctx0" brushRef="#br0" timeOffset="104181.28">6129 5502 637 0,'0'0'161'0,"0"0"-20"0,0 0-24 0,0 0-28 0,0 0-13 16,0 0-18-16,0 0-9 15,0 0-23-15,-3 0-12 16,-26 0-11-16,-25 0-3 15,-4 0 0-15,-35 3 0 16,-9 6 2-16,-20-2-2 16,-13 4 0-16,-3 1 0 15,-6-1 1-15,-13 0-1 0,6 3 4 16,-9-4-4-16,-10 2-1 16,3 3 1-16,7-3 0 15,12 2 3-15,11-2-3 16,18-6-1-16,4 0-5 15,31-3 6-15,7-2 0 16,4-1 1-16,-1 4-2 16,-6-3 1-16,-10 5 0 15,-6 0 0-15,0 0 0 16,3 3 0-16,9-2 0 16,26-2 4-16,4-2-4 15,6-1-4-15,3-2 4 16,7 0-1-16,-1 2 1 0,20-2 0 15,0 0 0-15,-10 0 1 16,3 2 5-16,-12-1-6 16,9-1 0-16,9 0 0 15,11 0-1-15,9 0 1 16,0 4 2-16,0-3-2 16,0-1 0-16,0 0 0 15,0 6 0-15,0 3 1 16,0 3-1-16,0 9 0 15,0 4 0-15,0 2 2 16,0 5 13-16,0 4-4 16,22 1-4-16,-6 10 4 15,16-2-3-15,-6 6-3 16,-3 2 4-16,-1 4-2 0,0 6 6 16,-6 4-4-16,10 6-9 15,-16 7 11-15,3-1-7 16,3-1 0-16,-7 2 0 15,1-2-4-15,-7-3 4 16,7 0-2-16,-4 0 0 16,4-5 1-16,-10-5 1 15,12 1-3-15,-12 0 2 16,0-1-3-16,0-3 4 16,0 4-3-16,0-4 1 15,0 0-2-15,0-7 7 16,-22-1-4-16,12 0 4 15,-2-1-4-15,-11-4 4 0,10-1 1 16,4-8-4-16,-7-3-2 16,6-1-2-16,-9-5 1 15,12-3 6-15,-5-2-3 16,2-2 0-16,10 0 1 16,0-5-1-16,-10 4-1 15,10-5 0-15,0 2-1 16,0-4-1-16,0 1 1 15,0-4-2-15,0 3 0 16,0-5 0-16,0 1 1 0,0-3-2 16,32-2 2-1,-6 1-1-15,22 4 2 0,-3-6 2 16,19 3-1-16,-3-2-3 16,13 0 2-16,9-2-1 15,10 3-1-15,-6-8 0 16,18 0 4-16,-2 0-3 15,-10 0 0-15,19-5 0 16,-9 1-1-16,-1 4 0 16,4 0 3-16,6 0-3 15,-3 0 0-15,0 0 1 16,4 0 0-16,9 0 2 16,-10 0-3-16,13 0-4 15,-13 0 3-15,-6 0 1 16,-13 0-4-16,-3 0 4 15,-14 0 1-15,8 0-1 16,-4 0 0-16,-6 0-2 0,-1 0 2 16,1 0-2-16,-6 0 4 15,5 0-2-15,-12 0 0 16,-16 0 0-16,-16 0-1 16,-3 0 1-16,-7-4 2 15,3 2 1-15,-22-1-1 16,0 1-1-16,0 2-1 15,0-3-3-15,0-1-31 16,0-5-95-16,-13-6-243 16</inkml:trace>
  <inkml:trace contextRef="#ctx0" brushRef="#br0" timeOffset="107313.53">8624 5469 100 0,'0'0'445'0,"0"0"-304"0,0 0-10 0,0 0-22 16,0 0 40-16,0 0-8 16,-93 0-40-16,80 0-26 15,-6-3-5-15,9 3-26 16,-9 0-14-16,-7-1-19 15,-3 1 2-15,-19 0 1 0,-9 0-10 16,-11 0-1-16,-15 0 3 16,-10 0-2-16,6 1 4 15,-15 8-8-15,-10-2 2 16,-10 3-3-16,6-5 4 16,-2 3-3-16,12-5 0 15,3-2 6-15,17-1-3 16,2 0-2-16,11 0 0 15,-4 3-1-15,0-1 1 16,-13 1 2-16,-6 1-2 16,0 2 0-16,-17 2 2 15,-15 5-3-15,-6-5-3 0,12 2 3 16,0-3 0-16,29-5 3 16,6 0 3-16,14-2-6 15,18 0 0-15,13 0 2 16,-9 0-2-16,-7 3 0 15,-25-1 0-15,-32 5-1 16,-1-1 3-16,4-1-2 16,19-1 0-16,29-4 2 15,16 0 0-15,19 0-2 16,10 0 0-16,19 0-3 16,-10 0 3-16,10 0 1 15,-10 0-1-15,10 0 0 16,0 0 4-16,0 0-4 0,0 0-1 15,0 0 1-15,0 0-1 16,0 0 1-16,0 0 0 16,0 0-2-16,0 0-1 15,0 8-2-15,0 0-1 16,0 8 4-16,0 4 2 16,0 6 2-16,0 2-1 15,0 9-1-15,10 3 9 16,0 3-7-16,-10 7 6 15,9 1-4-15,1 5 0 16,-10-2 1-16,0-1 1 16,0 4-2-16,0 2 2 0,0 13-6 15,0 6 3 1,0 6-3-16,0 6 3 16,0-6 2-16,-10-2-4 15,1 0-1-15,-1-5 1 0,-9-3-1 16,19-8 0-16,-7 0 1 15,7 3-1-15,0-4 0 16,0 2 1-16,-9-1 0 16,-1-3-1-16,7 1 0 15,-7 2 0-15,4 0 0 16,-4 0 0-16,10-3 0 16,-13 1 2-16,4-5-2 15,9 0 1-15,-3-5-1 16,3-3 0-16,0-2 0 15,0 2 0-15,0 2-1 0,0 4-1 16,0-2 2-16,-13-2 2 16,13-4-2-16,0-4 1 15,-10-2-1-15,10-8 0 16,-19-1 0-16,0-2-3 16,3 0 2-16,0 1 1 15,0-6 4-15,9 0-4 16,-6-3 0-16,4-5-3 15,6-8 3-15,-10-5 0 16,13-3 0-16,0 0 0 16,0-3-1-16,0 1 1 15,0 2 0-15,0 6 0 0,0 2 0 16,0 3 0-16,0 0 1 16,0 1 0-16,16-3-2 15,-3 2 0-15,3-3 0 16,13-2 1-16,-1-2 0 15,1-1 2-15,10 0 1 16,-1 2-2-16,17-4 1 16,9-3 0-16,3 2-2 15,10-3 4-15,6 3-4 16,14-3 1-16,2 0-1 16,10 0 0-16,0 0 2 15,22 0-3-15,4 0 3 16,9 0-4-16,-6 0 4 15,-6-6-5-15,-10 5 3 16,-20-2 0-16,-9 2 1 0,-3 1-1 16,-10 0 0-16,16 0 5 15,-3-4-5-15,10 3 1 16,-1 1 1-16,1-3 0 16,3 3 0-16,-10 0-1 15,-3 0 0-15,0 0 0 16,-16 0 3-16,9 0-3 15,-15-4 0-15,6-3 3 16,-13 0-1-16,7-2-1 16,-20 8 3-16,-3-4-3 15,-3 2 2-15,-3 0-2 16,-7 0-1-16,-6 0 1 16,-10 2-2-16,0-6 2 0,-3 5 0 15,-3-6 0-15,0 2 2 16,-10-5-4-16,-3 4 0 15,0-10-20-15,0-7-49 16,0-10-109-16,0-23-224 16</inkml:trace>
  <inkml:trace contextRef="#ctx0" brushRef="#br0" timeOffset="113081.35">6136 5598 636 0,'0'0'135'15,"0"0"11"-15,0 0-29 0,0 0-14 0,0 0-34 16,0 0-29-16,0 0-15 0,3-18-4 16,52 4 10-16,22 1-10 15,-1-4 2-15,17 0 4 16,4 0 8-16,2 5-13 16,23-5-10-16,0 9-6 15,-10-2 2-15,0 6-6 16,-3 3 1-16,0-3-2 15,3 1 6-15,-15 3-4 16,-14 0 1-16,0 0-3 16,-15 0 1-16,-1 0-2 0,-3 0 0 15,0 0 3 1,-3 3-3-16,-6 1 3 0,2-4 0 16,-12 1 0-16,3 2 2 15,-9-3-4-15,-4 1 2 16,-6 2 1-16,0-1-1 15,-4 0-3-15,-15 1 1 16,-10-2 1-16,3 2 2 16,-3-3-3-16,7 1-1 15,-4 2 0-15,6-1 0 16,-2 1 1-16,9 1 1 16,-10-1-2-16,10 2 4 15,-6-2-2-15,3 1-2 0,-7 4 4 16,4 1 0-1,-1 1 2-15,1 5 0 0,-10 1-2 16,0 6 3-16,0 5-1 16,0 3-2-16,0 6 1 15,-19 0 0-15,3 3 0 16,-13 3-2-16,13 1-3 16,-10 4 5-16,7 1-3 15,-7 0 3-15,7 3 2 16,0-3-2-16,0 4-1 15,3-1 2-15,-7 3-5 16,14 8 10-16,-1 1-11 16,10 0 6-16,0 0 0 15,0-5-5-15,0-5 2 0,0-3-2 16,0-2 2-16,0-2-3 16,0 2 1-16,0 1 3 15,0 10-2-15,0 2 10 16,0 1-5-16,0 3 1 15,0-4-2-15,0-1-1 16,0-2 9-16,0 0-10 16,10-1 11-16,2-3-8 15,-5-5-1-15,-4 4-3 16,-3-3 5-16,10 3-3 16,-10 1-5-16,0 3 6 15,3 0-6-15,-3-2 2 16,0-1-1-16,0 0 0 15,0-5 1-15,0 3-2 16,3-2 2-16,0 0 3 0,4 3-3 16,-7 1-1-16,3 0 2 15,3 0-2-15,-6-5 3 16,0 0-3-16,0-6-1 16,0-1 1-16,0-3 3 15,0-3-3-15,0 0 1 16,0-3-2-16,0-2 2 15,0 1-1-15,10-2 0 16,3 5-1-16,-7-4 1 16,-6-3 0-16,0-1 0 0,0-4 0 15,0-6-1 1,0-3 1-16,0-3-1 0,0-2 0 16,0-3 0-16,0 2 2 15,0-3 0-15,0 3 0 16,-6-1 0-16,-23 4 0 15,-3-2 1-15,-13 0-3 16,-13 4-2-16,-12 2-5 16,-27 8-48-16,-28 7-116 15,-16 2-239-15</inkml:trace>
  <inkml:trace contextRef="#ctx0" brushRef="#br0" timeOffset="123097.26">26498 2617 515 0,'0'0'322'0,"0"0"-185"0,0 0-28 0,0 0-32 16,0 0-16-16,0 0-20 15,0 0 3-15,0-79-2 16,0 72-6-16,0-4 4 0,0 5 7 16,0-1-9-1,0 0-6-15,-3 0-6 0,-13 2-11 16,-4 1-3-16,-2 2-6 15,-13 0-2-15,6 0-3 16,3 2-1-16,-16 0 1 16,4 0 0-16,-7 0-1 15,0 2 1-15,7 6 1 16,-10 4-2-16,12-1 4 16,1 9-2-16,-7 0 0 15,4 7 0-15,3 8-1 16,-7 1 6-16,10 1-3 0,-7 5 4 15,17-4-3-15,6 2-1 16,6-1 0-16,7 2-4 16,3-1 3-16,0-1-2 15,0-1 4-15,0 1 0 16,0-4 5-16,0-4-2 16,13-3 0-16,19-1-3 15,0-1 1-15,7-3-3 16,9-1 2-16,6-4-3 15,7-3 6-15,-6 0 0 16,9-7 1-16,3 0-3 16,-3-5-4-16,0-3 3 15,4 0-2-15,-1 0-1 0,0 0 1 16,-3-4-2-16,1-10 3 16,-5 1 0-16,-11-1-3 15,-5-3 3-15,-8-2-2 16,-1-1-1-16,-6-5 2 15,-7 0 1-15,4-5-1 16,-7-3-1-16,0-3 1 16,-12-3-3-16,-7 3 1 15,0-4 9-15,0-1 3 16,0-4-1-16,-19-3-3 16,-14 3-8-16,-11-2 11 15,-11 4-6-15,1 3 3 16,-14 2-6-16,7 8 1 15,-16 5-3-15,-6 6-1 0,-7 9-1 16,-9 7 0-16,3 3-14 16,9 0-54-16,23 21-39 15,29 2-48-15,35-1-192 16,0-7-506-16</inkml:trace>
  <inkml:trace contextRef="#ctx0" brushRef="#br0" timeOffset="124347.26">27466 2283 346 0,'0'0'349'0,"0"0"-138"0,0 0-64 16,0 0-24-16,0 0-18 15,0 0-25-15,-48-53-5 0,45 48-12 16,-4-2 7-16,7 0-29 16,0 7 9-16,-9 0-14 15,9 0-10-15,0 0-14 16,0 0-1-16,0 0-5 15,0 0-5-15,0 7-1 16,0 16 0-16,0 8 3 16,19 7-1-16,7 10 4 15,-14-2-5-15,8 8 10 16,-4 5-8-16,-3 5-1 16,-4 2 2-16,7 4 4 15,-6 3-4-15,-10 1 0 16,9 2 4-16,-9 0-7 15,0 0 10-15,0-5-11 0,0 0 11 16,0 1-8-16,0-4 2 16,0 3-4-16,7 0 4 15,6-3-5-15,-7 2 0 16,7-2 2-16,3-5-2 16,6-2 0-16,4-1 0 15,3 1 0-15,3 1 4 16,-6-2-4-16,2-3-1 15,-2 4 1-15,-7 0 0 16,1 0 3-16,2 0-2 16,-9 0-1-16,-4 0 0 15,1 2 0-15,3 3 1 16,-13-1 0-16,9-2-1 0,-2-5 1 16,-1 2 0-1,-2-6-1-15,-1 0 0 0,-3 3 0 16,6-6 0-16,-3-2 0 15,7 4 1-15,-10-5-1 16,0-5 0-16,0 4 0 16,0-5 0-16,0 1 1 15,0 2 0-15,0-4-1 16,6 0 1-16,-6-3 1 16,0-2-1-16,0 5 1 15,0-5-2-15,0 3 2 16,0 2 0-16,0-4 1 0,0 2-3 15,0-2 0-15,0 6 2 16,0-8-1-16,0-3-1 16,0-10 3-16,0-11-3 15,0-3 0-15,0-7-1 16,0-1 1-16,0 0 0 16,0 0 0-16,0 0-1 15,0 3 2-15,0 1-1 16,0 6 1-16,0-5-1 15,0 0-1-15,0 2 0 16,0-3-9-16,0-3-31 16,0-1-39-16,0 0-62 15,0-22-113-15,20-31-506 0</inkml:trace>
  <inkml:trace contextRef="#ctx0" brushRef="#br0" timeOffset="125080.66">29015 3627 315 0,'0'0'174'0,"0"0"55"0,0 0-34 0,0 0-63 0,0 0-24 15,0 0-13-15,0 0-26 16,-167-21 4-16,164 21-8 15,3 0-8-15,0 0-12 16,0 0-4-16,0 0-6 16,0 0-8-16,0 0-18 15,3 0-8-15,51 0-1 16,14 0 9-16,15 0-1 16,-16 0-3-16,10 0-5 15,-13 0 0-15,-6 0-4 16,-10 0 4-16,-12 0 2 15,-8 0-2-15,-2 3-23 16,-4-1-20-16,-5 1-34 16,-5-2-49-16,-2 3-42 15,-10-4-238-15</inkml:trace>
  <inkml:trace contextRef="#ctx0" brushRef="#br0" timeOffset="137247.19">6126 5435 642 0,'0'0'137'0,"0"0"45"0,0 0-72 0,0 0-1 0,0 0-27 16,0 0-19-16,0 0-16 16,39 0-15-16,-39 0-3 15,0 0-12-15,-29 0 7 16,-26 0-14-16,-22 0-10 16,-25 0-1-16,-10 0-1 15,-10 0 2-15,-19 0 0 0,-10 0 0 16,-6 8 3-1,16 3-2-15,0-3-1 0,13 0-2 16,9-3 2-16,7 2 1 16,6-2 0-1,7 0-1-15,-10 0-6 16,9 3 6-16,-6 1 0 0,13 1 0 16,10 2 0-16,6-4 1 15,13-2-1-15,3-1 1 16,-3 3 1-16,9 0-1 15,-12 1-1-15,3 0-4 16,13 0 4-16,6-3 0 16,16-1 3-16,13-1-3 15,3-1-2-15,-3-2-2 0,13 2 6 16,-4-3-3-16,7 2 2 16,0 4 1-16,-3 0-2 15,3 3 0-15,-6 3 2 16,6 8 2-16,0 3 1 15,0 12 1-15,0 6 0 16,-3 7 5-16,-7 7-8 16,-6 11 10-16,-3 6-5 15,3 7-2-15,-13 2 0 16,10 11 1-16,-13 0-2 16,6 2-2-16,-3 2-3 15,0-4 3-15,10-4 0 16,-16 2-2-16,6 4 1 0,-6-1 2 15,2 0-1-15,5-3-1 16,-4-1 0-16,-1-4-2 16,-5 1 1-16,9-2-1 15,-6-7 0-15,6-1 0 16,3-8 0-16,4-3 0 16,3-3 0-16,-1-7 0 15,1-5 0-15,10 3 0 16,-1-12-1-16,10 1 1 15,0-7 0-15,0-5 1 16,0 0-2-16,0-3 1 16,10-4 0-16,12 2 0 15,7-6-1-15,9 1 1 16,4 1 0-16,0-3 0 16,15 0 0-16,17-5 0 0,10-1 1 15,28-1 0-15,13-7-1 16,13-1 0-16,3 1 2 15,-7-4 0-15,-2 5-2 16,-4 0 0-16,-6 4 1 16,-7 3 1-16,7-4-2 15,-10 0 0-15,4 0 1 16,-4-1-1-16,0 0-3 16,-9-3 3-16,-17 5 2 15,-12-2-2-15,-7 0 0 16,1 1-1-16,-20 1-1 15,3 1 0-15,-19-6 1 0,-6-3 1 16,6-1 1-16,-19 0 2 16,6 0-1-16,-3 0 0 15,-3 0-1-15,-4 0-1 16,-5-12-5-16,2-8-63 16,-3-12-96-16,-3-17-212 15</inkml:trace>
  <inkml:trace contextRef="#ctx0" brushRef="#br0" timeOffset="138146.6">6421 5817 307 0,'0'0'283'0,"0"0"-106"0,0 0 29 0,0 0-104 0,0 0-21 16,0 0 0-16,0-22-39 16,0 22-17-16,0 0-13 15,0 0 3-15,0 0-10 16,19 1-1-16,7 17 21 16,3 5 1-16,0 8-12 15,-10 12 8-15,0 7-11 0,1 12-5 16,-11 5 0-1,-2 9-3-15,2 17 5 0,1 7 0 16,3 6 9-16,-13 6-2 16,6-4-2-16,-6 5 2 15,10 1 1 1,-10 3-1-16,16 0 1 0,-3-5-4 16,-7-2-3-16,-3-10 6 15,-3-4-10-15,0-7 4 16,0-11-3-16,0-3 4 15,-3-11 1-15,-23-5 8 16,1-3 1-16,2-7-2 16,4-7-8-16,0-4-7 15,-7-10-2-15,7-6 3 0,0 0-2 16,3-12-1-16,-7-6-2 16,-3-4-11-16,4 0-53 15,0 0-89-15,-1-22-227 16</inkml:trace>
  <inkml:trace contextRef="#ctx0" brushRef="#br0" timeOffset="139663.04">8675 5349 167 0,'0'0'628'0,"0"0"-436"0,0 0-78 0,0 0-21 0,0 0-46 0,0 0-17 15,-346 4-12-15,205 18 4 16,0-1-15-16,-10-2 0 16,-6-1 1-16,-3 0 5 15,-4-3 2-15,4 0 15 16,9-4-13-16,4-3-2 16,-4 0 0-16,10-4-7 15,-3 3-3-15,-4-3 3 0,4 0-7 16,3 4 3-1,0-2-2-15,3 3-2 0,3 0 4 16,10-2-5-16,10 0 2 16,28 0 0-16,23-2 0 15,26-4 0 1,-1-1 9-16,10 3-6 0,10-2-1 16,0 4-1-16,6-2 2 15,0 1 0-15,4 1 2 16,-1 0 3-16,0 5-3 15,4 8 9-15,-7 5-9 16,13 8 3-16,0 5 3 16,-10 8-1-16,10 11-4 15,0 8-6-15,0 7 3 0,0 14 4 16,0 9 1-16,0 11 2 16,0 7 1-16,0-3 1 15,0 0-11-15,0-8 0 16,0 1 4-16,0 4-4 15,0 3-2-15,0 0 3 16,0 0-3-16,0-1 1 16,0-1 2-16,0-2-1 15,0 2 0-15,-19-9-2 16,13-5 1-16,-7-8-1 16,-6-7 0-16,-1-6 0 15,4 3 3-15,-9-6-1 16,-7 0-1-16,3-3-1 15,10-10-4-15,-1-8 4 0,4-1 1 16,4-5 4-16,2-1-3 16,-16-1-2-16,17-1-3 15,-11-2 3-15,11-3 0 16,9-12 0-16,0-3 0 16,0-6-1-16,0-5 1 15,9-5-6-15,49-2 3 16,16 0 3-16,22 0 0 15,23-6 5-15,9-10-2 16,13-1-3-16,16 7-5 16,3 0 1-16,20 2 4 0,6 0-1 15,9 2 5 1,7 0-4-16,-12-2 0 0,-4 0-7 16,-10 0 7-1,-16 2 5-15,-9 3-5 0,-20 1 0 16,-15 2-2-16,-14 0-3 15,1 0 10-15,-16-3-10 16,-4 3 7-16,3-1-3 16,-21 1 2-16,2 0-1 15,-22 0 0-15,3 0 1 16,-13 0 5-16,-3-3-12 16,7-1 12-16,-14-7-6 15,20-7 0-15,-3-3-2 16,3-3 2-16,-7-6 2 15,4 0-2-15,-20-6 3 0,7-6-2 16,0-5 3-16,-10-7 1 16,-3-9-3-1,-3-4 0-15,3-9 2 16,-16-9-2-16,0-4-1 0,0-15 1 16,-6-9 2-16,-33-11 5 15,-9-9 3-15,3-5-7 16,-6-9 3-16,0-2-3 15,9 2 6-15,-9 2-11 16,-10 4 10-16,13 8-4 0,0 16-2 16,-7 21-1-16,10 13-1 15,7 18 4-15,3 7-5 16,2 5-1-16,17 13 0 16,4 9-2-16,12 12-9 15,0 4-52-15,0 9-86 16,19-3-152-16,39-3-428 15</inkml:trace>
  <inkml:trace contextRef="#ctx0" brushRef="#br0" timeOffset="141146.67">10070 5679 764 0,'0'0'156'0,"0"0"-36"0,0 0-8 0,0 0 16 0,0 0-40 16,0 0-46-16,-68-66-18 15,-15 62 6-15,-10 2-7 16,-29 2-14-16,-19 0-7 15,-26 0 6-15,-6 5-5 16,-3 8 1-16,-4 1 0 16,17-1-3-16,3 1 2 15,-1 2-3-15,11-4 2 16,2 3 3-16,14 0 1 16,8-2-5-16,11 4 4 15,3-4-1-15,16-4 5 16,32 1-2-16,15-8-5 15,14 5-1-15,16-6 2 0,-3-1 6 16,12 3-2-16,0 0 6 16,-6-2-3-16,3 1 9 15,-3-2-4-15,7 3-8 16,-1-3-1-16,1 2-5 16,2 5 3-16,-6 6-4 15,-6 7 0-15,9 11 1 16,-9 11 0-16,0 12 0 15,0 10 0-15,-7 4-1 16,-3 11 6-16,10 3-1 16,-7 7 2-16,7-1-6 15,6-2 3-15,4-7-1 0,9-2 1 16,-7-1 1-16,7 0-1 16,0 5 0-16,0 3 1 15,-3 2-4-15,-3 3 3 16,-4-3-2-16,7-2 1 15,-13-3-3-15,16-1 1 16,-10-5-1-16,4-3 0 16,6 4 1-16,-13-3-1 15,0 1 0-15,7-1 1 16,-4-3-1-16,4 2 0 16,-7 0 0-16,3 3-2 15,1-4 2-15,2-7 2 16,4-5-1-16,3-7 5 15,0-7-5-15,0-5 0 16,0-3 2-16,3-6 0 0,13-1 2 16,7-5-5-16,-7-1 1 15,3-5 0-15,10-3-1 16,6-5 0-16,16-3 1 16,13-3 1-16,26-5-1 15,10 0 2-15,12 0-1 16,29 0-1-16,0-8-1 15,22-4 0-15,14-4 5 16,-1 4-5-16,29 0 1 16,-6 1-1-16,0 6 0 0,-4-5 1 15,-9 3-1 1,-12 1-6-16,-5-1 6 0,11 0 2 16,-10-2-2-16,-13 5 0 15,-19-3 0-15,-29 0 0 16,-16 5 1-16,-19-8-1 15,-17 0 1-15,-9-2-1 16,1-3 1-16,-5 1-1 16,-2-2 1-16,-7 1 0 15,1-3 0-15,-8-2 1 16,14 4 2-16,-16-3-4 16,-4 0 2-16,-9-1 5 15,-3-11-2-15,-10-8-2 16,0-1-1-16,0-13-1 15,0-5 2-15,-7-5-3 0,-12-9 1 16,-10-5-1-16,13-13 2 16,-6-14 0-16,2-9 1 15,-5-14 1 1,-1-9 1-16,-15-2 1 0,-14-1 5 16,4-1 1-16,-23 3-7 15,13 2 3-15,-9 4-3 16,25 11-3-16,13 16 1 15,6 16-2-15,10 16 11 16,-7 12-5-16,4 12-3 16,13 6 2-16,-7 15-5 15,7 4 0-15,-4 9-1 0,0 1 0 16,7 9-2-16,3 3-16 16,0 1-67-16,0 0-91 15,-9 19-171-15,9 8-339 16</inkml:trace>
  <inkml:trace contextRef="#ctx0" brushRef="#br0" timeOffset="144829.85">6364 7458 649 0,'0'0'111'0,"0"0"71"0,0 0-57 0,0 0-15 16,0 0-12-16,0 0-19 15,0 0-15-15,32 0-13 16,-32 0-3-16,0 0-12 15,-32 0-7-15,-17 0-8 16,-5 0-21-16,-33 0 0 16,-15 0 0-16,-23 5 0 15,-7 3 2-15,4 4-2 16,-3-1 0-16,9 1-1 16,0-3 3-16,-3-3-1 15,3-2 8-15,-6 4-2 16,-10-4 0-16,0 1-7 0,7 0-2 15,6 0 2-15,6 4 3 16,4 1-3-16,22-2 2 16,12 1-2-16,21-2 0 15,5-3 0-15,7-1-4 16,3 1 4-16,-16 1 0 16,13-2 3-16,-16 1-3 15,-13 4-2-15,-3-1 2 16,-10 2 6-16,16-1-6 15,10-4 0-15,10 1 0 16,6-5 1-16,-10 3-1 0,10-1 2 16,12-2-2-1,-5 1 0-15,-4-1 0 0,10 3 0 16,6-2 1-16,10 2-1 16,9-3 0-16,7 0 0 15,3 0 0-15,0 0 1 16,0 0 4-16,0 0 1 15,0 0-4-15,0 2 3 16,0 1-3-16,0 1-2 16,0 4-2-16,0 4 2 15,0 7 4-15,0 6-4 16,0 6 5-16,0 8-3 0,0 1 4 16,0 10 9-16,0 4-7 15,0 12 8-15,0 6-3 16,0 7-4-16,0 6 1 15,0-4 0-15,0 4-10 16,0 8 8-16,0 6-5 16,0 7-2-16,-10 7 2 15,-16-5-1-15,17-4-2 16,2-7 0-16,7-10 2 16,0-4 3-16,0-7-5 15,0 0 1-15,0 0-1 16,0 0 1-16,0 8 0 15,0 5-1-15,0 2 0 16,0 4 2-16,-22-1-2 16,6-7 0-16,10-5 1 0,-1-8-1 15,1-2 0-15,3-8 0 16,3 1 0-16,0-7 0 16,0-11 1-16,0-1-1 15,0-8 0-15,0-7 0 16,0-2 0-16,0-8 0 15,0-3 0-15,0-4-1 16,9-3 0-16,4 0-1 16,-3 1 1-16,6 1 0 15,-4-3 1-15,4-1-1 16,17-2 1-16,-1-3 0 16,6 1 2-16,20-3-1 15,9-2 1-15,20 0-2 16,6 0 0-16,6 0 1 15,16 0-1-15,7 0 1 0,0-7-1 16,0 3 1-16,9 1-1 16,4-5 0-16,6 3 0 15,0-5 4-15,16 1-2 16,13-2-2-16,26 0 0 16,6-1-2-16,-13 1 0 15,-22 2-1-15,-10-1 6 16,-7 4-6-16,-8-3 3 15,-8 0-3-15,-22 0 5 16,1-2-3-16,-8-1 2 0,-12 4-1 16,-19 1 1-16,-19 3-1 15,-20 1 1 1,-9 0-1-16,-1-2 0 16,-2 5 0-16,-7-4 0 0,13 3 2 15,-7-4-1-15,-6-4-1 16,3-3 3-16,-3-3-3 15,-6-8 0-15,3-4-6 16,-7-7-54-16,-6-11-57 16,0-13-96-16,-38-28-276 15</inkml:trace>
  <inkml:trace contextRef="#ctx0" brushRef="#br0" timeOffset="145596.66">6476 7605 618 0,'0'0'174'0,"0"0"16"0,0 0-78 0,0 0 10 0,0 0-31 0,0 0-39 16,-20-37-14-16,20 37-1 16,0 0-8-16,-6 0-1 15,6 0-14-15,0 0-7 16,0 3-2-16,0 17-3 16,6 15 7-16,14 8 12 15,-1 14 1-15,-9 11-9 16,-1 12 8-16,-9 9-3 15,0 15-8-15,0 10 8 0,0 3-9 16,0-2 2-16,-9 1 2 16,-1-4-4-16,10-4 5 15,-6 0-5-15,6 0-3 16,-13-3-4-16,13-4 15 16,-10 3-7-16,0-7-8 15,4 0 3-15,-4-4-2 16,10-2-2-16,-9 2 0 15,6-2 3-15,-4 5-4 16,7-9 0-16,0 0 2 16,0-1-2-16,0-10 0 0,-3 3 0 15,0-5 1-15,-4-8 2 16,1-3-2-16,0-7-1 16,-7-10 4-16,3-6 0 15,1-13 3-15,-1-7-3 16,10-10-1-16,0-3-1 15,0-5 0-15,0-2 3 16,-7 0 0-16,-5 0 3 16,-8 0-8-16,-15-9-15 15,-13-10-75-15,-10 1-105 16,4-9-406-16</inkml:trace>
  <inkml:trace contextRef="#ctx0" brushRef="#br0" timeOffset="147246.82">24510 4351 693 0,'0'0'248'0,"0"0"-80"0,0 0-37 0,0 0-24 16,0 0-42-16,-16-124-1 15,3 120-10-15,-6 0-30 16,-7 4-2-16,-9 0-13 0,-7 8-6 16,-3 16 2-1,-3 7-1-15,3 10 3 0,7 7 8 16,6 9-5-16,6 10 3 16,20 4-2-16,6 1-3 15,0-2-2-15,13-2 0 16,35-5-6-16,10-6 2 15,15-6-4-15,-5-8 2 16,9-11-2-16,-4-11 2 16,1-12 2-16,6-9-2 15,0 0 0-15,7-16 8 16,6-15-4-16,-16-4-2 0,-13-6 2 16,-16-1 4-16,-22-9-8 15,-23 0 4-15,-3-8 4 16,-3-7 9-16,-61-3 6 15,-20-1-14-15,-28 1 0 16,-3 10-5-16,-10 13 4 16,-13 10-5-16,-13 7-3 15,10 15 0-15,-7 12-1 16,4 2-29-16,13 6-95 16,9 26-175-16,42 11-574 15</inkml:trace>
  <inkml:trace contextRef="#ctx0" brushRef="#br0" timeOffset="149230.15">8694 7506 601 0,'0'0'149'0,"0"0"11"0,0 0-57 0,0 0 2 0,0 0-55 0,0 0-36 0,-64-11 15 0,29 11-8 16,-13-4-2-16,0 3-5 16,-10-6 5-16,-16-1 3 15,7-4 24-15,-16 1-22 16,9 0-13-16,-3 7-4 16,13 4 0-16,-13 0-6 15,-10 0 0-15,-12 0 6 16,-16 0-3-16,2 0 5 0,-28 0-5 15,-16 7 0-15,-16 5-3 16,13-1-1-16,3-3 3 16,16-4-3-16,25 0 6 15,14 1-6-15,37-2 7 16,4 0 2-16,17-2-9 16,-1 2 10-16,-7 1-5 15,-12-3-4-15,0 2 7 16,-13-3-2-16,3 0-5 15,17 0 6-15,9 0-3 0,12 0 3 16,8 0 1 0,-1 0-7-16,9 0-1 0,14 1 0 15,-16 2 4-15,2 2-4 16,1 0-3 0,0-3 3-16,-7 5 3 0,7-2 1 15,9 0 5-15,-15 3-9 16,6 2-2-16,-4 1 2 15,-3-1 4-15,7 0 0 16,0 4 0-16,3 7 1 16,3 5 7-16,-6 5-11 0,6 11 13 15,-3 6-11 1,10 1 8-16,-4 7-4 0,0 5 3 16,4 4-7-1,6 5-3-15,0 8 11 0,0 7-9 16,0 0 15-16,0 0-6 15,13 4 7-15,9 5-5 16,-3 10-7-16,1 4 2 16,-1 8 1-16,-13-4 0 15,14-4-1-15,2-9-3 16,4-3 1-16,-4-3-5 16,-9-3 1-16,-10-4 5 15,4-3-3-15,-4-6 0 16,-3 0 5-16,0 2-5 15,0-3-3-15,0 2 6 0,0-2-5 16,-3-9 4-16,-17-1-2 16,1-4-4-16,13-4 0 15,-14-4 3-15,14-8-3 16,-7-2 0-16,13-8 8 16,-9 0-7-16,9-5 0 15,0 0 3-15,0-6-4 16,0-6 5-16,0-5-4 15,0-5-1-15,0 0 0 16,9-2 3-16,10 0-3 16,17-3 0-16,5 0-6 15,23 1 6-15,23-2 7 16,9-3-7-16,23 0 3 16,-4 0-3-16,26 0 1 0,7 0 1 15,19-3-1 1,2-6-1-16,5 0 0 0,2-2 2 15,-16 1-2-15,1 4 3 16,-20 2-1-16,0 2-2 16,-7 2 1-16,-15 0 0 15,0 0 2-15,-14 0-2 16,1 0-1-16,-3 0-1 16,-7 0 1-16,-13 0 2 15,-12 0-1-15,-10 0-1 16,-16 0 0-16,-7 0-4 15,-9-9 4-15,-16-2 0 0,3-4 4 16,3-9-4-16,-9-7-10 16,-10-17-51-1,0-18-41-15,0-21-85 0,-39-33-110 16,10-30-487-16</inkml:trace>
  <inkml:trace contextRef="#ctx0" brushRef="#br0" timeOffset="149815.96">7973 7695 459 0,'0'0'422'0,"0"0"-290"0,0 0-54 0,0 0 25 0,0 0-20 15,0 0-45-15,-6-57-10 16,6 57-10-16,16 0-2 15,16 21 2-15,13 15 19 0,-10 14-3 16,10 13-3-16,-7 14 10 16,-9 11-24-16,13 15-3 15,-17 12 8-15,1 13-7 16,-7 3-1-16,-9 6-6 16,3 6 3-16,-7 1 3 15,-6 8-4-15,0-4 5 16,0-1-3-16,0-6-3 15,0-3-5-15,0-9 2 16,0-5-5-16,0-2 1 16,0-6 1-16,0-7-3 15,0-17 1-15,0-16-1 16,0-11 0-16,0-10 1 16,0-9-1-16,0-2 2 0,0-8-2 15,0-11 9 1,0-11-8-16,0-10-1 0,0-4 0 15,0 0 0-15,0 0-26 16,0 0-66-16,0-19-116 16,0-20-435-16</inkml:trace>
  <inkml:trace contextRef="#ctx0" brushRef="#br0" timeOffset="150746.96">26844 4471 737 0,'0'0'185'0,"0"0"-6"0,0 0-61 16,0 0-24-16,-247-115-45 16,212 115-8-16,-13 0-15 0,-10 32-16 15,-3 24 6-15,-6 18 10 16,19 14 17-16,9 5-6 15,14-7-17-15,25-9-5 16,0-10-5-16,45-13-9 16,31-9-1-16,24-10 0 15,6-13 4-15,16-12-2 16,9-10 1-16,-16 0 2 16,-15-19-4-16,-20-20 14 15,-10-8-15-15,-21-5 11 16,-17-4-7-16,-26-7-4 15,-6-3 7-15,0-3-3 0,-64 0 5 16,-19 6-9-16,-26 9 3 16,-16 12-2-16,-10 22-1 15,-6 9-3 1,-13 11-5-16,3 12-34 0,4 34-101 16,15 15-193-16,30 6-556 15</inkml:trace>
  <inkml:trace contextRef="#ctx0" brushRef="#br0" timeOffset="152796.6">10259 7377 365 0,'0'0'258'0,"0"0"-143"0,0 0 11 0,0 0 12 15,0 0-39-15,0 0-42 16,0-11 1-16,10 7 5 16,-4-2-12-16,-3 1-10 15,4 1-4-15,-7 4 4 16,0 0 0-16,0 0-6 16,0 0-13-16,0 0-10 15,-26 0-6-15,-22 0-6 16,-13 0-7-16,-19 0 7 15,-13 0 2-15,-13 0 4 0,-13 0-6 16,-22 0 0-16,0 0 3 16,-19 0-3-16,6 3 0 15,3 3 0-15,-6 1 4 16,13-2-3-16,3-3-2 16,13 2 3-16,12-1-2 15,30-3 3-15,9 1-3 16,6 3-2-16,-3 0 1 15,-12 3 1-15,-1 1 2 16,-12 1 0-16,-4 3 0 16,-12 3-1-16,-1 0 2 15,14 0-3-15,19-3 0 16,34-8 2-16,24-2 2 16,2 1 1-16,7-1 1 15,-3-1-3-15,-10 3-2 16,-3 4 5-16,-3-4-4 0,0 4-2 15,-4-2 0-15,7-2 1 16,-3 4-3-16,0-2 5 16,-4-1 1-16,20-2-3 15,0-2 1-15,9 2-2 16,4-2 1-16,-4 3-1 16,7 1 0-16,-10 8 0 15,-3 1 0-15,-3 13 1 16,-7 8 1-16,7 6-1 15,0 13 2-15,3 4 6 0,16 8-4 16,0 4 7-16,0 4-7 16,0 8 8-16,0 1-7 15,16 6 7 1,3-6 0-16,10-2-10 0,9-3 6 16,1 2-3-16,-4 4-1 15,3 4-2-15,-2 3 0 16,-4 3-3-16,3-1 9 15,-16-4-9-15,10-3 4 16,-3-2-1-16,-13-2 0 16,6-3-1-16,-13-4 1 15,-3-6 0-15,4-5-1 16,-7-2 1-16,0-5 2 16,0-6 4-16,0 5-6 15,0-7 2-15,0 2-2 0,6 3-3 16,-6-5 3-16,0 2 0 15,0-10-1-15,0-5-1 16,0-5-1-16,0-4 0 16,0-7 1-16,0-1-1 15,0-7-2-15,0 3 2 16,3-3-2-16,20 3 2 16,2 4-1-16,20 0-1 15,3 5 2-15,26-1 0 16,3-8-1-16,19 1 1 15,13-10 1-15,16-6-1 16,7 0 0-16,38 0 0 0,19-5 5 16,10-8-1-16,3-5-4 15,-13 5-3-15,-29 2 0 16,0 0 3-16,10 2 1 16,-3 1-1-16,6-3 0 15,-9 2 1-15,-10 0-1 16,-10-3-1-16,-16 7 1 15,-32 1 0-15,-9 3 1 16,-26 1-1-16,-20 0 0 16,-15-3 2-16,-13 1-1 15,-7 2 1-15,-6-3-2 16,0 3 0-16,0-4 2 16,0-10 0-16,0-9-2 0,0-16-46 15,-29-10-24-15,-15-14-47 16,-4-18-81-16,-7-16-120 15,17-16-637-15</inkml:trace>
  <inkml:trace contextRef="#ctx0" brushRef="#br0" timeOffset="153397.04">10236 7194 702 0,'0'0'167'0,"0"0"8"0,0 0-74 0,0 0-64 16,0 0-24-16,0 0 81 15,-41 142-28-15,41-78-21 16,6 12 13-16,36 12-23 16,-16 7-4-16,2 11 7 15,-2 11-10-15,-7 14-4 16,-9 16-2-16,0 12 7 16,-10 4 5-16,0 7-9 15,0-5 2-15,0-5-11 16,0-8-8-16,0-10-3 15,0-2-3-15,0-2 1 0,-20-3-2 16,1 3 2-16,-7-4-2 16,-2-13 0-16,5-14-2 15,-12-22 4-15,6-25-6 16,13-15 5-16,0-17-4 16,-7-9-17-16,4-15-60 15,-19-4-81-15,9-12-194 16</inkml:trace>
  <inkml:trace contextRef="#ctx0" brushRef="#br0" timeOffset="154480.21">28591 4371 890 0,'0'0'243'0,"0"0"-80"0,0 0-65 0,0 0-25 16,0 0-50-16,0 0-14 15,-269 44 18-15,227 12 3 16,7 9-12-16,26 5-9 0,2 1 3 15,7-8-5-15,0-7-2 16,26-10-5-16,15-13 0 16,-5-8-4-16,9-14 1 15,-1-6-7-15,-2-5 10 16,6 0 4-16,4-23 9 16,-4-12-5-16,-7-8-6 15,-15-8 3-15,0-3-2 0,-26-1 2 16,0-7 11-1,-16 1-6-15,-39 0-5 0,-32 12-3 16,-18 5-2-16,-24 13 0 16,-15 8 0-16,6 7-7 15,29 10-70 1,29 6-80-16,35 0-150 0,45 0-474 16</inkml:trace>
  <inkml:trace contextRef="#ctx0" brushRef="#br0" timeOffset="154980.48">27915 3088 708 0,'0'0'79'0,"0"0"39"0,0 0-30 0,-55 143 0 0,62-104-43 0,54-11-26 16,19-2 9-16,6-10-12 15,1-5 5-15,-13-10 3 16,-7-1-2-16,-19-1 18 16,-3-22 8-16,-16-7-7 15,-19-5-4-15,-10-3 24 16,0-6-29-16,-33-1-13 15,-18 2-4-15,-19 7-6 16,-1 12-1-16,-3 7-8 16,-19 16-7-16,-22 1 0 15,0 12-52-15,15 22-145 16,14 10-212-16</inkml:trace>
  <inkml:trace contextRef="#ctx0" brushRef="#br0" timeOffset="157013.46">30037 5795 883 0,'0'0'237'0,"0"0"-82"0,0 0-61 0,0 0-31 15,0 0-29-15,0 0-18 0,234-104 3 16,-153 95-1-16,2 3-7 16,-13 5-4-16,-21 1 5 15,-5 0-11-15,-21 8 3 16,-10 15-4-16,-13 7-1 16,0 3 1-16,-48 3 6 15,-10 3-6-15,-3-6 5 16,19-3-4-16,7-3 0 15,9-6-1-15,14-7 0 16,5-6 0-16,7-6-1 16,0 3-1-16,0-2-5 15,42-1 7-15,9 6 1 16,16 1 4-16,-6 4-3 16,-13 6-2-16,-6 1 1 15,-16 3-1-15,-26 0 0 0,0 0-1 16,0 1 1-16,-36-4 3 15,-34-2 1-15,-1-2 17 16,-15-7-5-16,12-4 0 16,7-5-1-16,-1 0-6 15,14 0 4-15,6 0-8 16,22-9-4-16,7 1 2 16,13 7-3-16,6-2-28 15,0 0-74-15,0 1-116 16,12-2-242-16</inkml:trace>
  <inkml:trace contextRef="#ctx0" brushRef="#br0" timeOffset="157363.6">30929 5803 905 0,'0'0'306'0,"0"0"-118"0,0 0-52 0,0 0-50 0,0 0-48 15,0 0-19-15,-32-29-13 16,86 51-2-16,17 8 4 15,-7 6-6-15,-7 1 5 16,-2 2-4-16,-13 0-3 16,-1-2-7-16,-18-6-2 15,-7-3-40-15,-7-1-79 16,-5-6-96-16,5-10-175 16</inkml:trace>
  <inkml:trace contextRef="#ctx0" brushRef="#br0" timeOffset="157580.07">31310 5796 916 0,'0'0'286'0,"0"0"-96"0,0 0-45 16,0 0-51-16,0 0-59 15,0 0-30-15,-141 34 7 16,109 8 4-16,-6 7-15 15,-1-1-1-15,7-3 0 16,3-1-10-16,4-8-54 16,15-6-77-16,10-10-87 15,0-16-232-15</inkml:trace>
  <inkml:trace contextRef="#ctx0" brushRef="#br0" timeOffset="157880.43">31573 5868 409 0,'0'0'405'16,"0"0"-178"-16,0 0-110 16,295-31-54-16,-228 31-19 15,-31 8-17-15,2 18-1 16,-32 2 17-16,-6 7-3 16,-6 5 1-16,-42 0-4 15,-10-3-12-15,-3-3 3 16,23-10-8-16,6-2 9 15,22-9-10-15,4-4 3 0,6-4-6 16,0-5-3-16,48 0 23 16,22 0 6-16,17-10-28 15,-4-7-7-15,4-5-7 16,-1 3-10-16,-5 1-63 16,-4 0-76-16,-10 0-106 15,0 0-517-15</inkml:trace>
  <inkml:trace contextRef="#ctx0" brushRef="#br0" timeOffset="159813.43">30621 5877 426 0,'0'0'395'0,"0"0"-186"0,0 0-44 0,0 0-85 16,0 0-40-16,0 0-18 0,0 0 27 15,-67 30 24-15,18-12-40 16,-18 0-9-16,0-6-8 16,3-6-1-16,3-5 14 15,6-1-7-15,10 0-5 16,7-7 4-16,12-14-1 15,4-2 2-15,12-4-5 16,10-4-8-16,0-4-7 16,32 5-2-16,29 6-1 15,0 7 1-15,6 10 0 16,1 7-1-16,-7 0-2 16,12 24-3-16,-15 14 6 15,0 4 2-15,-23 12-2 16,-25 6-3-16,-10 9 3 15,-20 8 4-15,-53 2-3 0,-11-3-1 16,-18-8 2-16,6-11-1 16,12-18 0-16,17-15 0 15,3-19 4-15,12-5-1 16,1-3 4-16,9-24-6 16,14-7 4-16,12-6-6 15,16 1 0-15,0 3 0 16,0 6 0-16,38 12 4 15,-9 7 0-15,16 11-1 16,13 0-2-16,9 15 1 0,7 19 1 16,6 3 4-1,-10 3 2-15,4-1-1 0,-7-3-6 16,-12-4 4 0,-1-5-3-16,-12-9-3 0,-4 0 0 15,-12-6 0-15,3-8-5 16,-10 0-2-16,0-4-39 15,4 0-59-15,3 0-59 16,9-7-129-16,13-13-568 16</inkml:trace>
  <inkml:trace contextRef="#ctx0" brushRef="#br0" timeOffset="160347.6">31586 5788 602 0,'0'0'564'15,"0"0"-392"-15,0 0-57 0,0 0-51 0,0 0-26 16,317-125-17-16,-211 114-8 16,-16 6 1-16,-16 5-10 15,-23 0 1-15,-22 20 3 16,-4 15 1-16,-25 3 13 16,-12 9-12-16,-69 6 5 15,-12 1-1-15,0 0-6 16,29-6-8-16,7-8 0 15,28-7 0-15,22-6-2 16,7-3-3-16,0-5 5 16,36 0-2-16,25-2 2 15,9-2-4-15,1 2 9 16,-1-4-8-16,4 4 3 16,-10-6 0-16,-16 4 1 15,-16-3 0-15,-19 1-1 16,-13 5 4-16,-6-2-1 15,-55 4 30-15,-29 1-11 0,-22-3-1 16,-29-3-16-16,-16 2-5 16,-17-1-8-16,-15 7-39 15,-6-1-102-15,9 5-150 16,-3-6-891-16</inkml:trace>
  <inkml:trace contextRef="#ctx0" brushRef="#br0" timeOffset="163513.35">10176 11976 768 0,'0'0'242'0,"0"0"-59"0,0 0-40 0,0 0-19 0,0 0-31 15,0 0-22-15,0 0-30 16,-167-68-16-16,167 68-14 16,3 0-7-16,74-7 4 15,35-3 23-15,29-4-6 16,0 2-18-16,10 6-1 0,-10-1-3 15,0 5-3 1,-9 2 4-16,-17 0-4 0,-16 0 0 16,-31 0-1-1,-4 0-4-15,-22 0-10 0,-7 2-14 16,-16 2-19 0,10-1-32-16,-13 3-35 0,-6 6-62 15,-10-6-152-15,0 3-373 16</inkml:trace>
  <inkml:trace contextRef="#ctx0" brushRef="#br0" timeOffset="166297.18">30050 7162 886 0,'0'0'151'0,"0"0"-4"0,0 0-67 0,0 0 10 0,0 0-41 15,0 0-37-15,125-1 15 16,16-2 18-16,23-2-19 15,12 1-11-15,16-3 0 16,17 0-5-16,15-5-2 16,10 7 6-16,-16-3-12 15,-25 4 0-15,-33 2-1 16,-38 2-1-16,-29 0-1 16,-35 0 1-16,-23 0-1 15,-6 0 0-15,-20 0-4 16,1 0-1-16,-10 0-41 15,0 0-46-15,0 11-67 0,0-3-189 16</inkml:trace>
  <inkml:trace contextRef="#ctx0" brushRef="#br0" timeOffset="172097.06">10371 13299 712 0,'0'0'96'0,"0"0"-1"0,0 0-11 0,0 0 62 0,0 0-54 16,0 0-38-16,0 0-28 16,-74 0 1-16,74 0 2 15,0 0-14-15,26 0-7 16,61 0 10-16,28 0 37 16,33 0-18-16,21-2-20 15,21-14-2-15,8 2-7 16,14-2 0-16,0 8-4 0,-10 1 1 15,-4 4-4-15,-2 3 0 16,-20 0-1-16,-22 3-2 16,-10 6 2-16,-6-3 0 15,-6 2-1-15,-7-4 1 16,6 0-2-16,-15-1 2 16,-17 1 0-16,-16-1 2 15,-31-3-6-15,-17 0 5 16,-16 0-1-16,0 0 0 15,-12 0 0-15,-4 0 0 0,-3 0-6 16,0 0-28-16,6 0-18 16,-6 1-40-16,0 8-27 15,0 3-85-15,0-3-171 16</inkml:trace>
  <inkml:trace contextRef="#ctx0" brushRef="#br0" timeOffset="174783.8">23619 13286 135 0,'0'0'79'0,"0"0"-64"0,0 0 65 0,0 0 20 0,0 0 5 15,0 0-25-15,-58-32 12 16,52 29 15-16,-1 3-45 16,1-1 50-16,6 1-6 15,0 0-21-15,-10 0-10 16,10 0-15-16,0 0-27 16,0 0 15-16,0 0-8 15,0 0 11-15,0 0-16 0,0 0-7 16,55 0 6-1,22 0-11-15,19 0 2 0,22 0-14 16,30 0 0-16,9 0-11 16,13-3 9-16,-3-5-7 15,3-4-4-15,9 0 4 16,-9 2-2-16,6-2 3 16,-15 3-3-16,-7-1-1 15,-13 3 1-15,-23 1 2 16,-12 2-2-16,-3-1-4 15,-10-1 4-15,-7 0 9 16,4 0-4-16,-7 0 0 0,-12-2-1 16,-4 1 0-16,-19 2-3 15,0 0 1-15,-16 3-2 16,-12-3 1-16,-11 2-1 16,-9 3 0-16,0-1 0 15,0 1-22-15,0 0-59 16,-6 0-86-16,-36 0-150 15,7 4-436-15</inkml:trace>
  <inkml:trace contextRef="#ctx0" brushRef="#br0" timeOffset="176230.77">3674 14673 830 0,'0'0'177'0,"0"0"-169"0,0 0-1 0,0 0 29 16,0 0 70-16,0 0-16 16,195 38-39-16,-83-38 1 15,23 0-12-15,6-7-18 16,7-3-21-16,-4 1 3 15,-13 0-2-15,-12 0 4 16,-23 3-6-16,-19 1 0 0,-13 2-11 16,4 3-70-1,-11 0-59-15,-12 0-135 0,-16 8-217 16</inkml:trace>
  <inkml:trace contextRef="#ctx0" brushRef="#br0" timeOffset="180033.85">19377 16661 850 0,'0'0'185'0,"0"0"-51"0,0 0-3 0,0 0-1 16,0 0-17-16,0 0-42 15,-48 0-26-15,48 0-13 16,0 0-20-16,0 0-6 0,22 4 5 16,4 5 10-16,-3-2-10 15,-1-3-1 1,-3-4 1-16,10 0-3 0,26-17-2 16,31-34 4-16,33-24-10 15,22-29-1-15,13-14-20 16,19-8-68-16,-6-2-120 15,-26 7-360-15</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8:19:42.979"/>
    </inkml:context>
    <inkml:brush xml:id="br0">
      <inkml:brushProperty name="width" value="0.05" units="cm"/>
      <inkml:brushProperty name="height" value="0.05" units="cm"/>
      <inkml:brushProperty name="color" value="#E71224"/>
    </inkml:brush>
  </inkml:definitions>
  <inkml:trace contextRef="#ctx0" brushRef="#br0">0 0 12774,'0'0'7102,"36"11"-6462,12 3-471,1-3 0,0-1 0,1-2 1,76 1-1,683-34 616,-276 3-474,-347 14-476,-189 7-339,-7 1 818</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8:19:43.651"/>
    </inkml:context>
    <inkml:brush xml:id="br0">
      <inkml:brushProperty name="width" value="0.05" units="cm"/>
      <inkml:brushProperty name="height" value="0.05" units="cm"/>
      <inkml:brushProperty name="color" value="#E71224"/>
    </inkml:brush>
  </inkml:definitions>
  <inkml:trace contextRef="#ctx0" brushRef="#br0">1 27 14359,'0'0'7720,"5"-3"-7215,3-1-412,-1 0 1,1 1 0,1 0-1,-1 1 1,0 0 0,1 0-1,-1 1 1,1 0 0,15 0-1,-9 1 33,1 0 1,0 1-1,-1 0 0,1 2 1,15 3-1,-28-5-122,-1 0 1,1 0 0,0 0-1,0 0 1,-1 0 0,1 0-1,-1 1 1,1-1 0,-1 1-1,0 0 1,0 0 0,0 0-1,1 0 1,-2 0 0,1 0-1,0 0 1,0 1 0,-1-1-1,1 1 1,-1-1-1,0 1 1,0-1 0,0 1-1,0 0 1,0 0 0,-1-1-1,1 1 1,-1 0 0,0 0-1,1 0 1,-1 0 0,-1 4-1,-1 7-22,-1 0 0,-1 0-1,0-1 1,0 1 0,-10 16 0,0 6 78,13-32-59,0-1 0,0 1 0,0 0 1,0 0-1,0 0 0,1 0 0,0 0 1,-1 0-1,2 0 0,-1 0 0,0-1 0,1 1 1,0 0-1,0 0 0,0 0 0,0 0 1,0-1-1,5 8 0,-1-4 7,1 0 0,0 0 0,0 0 1,1-1-1,0 0 0,9 6 0,-8-6 4,-1-1 1,0 1-1,0 1 0,0-1 1,-1 1-1,0 0 0,9 14 1,-14-19-14,0 0 1,0 0 0,0 0 0,0 1 0,0-1-1,-1 0 1,1 0 0,-1 1 0,1-1 0,-1 0 0,0 1-1,0-1 1,0 0 0,0 1 0,0-1 0,-1 0-1,1 1 1,-1-1 0,1 0 0,-1 0 0,0 1-1,-2 3 1,1-3-2,-1 1-1,0-1 1,0 0-1,0 0 1,-1 0-1,1 0 1,-1 0-1,1-1 0,-1 1 1,0-1-1,-6 2 1,-5 2-7,0-1 1,0 0 0,-1-1-1,0-1 1,-27 2-1,28-4-77,-31 0-808,45-1 852,0 0 1,-1 0 0,1 0-1,0-1 1,0 1 0,0 0-1,0 0 1,0-1 0,0 1 0,0-1-1,0 1 1,1-1 0,-1 1-1,0-1 1,0 0 0,0 1-1,0-1 1,1 0 0,-1 0-1,0 0 1,1 1 0,-1-1 0,1 0-1,-1 0 1,1 0 0,-1 0-1,1 0 1,-1 0 0,1 0-1,0 0 1,0 0 0,0 0-1,-1-2 1,4-39-5652,9 18 741</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8:19:44.010"/>
    </inkml:context>
    <inkml:brush xml:id="br0">
      <inkml:brushProperty name="width" value="0.05" units="cm"/>
      <inkml:brushProperty name="height" value="0.05" units="cm"/>
      <inkml:brushProperty name="color" value="#E71224"/>
    </inkml:brush>
  </inkml:definitions>
  <inkml:trace contextRef="#ctx0" brushRef="#br0">0 13 11845,'0'0'10168,"19"-3"-9253,-5 0-733,-10 2-130,0-1-1,1 1 0,-1 0 1,1 0-1,0 1 0,-1-1 0,1 1 1,0 0-1,-1 0 0,1 1 1,-1 0-1,1-1 0,0 1 0,-1 1 1,0-1-1,1 1 0,-1 0 1,0 0-1,0 0 0,0 0 0,0 1 1,0-1-1,0 1 0,5 5 0,156 222 978,-100-128-5551,-37-58-18,-21-35-499</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8:12:17.858"/>
    </inkml:context>
    <inkml:brush xml:id="br0">
      <inkml:brushProperty name="width" value="0.05" units="cm"/>
      <inkml:brushProperty name="height" value="0.05" units="cm"/>
      <inkml:brushProperty name="color" value="#E71224"/>
    </inkml:brush>
  </inkml:definitions>
  <inkml:trace contextRef="#ctx0" brushRef="#br0">0 378 14903,'0'0'10743,"7"12"-9996,-3-4-654,1 0 0,-1 0-1,0 1 1,-1 0 0,0 0-1,-1 0 1,1 0 0,-2 0-1,1 0 1,-1 13 0,-1 261 672,2-294-728,-1 0-1,2 0 0,-1 0 1,2 1-1,-1-1 1,7-11-1,9-28 3,24-116 15,-26 90-2,3 2 1,4 0-1,50-109 1,-71 178-33,1-1 0,-1 1 1,1-1-1,0 1 0,1 1 1,-1-1-1,1 0 0,0 1 1,0 0-1,0 0 0,0 0 1,11-4-1,-14 7-20,0 0-1,1 0 1,-1 0 0,0 1-1,1-1 1,-1 1 0,1-1-1,-1 1 1,1 0-1,-1 0 1,1 0 0,-1 0-1,1 1 1,-1-1 0,0 1-1,1-1 1,-1 1-1,0 0 1,1 0 0,-1 0-1,0 0 1,0 0-1,0 0 1,0 1 0,0-1-1,0 1 1,0 0 0,0-1-1,0 1 1,-1 0-1,1 0 1,-1 0 0,0 0-1,1 0 1,0 3 0,1 0-11,-1-1 1,1 1 0,-1 0 0,-1-1 0,1 1 0,0 0 0,-1 0 0,0 0 0,-1 0-1,1 0 1,-1 0 0,0 1 0,0-1 0,0 0 0,-1 0 0,-1 9 0,-1-6 14,0-2 0,0 1 0,0 0 0,-1 0 0,0-1 1,0 0-1,-1 0 0,1 0 0,-1-1 0,-9 8 0,-10 7-750,-2-2 1,0-1-1,-1-1 0,-39 18 0,57-29 186,-41 21-5093,31-13 1286</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8:19:44.354"/>
    </inkml:context>
    <inkml:brush xml:id="br0">
      <inkml:brushProperty name="width" value="0.05" units="cm"/>
      <inkml:brushProperty name="height" value="0.05" units="cm"/>
      <inkml:brushProperty name="color" value="#E71224"/>
    </inkml:brush>
  </inkml:definitions>
  <inkml:trace contextRef="#ctx0" brushRef="#br0">216 1 13670,'0'0'8164,"-109"18"-7428,89 10-319,1 1-337,-1 5 16,3-3-96,3 3-865,1-5-864,9-3-1280,4-5-1873</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8:19:44.698"/>
    </inkml:context>
    <inkml:brush xml:id="br0">
      <inkml:brushProperty name="width" value="0.05" units="cm"/>
      <inkml:brushProperty name="height" value="0.05" units="cm"/>
      <inkml:brushProperty name="color" value="#E71224"/>
    </inkml:brush>
  </inkml:definitions>
  <inkml:trace contextRef="#ctx0" brushRef="#br0">188 22 13350,'0'0'6422,"18"-4"-5633,55-11-575,-73 15-213,1-1 0,-1 1-1,1 0 1,-1 0 0,1 0 0,-1-1 0,1 1 0,-1 0-1,1 0 1,-1 0 0,1 0 0,0 0 0,-1 0 0,1 0-1,-1 0 1,1 0 0,-1 0 0,1 0 0,-1 0 0,1 0-1,-1 1 1,1-1 0,-1 0 0,1 0 0,-1 0 0,1 1-1,-1-1 1,1 0 0,-1 1 0,1-1 0,-1 1 0,0-1-1,1 0 1,-1 1 0,0-1 0,1 1 0,-1-1 0,0 1-1,0-1 1,1 1 0,-1-1 0,0 1 0,0-1 0,0 1-1,0-1 1,1 1 0,-1-1 0,0 1 0,0 0 0,-5 16 5,0-10 6,0 0 1,0-1 0,0 0-1,0 0 1,-10 7 0,11-10-16,0 1 1,0 0-1,0-1 1,0 1-1,0 0 1,1 1 0,-1-1-1,1 1 1,1 0-1,-1-1 1,1 1 0,-1 0-1,1 0 1,1 1-1,-1-1 1,0 7 0,2-6 0,0 0 0,0 0 1,1 0-1,0 0 0,0 0 1,1 0-1,0 0 0,0 0 0,0 0 1,1-1-1,-1 1 0,1-1 1,1 0-1,-1 0 0,1 0 1,5 6-1,21 33 23,-28-41-27,-1 0 0,1 0 1,-1 0-1,0 1 1,0-1-1,0 0 0,0 1 1,-1-1-1,1 1 1,-1-1-1,0 1 0,0 5 1,-1-7-3,1 0 1,0-1 0,-1 1-1,1-1 1,-1 1 0,0-1-1,1 1 1,-1-1-1,0 0 1,0 1 0,0-1-1,0 0 1,0 1-1,0-1 1,0 0 0,0 0-1,0 0 1,-1 0 0,1 0-1,0 0 1,-1-1-1,1 1 1,-1 0 0,1-1-1,-1 1 1,-2 0-1,-36 6-1111,1-2 0,-1-2 0,-47-3 0,77 0 484,-27 0-3370</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8:20:00.758"/>
    </inkml:context>
    <inkml:brush xml:id="br0">
      <inkml:brushProperty name="width" value="0.05" units="cm"/>
      <inkml:brushProperty name="height" value="0.05" units="cm"/>
      <inkml:brushProperty name="color" value="#E71224"/>
    </inkml:brush>
  </inkml:definitions>
  <inkml:trace contextRef="#ctx0" brushRef="#br0">27 307 16488,'0'0'5565,"-3"22"-5370,-21 193 717,38-382 1852,-8 64-2605,-3 36 174,21-120-1,-19 175 27,0 16-235,3 21-196,1 18 56,-2-5-25,3 0 1,1 0-1,26 62 0,-36-99 33,-1 0 0,1 0-1,-1 0 1,1 1-1,0-1 1,-1 0 0,1 0-1,0 0 1,0 0-1,0 0 1,0 0 0,0-1-1,0 1 1,0 0-1,0 0 1,0-1 0,0 1-1,0-1 1,0 1-1,1-1 1,-1 1 0,0-1-1,0 1 1,1-1-1,-1 0 1,2 0 0,-1 0 7,0-1 1,1 1 0,-1-1-1,0 0 1,0 0 0,1 0 0,-1 0-1,0 0 1,0-1 0,0 1 0,0 0-1,-1-1 1,3-2 0,7-7 38,-1-1 0,0 0 0,11-19 0,-18 25-42,18-28 27,-2-2 0,-2 0-1,-1-1 1,12-40 0,-29 77-22,1 0-1,0 0 0,0-1 1,0 1-1,0 0 0,0 0 1,0 0-1,0 0 0,0 0 1,0 0-1,0-1 0,0 1 1,0 0-1,0 0 0,0 0 0,0 0 1,0 0-1,0 0 0,0-1 1,0 1-1,0 0 0,0 0 1,0 0-1,0 0 0,0 0 1,1 0-1,-1-1 0,0 1 1,0 0-1,0 0 0,0 0 1,0 0-1,0 0 0,0 0 1,0 0-1,1 0 0,-1 0 0,0-1 1,0 1-1,0 0 0,0 0 1,0 0-1,0 0 0,1 0 1,-1 0-1,0 0 0,0 0 1,0 0-1,0 0 0,0 0 1,0 0-1,1 0 0,-1 0 1,0 0-1,0 0 0,0 0 1,0 0-1,0 0 0,1 0 0,-1 1 1,0-1-1,0 0 0,0 0 1,0 0-1,0 0 0,4 15 25,2 33 14,-5-37-36,8 64-243,27 105 0,-29-152 142,1-1 0,2 0 0,0-1 0,2 0 0,1-1 0,1 0 0,19 25 0,-29-45 5,1 0-1,-1 0 1,1 0 0,0-1 0,0 0 0,0 0 0,0 0-1,1 0 1,-1-1 0,1 0 0,0 0 0,0-1 0,0 0-1,1 0 1,12 2 0,-14-3 69,0-1 0,1 0 1,-1 0-1,0 0 0,1-1 0,-1 0 1,0 0-1,0-1 0,0 1 0,0-1 0,0 0 1,0 0-1,-1-1 0,1 1 0,0-1 1,-1 0-1,0 0 0,0-1 0,0 1 0,4-5 1,2-4 15,1-1 0,-2 0 0,1 0 0,-2-1 0,0 0 1,9-21-1,-13 25 74,-1 0 0,0 0 0,0 0 0,-1 0 0,0-1 0,-1 1 0,0-1 1,-1 0-1,0 1 0,-3-20 0,3 28-57,-1 1-1,1 0 1,-1 0 0,0 0 0,0 0-1,0 0 1,0 0 0,0 0 0,0 0-1,0 0 1,0 0 0,0 0 0,0 0-1,0 1 1,0-1 0,-1 1 0,1-1-1,0 1 1,0-1 0,-1 1 0,1 0-1,0-1 1,-1 1 0,1 0 0,-1 0-1,1 0 1,0 0 0,-1 0 0,1 0 0,0 1-1,-3 0 1,-2-1-12,0 1 1,1 0-1,-1 0 0,0 1 1,1 0-1,-10 4 0,7-1-1,1 0 0,0 0 0,0 0 0,0 1 0,1 0 0,0 0 0,0 1 0,1 0 0,0 0 0,0 0 0,0 0 0,1 1 0,0 0 0,-4 13 0,3-4-99,0 1 0,1 0 0,1 1 0,1-1 1,0 36-1,2-54 73</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8:20:01.954"/>
    </inkml:context>
    <inkml:brush xml:id="br0">
      <inkml:brushProperty name="width" value="0.05" units="cm"/>
      <inkml:brushProperty name="height" value="0.05" units="cm"/>
      <inkml:brushProperty name="color" value="#E71224"/>
    </inkml:brush>
  </inkml:definitions>
  <inkml:trace contextRef="#ctx0" brushRef="#br0">0 166 13366,'0'0'4933,"0"12"-4717,0 105 657,0-115-870,0-1 0,1 0 0,-1 0 0,0 0 0,0 0 1,1 0-1,-1 1 0,0-1 0,1 0 0,-1 0 1,1 0-1,0 0 0,-1 0 0,1 0 0,0 0 0,0 0 1,-1-1-1,1 1 0,0 0 0,0 0 0,0-1 1,0 1-1,2 1 0,0-1 12,1 1 0,-1-1 1,1 0-1,0 0 0,-1 0 0,1 0 1,7 0-1,-5-1 4,1 0 0,-1 0-1,0 0 1,0-1 0,1 0 0,-1 0 0,0-1 0,0 1 0,9-5-1,-10 2 12,0 1 0,0-1 0,-1 0-1,0-1 1,0 1 0,0-1 0,0 1-1,-1-1 1,0 0 0,4-6 0,22-60 1351,-12 27 685,-15 115-590,10 576-1188,-14-578-370,1-33 105,11-87 177,14-119 145,27-154 165,-38 265-443,2 0-1,3 1 0,33-72 1,-43 114-26,0 0-1,0 1 1,18-22 0,-24 34-33,-1 1 0,1-1 1,0 1-1,0 0 0,0-1 0,1 1 0,-1 0 0,0 0 1,1 0-1,-1 1 0,1-1 0,0 1 0,-1-1 0,1 1 1,0 0-1,0 0 0,0 0 0,0 0 0,0 1 1,0-1-1,0 1 0,0 0 0,0 0 0,0 0 0,1 0 1,-1 0-1,5 2 0,-6-1-9,0 1 1,0-1-1,-1 0 1,1 1-1,-1 0 1,1-1-1,-1 1 1,1 0-1,-1 0 1,0-1-1,0 1 1,0 0-1,0 0 0,0 1 1,-1-1-1,1 0 1,0 0-1,-1 0 1,0 0-1,1 1 1,-1-1-1,0 0 1,0 0-1,0 0 1,-1 1-1,0 3 0,0 1-4,0 1-1,0-1 1,-1 0-1,0 0 1,0 0-1,-1-1 1,-4 11-1,-3-3 4,0 0-1,-1-1 0,-1-1 0,0 0 0,0 0 1,-21 14-1,-95 57-1282,66-45-1194,55-32 1657,1-2-690</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8:20:02.282"/>
    </inkml:context>
    <inkml:brush xml:id="br0">
      <inkml:brushProperty name="width" value="0.05" units="cm"/>
      <inkml:brushProperty name="height" value="0.05" units="cm"/>
      <inkml:brushProperty name="color" value="#E71224"/>
    </inkml:brush>
  </inkml:definitions>
  <inkml:trace contextRef="#ctx0" brushRef="#br0">278 1 16151,'0'0'10459,"10"2"-10107,-2 1-268,0 0 0,0 0 1,-1 0-1,1 1 0,-1 0 1,0 1-1,0-1 0,-1 2 0,13 10 1,-6-1 23,0 0 0,0 0 0,19 33 1,-15-17-74,-1 0 0,-1 2 0,-2 0 0,14 53 0,-18-46-68,-3 0 0,-1 1 1,-2 0-1,-2 0 0,-1-1 0,-11 73 1,6-89-244,-2 1 1,0-1 0,-2 0 0,0-1-1,-2 0 1,-1 0 0,0-1 0,-2-1 0,-1 0-1,0-1 1,-23 23 0,2-7-1146,-1-2 0,-1-1 0,-2-3 0,-75 45 0,-10-7-3133</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8:19:57.681"/>
    </inkml:context>
    <inkml:brush xml:id="br0">
      <inkml:brushProperty name="width" value="0.05" units="cm"/>
      <inkml:brushProperty name="height" value="0.05" units="cm"/>
      <inkml:brushProperty name="color" value="#E71224"/>
    </inkml:brush>
  </inkml:definitions>
  <inkml:trace contextRef="#ctx0" brushRef="#br0">405 412 9812,'0'0'9146,"3"-19"-8175,12-62-400,-14 69-459,-1 0 0,0 0 0,-1-1 0,0 1 0,-1 0 0,0 0 0,-1 0 0,0 1 1,-1-1-1,0 1 0,-1-1 0,0 1 0,-1 1 0,0-1 0,-1 1 0,-10-12 0,6 7 240,0 1 0,-26-26 0,33 37-254,-1-1 0,1 1 0,0-1 0,-1 1 0,0 1 0,0-1 0,0 1 0,0-1 0,0 1 0,0 1 0,0-1 0,-1 1 0,1 0 0,-9-1 0,12 3-90,0-1 0,0 0-1,0 1 1,0 0-1,0-1 1,0 1-1,0 0 1,1 0-1,-1 0 1,0 0 0,0 0-1,1 0 1,-1 0-1,1 1 1,-1-1-1,1 1 1,-1-1-1,1 1 1,0 0 0,0-1-1,0 1 1,0 0-1,0 0 1,-1 2-1,-17 55 12,17-54-10,-13 78 191,3 1 0,4 0 0,3 114 1,3-79-10,-72 806 409,73-954-4473,-1-1 1,-13-57-1,6 34-1156,-3-21-3671</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8:19:59.396"/>
    </inkml:context>
    <inkml:brush xml:id="br0">
      <inkml:brushProperty name="width" value="0.05" units="cm"/>
      <inkml:brushProperty name="height" value="0.05" units="cm"/>
      <inkml:brushProperty name="color" value="#E71224"/>
    </inkml:brush>
  </inkml:definitions>
  <inkml:trace contextRef="#ctx0" brushRef="#br0">5 575 8148,'0'0'10962,"-2"-7"-10604,1 6-339,1 0 0,0 0 0,-1 0 0,1 0 0,0 0 0,0 0 0,0 0 0,0 0 0,-1 0 0,2 0 0,-1 0 0,0 0 0,0 0 0,0 0 0,0 0 0,1 0 0,-1 0 0,0 0 0,1 0 0,-1 0 0,1 0 0,-1 0 0,1 0 0,-1 0 0,1 0 0,0 1 0,0-1 0,-1 0 0,1 1 0,0-1 0,0 0 0,0 1 1,0-1-1,-1 1 0,1-1 0,0 1 0,0-1 0,0 1 0,0 0 0,0-1 0,2 1 0,8-2 147,0 1 0,0 0-1,21 1 1,3 0 23,224-19 217,-214 13-417,-1-2 1,0-2-1,74-28 0,-112 36 4,1-1 1,-1 1-1,0-2 1,-1 1-1,1 0 1,0-1-1,-1 0 1,0-1-1,6-5 1,-9 7 89,1-1 1,-1 0-1,0 1 1,0-1-1,0 0 1,-1 0-1,1 0 1,-1-1-1,0 1 1,0 0-1,0 0 1,-1-1-1,0 1 1,0-7-1,-19 33 373,12-10-469,0 1-1,0 0 1,1 0 0,1 0-1,0 1 1,1 0-1,1 0 1,-4 27-1,7-36 9,-1 1 0,1 0-1,0-1 1,0 1-1,1 0 1,0-1-1,0 1 1,0-1 0,1 1-1,-1-1 1,1 1-1,0-1 1,1 0 0,0 0-1,-1 0 1,2 0-1,-1-1 1,0 1 0,1-1-1,0 0 1,0 0-1,0 0 1,1-1 0,-1 1-1,7 3 1,3-1-12,0 0 0,0 0 0,1-2 0,0 1 0,0-2 0,0 0 0,0-1 0,1-1 0,-1 0 0,0-1 0,1 0 0,-1-2 0,0 0 0,1 0 0,-1-2 0,0 1 0,-1-2 0,1 0 0,-1-1 0,0 0 0,0-1 0,-1-1 1,0 0-1,13-11 0,-20 14 13,0-1 0,-1-1 0,0 1 0,0-1 0,0 0 0,-1 0 0,5-9 0,-7 13 4,-1-1 1,1 1 0,-1-1-1,0 0 1,0 1 0,0-1-1,0 0 1,-1 1 0,1-1 0,-1 0-1,0 0 1,0 0 0,-1 1-1,1-1 1,-1 0 0,0 0 0,1 1-1,-3-5 1,2 7-1,0 0 0,0 0 0,0 0 0,0 0 1,0 0-1,-1 0 0,1 0 0,0 0 0,0 1 0,-1-1 0,1 0 0,-1 1 0,1-1 1,0 1-1,-1 0 0,1-1 0,-1 1 0,1 0 0,-1 0 0,-2 0 0,-35 0-30,30 1 15,1 0 12,0 0 0,0 1-1,0 0 1,0 0-1,1 1 1,-1 0 0,1 0-1,0 0 1,0 1 0,0 1-1,0-1 1,1 1 0,-8 7-1,10-9-41,-1 1 1,1 1-1,1-1 0,-1 0 0,0 1 0,1 0 0,0 0 0,0 0 0,1 0 1,-1 0-1,1 0 0,0 1 0,1-1 0,-1 1 0,1 0 0,0-1 0,0 1 1,1 0-1,0 7 0,1-12 29,-1 0 1,1 0 0,0-1-1,0 1 1,-1 0-1,1 0 1,0-1 0,0 1-1,0 0 1,0-1 0,0 1-1,0-1 1,0 1-1,0-1 1,0 0 0,0 1-1,0-1 1,1 0-1,-1 0 1,0 0 0,0 0-1,0 0 1,0 0-1,3 0 1,37-1 31,-33 1-29,-1-1 17,-1 0-1,0 0 1,0 0-1,1-1 0,-1 0 1,0 0-1,6-4 1,32-9-34,-42 16 26,-1 1 0,1-1 0,-1 1 0,0 0 0,0-1 1,0 1-1,0 0 0,0 0 0,0-1 0,0 1 0,-1 0 1,1 0-1,-1 0 0,1 0 0,-1 0 0,1 4 0,1 2-5,-1-4 7,0 0 0,1-1 0,-1 1-1,1 0 1,0-1 0,0 0 0,0 1 0,1-1 0,-1 0 0,1 0 0,0 0-1,0 0 1,0-1 0,0 1 0,0-1 0,1 0 0,-1 0 0,1 0-1,-1 0 1,1-1 0,0 1 0,0-1 0,0 0 0,-1 0 0,1 0 0,0-1-1,0 0 1,0 1 0,0-1 0,0-1 0,0 1 0,5-1 0,0-1 8,0 1 1,1-2-1,-1 1 0,0-1 1,-1-1-1,1 0 1,0 0-1,-1 0 1,0-1-1,0-1 0,0 1 1,12-13-1,-4 0 81,0-1 0,-1 0 0,-1-1-1,0-1 1,-2 0 0,-1-1 0,0 0-1,-2-1 1,13-45 0,-14 31 142,-1-1 0,-2 1 0,-2-1-1,-1-1 1,-6-62 0,-5 46 618,9 53-764,0 0 1,-1 0-1,1 0 1,-1 0-1,1 0 1,-1 1-1,0-1 1,0 0-1,0 0 1,0 1 0,0-1-1,0 0 1,0 1-1,-1-1 1,1 1-1,0 0 1,-1-1-1,1 1 1,-1 0-1,0 0 1,1 0-1,-1 0 1,0 0-1,-3-1 1,4 2-68,-1 1 0,1-1 0,-1 1-1,1-1 1,0 1 0,0-1 0,-1 1 0,1 0 0,0 0 0,0 0 0,0 0 0,0 0-1,0 0 1,0 0 0,0 0 0,0 0 0,0 0 0,0 0 0,1 1 0,-1-1-1,0 0 1,1 1 0,-1 1 0,-16 42 159,14-34-163,-13 44-22,2 1-1,3 1 0,3 0 1,2 0-1,2 0 0,9 113 1,-5-163-39,1 1 0,1 0 1,-1 0-1,1-1 0,1 1 1,-1-1-1,1 0 0,0 0 1,1 0-1,0 0 0,0 0 1,0-1-1,8 8 0,-10-11 29,1-1-1,0 1 1,-1-1-1,1 0 1,0 0 0,1 0-1,-1 0 1,0 0-1,0-1 1,1 0-1,-1 0 1,1 1-1,-1-2 1,1 1-1,0 0 1,-1-1 0,1 0-1,-1 0 1,1 0-1,0 0 1,-1 0-1,1-1 1,0 0-1,-1 0 1,1 0 0,-1 0-1,1 0 1,-1-1-1,0 1 1,5-4-1,12-9 28,0-2-1,-1 0 0,-1-1 1,-1 0-1,0-2 0,-1 0 1,20-33-1,-17 26 2,-16 77 75,-4-18-132,-1-13-48,2-1 0,2 25 0,-2-40 83,0-1 0,0 0 1,1 1-1,0-1 0,0 0 1,0 0-1,0 1 0,0-1 1,0 0-1,1 0 0,0 0 1,-1 0-1,1-1 0,0 1 0,1 0 1,-1-1-1,0 0 0,1 1 1,3 2-1,-3-4-2,1 1 1,-1-1-1,0 0 1,0-1-1,1 1 1,-1-1-1,0 1 1,1-1-1,-1 0 1,0 0-1,1 0 0,-1-1 1,0 1-1,1-1 1,-1 0-1,0 0 1,0 0-1,0 0 1,0 0-1,0-1 0,0 1 1,0-1-1,0 0 1,0 0-1,4-4 1,7-6 22,-1-1 0,0 0 0,15-21 0,-19 23-36,3-3 62,28-41 515,-41 89-297,2-22-238,-1 2-10,0-5-1,0 0 0,0 0 0,1 0 1,0 0-1,0 1 0,4 11 0,-4-19-3,1 1-1,-1-1 0,0 1 0,1-1 1,0 1-1,-1-1 0,1 0 0,0 0 1,0 0-1,0 0 0,1 0 1,-1-1-1,0 1 0,1 0 0,-1-1 1,1 0-1,-1 0 0,1 0 1,-1 0-1,1 0 0,0 0 0,0-1 1,0 1-1,-1-1 0,5 1 1,3-1 7,-1 1 1,0-2 0,0 1-1,1-1 1,-1 0 0,0-1-1,0 0 1,0-1 0,0 0-1,0 0 1,-1-1 0,1 0-1,-1 0 1,0-1 0,0 0-1,-1-1 1,0 0 0,0 0-1,0 0 1,0-1 0,-1 0-1,0 0 1,-1 0 0,0-1-1,0 0 1,0 0 0,-1-1-1,0 1 1,-1-1 0,0 1-1,3-13 1,-6 20-11,0 0 0,1 1 1,-1-1-1,0 0 0,0 0 0,0 0 0,1 1 1,-1-1-1,0 0 0,0 0 0,0 1 1,0-1-1,0 0 0,-1 0 0,1 1 0,0-1 1,0 0-1,0 0 0,-1 1 0,1-1 0,0 0 1,-1 1-1,1-1 0,-1 0 0,-13 7-221,-11 27-487,24-31 670,0 1 0,0-1 0,0 1 0,1-1 0,-1 1 0,1-1 0,-1 1 0,1-1 0,0 1 1,0 0-1,0-1 0,1 1 0,-1-1 0,1 1 0,-1-1 0,1 1 0,0-1 0,0 1 0,0-1 1,0 0-1,0 0 0,0 1 0,1-1 0,2 4 0,4 1 53,0 1 1,0-2-1,1 1 1,17 10-1,15 12 22,-37-24-31,1 0 0,-1 0 1,0 0-1,0 0 1,-1 1-1,0 0 0,0-1 1,0 1-1,0 0 0,-1 0 1,0 1-1,-1-1 0,2 10 1,6 18-39,-8-30 37,1 0 0,0-1 0,0 1 0,0 0 0,0-1 0,1 0 1,0 1-1,-1-1 0,1 0 0,0 0 0,1-1 0,-1 1 0,0-1 0,1 1 0,-1-1 0,1 0 0,0 0 0,0-1 0,0 1 0,0-1 0,0 0 0,0 0 1,0 0-1,0 0 0,0-1 0,8 0 0,-3 1 4,0-1 1,1-1 0,-1 1-1,0-1 1,0-1-1,0 0 1,0 0 0,0-1-1,0 0 1,0-1 0,10-5-1,-2-3 98,-2 1 0,1-2-1,-1 0 1,-1-1 0,23-29-1,-30 35-16,-1-1-1,0 0 0,0 0 1,-1 0-1,0-1 1,-1 0-1,0 0 0,-1 0 1,0 0-1,0 0 1,-1-1-1,1-14 0,-3 24-59,0 1-1,0-1 0,0 1 1,0-1-1,-1 1 1,1-1-1,0 1 1,-1-1-1,1 1 0,0-1 1,-1 1-1,1-1 1,0 1-1,-1 0 0,1-1 1,-1 1-1,1 0 1,-1-1-1,1 1 0,-1 0 1,1-1-1,-1 1 1,1 0-1,-1 0 0,1 0 1,-1 0-1,1-1 1,-1 1-1,0 0 0,1 0 1,-1 0-1,1 0 1,-1 0-1,1 0 1,-1 1-1,0-1 0,1 0 1,-1 0-1,1 0 1,-1 1-1,-27 8 27,22-4-56,-1 0 0,1 1 0,0-1 0,1 1 0,-1 1 1,1-1-1,0 1 0,1 0 0,-1 0 0,2 0 0,-1 0 0,-5 16 0,5-11-7,1-1-1,1 0 0,-1 1 1,2-1-1,0 1 1,0 0-1,1-1 1,2 22-1,-1-29 9,0-1 0,0 0 0,0 0 0,0 0 0,1 0 0,0-1 0,-1 1 0,1 0 0,0-1-1,0 1 1,0-1 0,1 1 0,-1-1 0,1 0 0,-1 0 0,1 0 0,-1-1 0,1 1 0,0 0 0,0-1-1,0 0 1,0 0 0,0 0 0,0 0 0,0 0 0,6 0 0,9 2-33,1-1 1,-1 0 0,26-2-1,-33 0 29,7 0-135,0-1 1,-1-1-1,0 0 0,1-2 0,-1 0 0,0-1 1,17-7-1,-24 8-202,-1-1 0,-1 0 0,1 0 0,-1 0 0,0-1 0,8-8 0,-11 9-242,0 0 0,-1 0 0,0 0 0,0-1 0,0 0 0,0 0 1,-1 0-1,0-1 0,3-9 0,2-13-5513</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8:19:59.756"/>
    </inkml:context>
    <inkml:brush xml:id="br0">
      <inkml:brushProperty name="width" value="0.05" units="cm"/>
      <inkml:brushProperty name="height" value="0.05" units="cm"/>
      <inkml:brushProperty name="color" value="#E71224"/>
    </inkml:brush>
  </inkml:definitions>
  <inkml:trace contextRef="#ctx0" brushRef="#br0">0 106 9620,'0'0'13206,"140"-90"-12309,-68 78-33,2 9-480,0 3-384,-4 0-112,1 0-1280,-1 7-1906,0-7-5058</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8:20:03.032"/>
    </inkml:context>
    <inkml:brush xml:id="br0">
      <inkml:brushProperty name="width" value="0.05" units="cm"/>
      <inkml:brushProperty name="height" value="0.05" units="cm"/>
      <inkml:brushProperty name="color" value="#E71224"/>
    </inkml:brush>
  </inkml:definitions>
  <inkml:trace contextRef="#ctx0" brushRef="#br0">54 1 18216,'0'0'3394,"-3"24"-3175,-47 864 1992,50-838-2219,2-1-1,3-1 0,1 1 1,3-1-1,2 0 0,2-1 1,24 59-1,-25-79-139,1 0 0,1-1 0,2-1 0,0 0 0,2-1 0,0-1-1,2 0 1,0-2 0,2 0 0,0-2 0,1 0 0,1-2 0,36 21 0,-11-14-725,0-3-1,1-1 1,2-3-1,-1-2 1,2-2 0,0-3-1,82 6 1,46-9-6242</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8:20:04.521"/>
    </inkml:context>
    <inkml:brush xml:id="br0">
      <inkml:brushProperty name="width" value="0.05" units="cm"/>
      <inkml:brushProperty name="height" value="0.05" units="cm"/>
      <inkml:brushProperty name="color" value="#E71224"/>
    </inkml:brush>
  </inkml:definitions>
  <inkml:trace contextRef="#ctx0" brushRef="#br0">157 18 13510,'-19'3'1606,"-8"-1"-1011,-69 12 1908,82-9-1222,16 1-448,27 1-474,307 2 1515,5-28-1657,-254 13-78,1497-33 88,-1449 42-202,159 22 1,-294-25-31,0 0 0,0 0 1,0 0-1,0 0 1,0 0-1,0 0 1,0 0-1,0 0 0,0 0 1,0 0-1,0 0 1,0 0-1,0 0 0,0 1 1,0-1-1,0 0 1,0 0-1,0 0 0,0 0 1,0 0-1,0 0 1,0 0-1,0 0 1,0 0-1,0 0 0,0 0 1,0 0-1,0 1 1,0-1-1,0 0 0,0 0 1,0 0-1,0 0 1,0 0-1,0 0 1,0 0-1,0 0 0,-17 4-432,-26 0-715,-220-1-4858,155-3 3045,-35 0-1615</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8:12:24.513"/>
    </inkml:context>
    <inkml:brush xml:id="br0">
      <inkml:brushProperty name="width" value="0.05" units="cm"/>
      <inkml:brushProperty name="height" value="0.05" units="cm"/>
      <inkml:brushProperty name="color" value="#E71224"/>
    </inkml:brush>
  </inkml:definitions>
  <inkml:trace contextRef="#ctx0" brushRef="#br0">6 598 12470,'0'0'6568,"-1"0"-6495,1 0 0,0 0 1,0 0-1,-1 0 0,1 0 0,0-1 0,0 1 0,-1 0 0,1 0 1,0 0-1,0 0 0,-1-1 0,1 1 0,0 0 0,0 0 0,0-1 1,-1 1-1,1 0 0,0 0 0,0-1 0,0 1 0,0 0 1,0 0-1,0-1 0,0 1 0,0 0 0,-1-1 0,1 1 0,0 0 1,0 0-1,0-1 0,0 1 0,0 0 0,1-1 0,-1 1 1,0 0-1,0 0 0,0-1 0,0 1 0,0 0 0,0-1 0,0 1 1,1 0-1,-1 0 0,0-1 0,0 1 0,0 0 0,0 0 0,1 0 1,-1-1-1,0 1 0,0 0 0,1 0 0,-1 0 0,0 0 1,0-1-1,1 1 0,-1 0 0,0 0 0,0 0 0,1 0 0,23-22 73,1 0 0,0 2 0,57-33-1,-45 29-18,124-77 146,3 7 0,197-81 0,-342 168-275,-14 6 13,-1-1-1,0 1 1,0-1-1,0 0 1,0 0 0,0 0-1,0-1 1,3-3 0,-6 6-49,-56-12-1146,-106 9 692,95 3 490,119-10 457,-14 0-163,-14 6-204,0 1-1,1 0 1,-1 2-1,1 1 1,28 4 0,-51-3-91,0 0 1,0 0 0,-1 0-1,1 1 1,0-1 0,-1 1-1,1 0 1,-1 0 0,0 0-1,1 0 1,-1 0 0,0 0-1,0 1 1,0-1 0,-1 1-1,1-1 1,-1 1 0,1 0-1,-1-1 1,0 1 0,0 0-1,0 0 1,0 0 0,-1 0-1,1 0 1,-1 0 0,0 0-1,0 3 1,1 5-7,0 0 0,-1 0 0,-1 0 0,0 0 0,-1-1 0,-5 21 0,3-19-144,-2 0 0,1 1 0,-2-2 0,0 1 1,0-1-1,-17 20 0,-62 56-5328,69-70 3012,3-3-4025</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8:20:04.866"/>
    </inkml:context>
    <inkml:brush xml:id="br0">
      <inkml:brushProperty name="width" value="0.05" units="cm"/>
      <inkml:brushProperty name="height" value="0.05" units="cm"/>
      <inkml:brushProperty name="color" value="#E71224"/>
    </inkml:brush>
  </inkml:definitions>
  <inkml:trace contextRef="#ctx0" brushRef="#br0">123 1 8580,'-18'0'437,"-56"1"-194,71-1-185,1 0-1,0 0 1,-1 0-1,1 1 1,0-1-1,-1 1 1,1-1-1,0 1 1,0 0-1,0 0 1,-4 2-1,7 3 657,14-1 3,53 3 791,2-3 0,104-5 0,-67-2-1075,277 1 555,426 3-783,-770-2-267,-25-1-111,-1 0 0,1 1 0,0 1 0,-1 1 0,0 0 0,1 0 0,24 9 0,-38-11 89,-1 0 1,0 1-1,1-1 1,-1 0 0,1 0-1,-1 0 1,1 1-1,-1-1 1,1 0-1,-1 1 1,0-1 0,1 0-1,-1 1 1,1-1-1,-1 0 1,0 1-1,0-1 1,1 1-1,-1-1 1,0 0 0,0 1-1,1-1 1,-1 1-1,0-1 1,0 1-1,0-1 1,0 1 0,0-1-1,0 1 1,0-1-1,0 1 1,0-1-1,0 1 1,0-1 0,0 1-1,0-1 1,0 1-1,0-1 1,0 1-1,-1-1 1,1 1 0,0-1-1,-1 1 1,-12 9-3031</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8:20:18.139"/>
    </inkml:context>
    <inkml:brush xml:id="br0">
      <inkml:brushProperty name="width" value="0.05" units="cm"/>
      <inkml:brushProperty name="height" value="0.05" units="cm"/>
      <inkml:brushProperty name="color" value="#E71224"/>
    </inkml:brush>
  </inkml:definitions>
  <inkml:trace contextRef="#ctx0" brushRef="#br0">501 0 4466,'0'0'4664,"-13"1"-4094,-40 1 266,8-2-737,-60 9-1,55 4-1885,5 9 5201,40-17-3378,1 0 0,-1 1 0,1 0-1,0 0 1,1 0 0,-1 0-1,1 1 1,1-1 0,-4 12 0,-3 5-162,1-7-63,2 0 0,0 0-1,1 0 1,1 1-1,0 0 1,1 0-1,1 0 1,0 31 0,0 32 2999,-10 106-2491,5 13-954,8-132 586,-3 1 0,-20 112 0,18-161-584,-31 166-3266,27-131 4334,0 82-1,7 90 4023,2 215-4418,0-145 94,15-133 126,-17-51 187,6 256 525,-3-351-926,1 0-1,1 0 1,0 0 0,7 18 0,-4-15-15,-1 0 0,4 24 0,-7-15 63,-3-20-84,1-1 1,0 0-1,1 1 0,0-1 1,4 12-1,-4-17-4,-1 0 0,1 0 1,0 0-1,0 0 0,0 0 0,1-1 1,-1 1-1,1-1 0,-1 0 0,1 1 1,0-1-1,0-1 0,0 1 0,0 0 0,0-1 1,0 1-1,4 0 0,16 7 3,-9-5-8,0 1 0,0 1 0,-1 0 0,0 1 0,0 0 0,19 15 0,-16-12 5,1 0-1,1-1 0,-1-1 1,1 0-1,1-2 0,-1 0 1,1-1-1,0-1 0,0 0 1,21 0-1,538 9-224,-367-15 85,-45-12 129,-14 0 106,484 16 3277,-516 4-2650,157 27-1,-231-26-447,438 52 1570,-464-56-1865,-9-1-23,0-1 1,0 0 0,1-1 0,-1 0-1,13-2 1,-22 2-131,0-1 1,-1 0-1,1 0 0,-1 1 1,1-1-1,-1 0 0,1 0 0,-1-1 1,0 1-1,1 0 0,-1 0 0,0-1 1,0 1-1,0-1 0,0 1 1,0-1-1,1-2 0,8-18-5152,0-12-8942</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8:20:20.299"/>
    </inkml:context>
    <inkml:brush xml:id="br0">
      <inkml:brushProperty name="width" value="0.05" units="cm"/>
      <inkml:brushProperty name="height" value="0.05" units="cm"/>
      <inkml:brushProperty name="color" value="#E71224"/>
    </inkml:brush>
  </inkml:definitions>
  <inkml:trace contextRef="#ctx0" brushRef="#br0">13 12 9861,'0'0'5039,"-12"-11"-3772,1168 18-1331,-878 12 59,-24-24 14,304 14 19,-472-3-27,0-4 0,-1-4-1,100-14 1,-168 14 53,1 0 0,27 1 0,-40 2-40,1-1-1,-1 1 1,0 0-1,0 1 1,1-1 0,-1 1-1,0 0 1,0 0-1,-1 0 1,1 1 0,0 0-1,5 5 1,-6-6-8,0 1 0,0 0-1,0 0 1,-1 0 0,0 0 0,1 1 0,-1-1-1,0 1 1,-1 0 0,1 0 0,-1 0 0,0 0 0,0 0-1,0 1 1,0-1 0,-1 1 0,0-1 0,0 1-1,0-1 1,0 1 0,0 5 0,6 109 527,-7-89-462,1 1 0,2 0-1,1-1 1,1 1 0,17 51 0,5-2 236,18 86-1,-34-106 137,4 65-1,-6-42-113,28 267-113,-22 29 218,-15-250-185,24 185-1,-7-207-62,54 188-1,-63-269-88,-2 0 1,-1 1-1,-1-1 0,-1 1 0,-1 34 0,-15 138 548,1-48-181,12-147-451,-1 38 134,-2-1 1,-1 1-1,-2-1 0,-12 41 0,15-73-116,-1-2 0,0 1-1,-1 0 1,0-1 0,0 0-1,-1 0 1,1 0 0,-1-1-1,-1 0 1,0 0 0,1 0-1,-2-1 1,-13 8 0,-6 2-38,-1 0 1,-44 15 0,51-23 28,1-1 0,-1 0-1,0-2 1,0-1 0,-38 2-1,43-5-798,-1-1 0,1 0-1,0-1 1,-29-8 0,-3-7-3668</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8:20:23.288"/>
    </inkml:context>
    <inkml:brush xml:id="br0">
      <inkml:brushProperty name="width" value="0.05" units="cm"/>
      <inkml:brushProperty name="height" value="0.05" units="cm"/>
      <inkml:brushProperty name="color" value="#E71224"/>
    </inkml:brush>
  </inkml:definitions>
  <inkml:trace contextRef="#ctx0" brushRef="#br0">208 4 11589,'0'0'6531,"-8"-2"-6339,2 1-192,-2 1-32,-7 0-16,-5 0-352,-11 0-1409,-2 3-1056,-10 1-913,-1 0-3601</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8:20:23.659"/>
    </inkml:context>
    <inkml:brush xml:id="br0">
      <inkml:brushProperty name="width" value="0.05" units="cm"/>
      <inkml:brushProperty name="height" value="0.05" units="cm"/>
      <inkml:brushProperty name="color" value="#E71224"/>
    </inkml:brush>
  </inkml:definitions>
  <inkml:trace contextRef="#ctx0" brushRef="#br0">601 1 7764,'0'0'3281,"-125"0"-1888,75 0-465,5 2-640,0-1-240,-1 3-48,5 2-16,2-3 0,2-1-320,4 0-320,2 0-561,-2 0 353,-2 0-465,-6-1-255</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8:20:24.008"/>
    </inkml:context>
    <inkml:brush xml:id="br0">
      <inkml:brushProperty name="width" value="0.05" units="cm"/>
      <inkml:brushProperty name="height" value="0.05" units="cm"/>
      <inkml:brushProperty name="color" value="#E71224"/>
    </inkml:brush>
  </inkml:definitions>
  <inkml:trace contextRef="#ctx0" brushRef="#br0">618 7 4674,'0'0'2449,"-20"0"-1192,-162-7 768,146 9-2611,1 2 0,-66 15 0,61-11-875,-66 7 0,41-13-3952,32-2 5245</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8:20:26.337"/>
    </inkml:context>
    <inkml:brush xml:id="br0">
      <inkml:brushProperty name="width" value="0.05" units="cm"/>
      <inkml:brushProperty name="height" value="0.05" units="cm"/>
      <inkml:brushProperty name="color" value="#E71224"/>
    </inkml:brush>
  </inkml:definitions>
  <inkml:trace contextRef="#ctx0" brushRef="#br0">909 151 3282,'0'0'6112,"-19"0"-5563,11 0-511,-24 0 139,0 1 1,-56 9 0,-13 15-56,44-9-440,-1-3 0,-76 7 0,35-24 722,76 2 328,0 1 0,1 0 0,-32 4 0,51-2-720,0 0 1,0 1-1,0-1 0,-1 0 0,1 1 1,0 0-1,1 0 0,-1 0 1,0 0-1,1 0 0,-1 0 0,1 1 1,-4 4-1,-31 44 57,14-18-254,17-24 143,0-1 0,0 1 0,1 0 0,0 1 1,0-1-1,1 1 0,0 0 0,1 0 0,0 0 0,1 1 0,-2 12 0,2 9 1011,1 0 1,5 46-1,-4-75-976,5 190-314,-3-88-3149,5 17-1521,4-2 5585,-7-75 1066,3 349 3041,-9-226-4586,18 399 2681,-3-384-1583,-1-2-1215,-12 339 1213,2-515-1180,0 1 1,0-1-1,1 0 0,-1-1 1,1 1-1,0 0 0,0-1 0,1 0 1,0 1-1,-1-1 0,1-1 1,7 6-1,9 11-32,-15-15-3,0 0 0,0 0 1,0-1-1,1 0 1,0 0-1,0 0 0,0-1 1,0 1-1,1-1 0,-1-1 1,1 0-1,-1 0 1,1 0-1,0 0 0,8 0 1,13 0-55,1-1 1,41-3-1,-11 0-213,447 27-1364,-145-23 3259,60-37-1963,-208 19-380,-91 4 1779,234 9 0,-189 14-806,127 13-623,-231-10-139,-48-9 462,0-2 0,1 0-1,29 2 1,244-1 1097,-286-5-1032,0 0 0,-1 1 0,1-1 0,0-1 0,-1 1 0,1 0 0,-1 0-1,1-1 1,-1 0 0,0 1 0,1-1 0,-1 0 0,0 0 0,0 0 0,3-4 0,30-43 74,-27 37-44,2-3-35,-1-1 0,-1-1 0,0 1 0,-1-1 0,-1-1 0,-1 1 0,-1-1 0,0 0 0,2-23 0,-2-25 60,-3-80 0,-2 72-57,1 47 81,0 0-1,-2 0 1,-1 1 0,-1-1 0,-2 1 0,-10-33 0,4 19 133,2 0-1,1 0 1,2-1-1,2 0 1,1-56 0,19-209-341,-12 264 173,18-159-259,8-163-739,-27 329 925,2-1 1,1 0-1,2 1 1,12-35 0,-9 32 2,0 0 0,-3-1 0,3-45 0,-3-1 8,-4 51 0,0-1 0,-4-43 0,0 67-1,-1-1 0,0 1 0,0-1 0,-1 1-1,-1 0 1,0 0 0,-1 0 0,0 1 0,0-1 0,-12-15 0,-7-8 17,6 11-12,1 0 0,1-2 0,1 0 0,-18-40 0,27 46-8,0 1-1,-2 0 1,0 0-1,-1 1 1,-1 0-1,-1 1 1,0 0 0,-1 0-1,-23-22 1,29 33 6,-7-6 10,1 0 0,0-1 0,0 0 0,2 0 0,-1-1 0,2-1-1,-14-24 1,20 33-14,0 1-1,-1-1 1,1 1-1,-1 0 1,0 0-1,0 0 1,0 1-1,0-1 1,-1 1-1,1 0 1,-1 0-1,0 1 0,0-1 1,0 1-1,0 0 1,0 1-1,-6-2 1,-14-3-13,-1 1 0,-34-2 0,35 5 9,-27-3 34,1 2 1,-53 3-1,83 2-467,0 0 0,1 1 0,-1 2 0,1 0 1,0 1-1,0 0 0,-36 19 0,10 0-3756,-6-2-2583</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8:20:29.023"/>
    </inkml:context>
    <inkml:brush xml:id="br0">
      <inkml:brushProperty name="width" value="0.05" units="cm"/>
      <inkml:brushProperty name="height" value="0.05" units="cm"/>
      <inkml:brushProperty name="color" value="#E71224"/>
    </inkml:brush>
  </inkml:definitions>
  <inkml:trace contextRef="#ctx0" brushRef="#br0">165 2 6531,'0'0'8820,"-45"2"-8708,39-2-224,0 0 224,0 0-112,-5 0 0,-3 0-32,-5 0-1409,-7 0-2624,-5-4-5860</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8:20:29.397"/>
    </inkml:context>
    <inkml:brush xml:id="br0">
      <inkml:brushProperty name="width" value="0.05" units="cm"/>
      <inkml:brushProperty name="height" value="0.05" units="cm"/>
      <inkml:brushProperty name="color" value="#E71224"/>
    </inkml:brush>
  </inkml:definitions>
  <inkml:trace contextRef="#ctx0" brushRef="#br0">545 12 8196,'0'0'5426,"-116"-11"-5426,94 11 0,-7 0-768,-10 0-961,-2 0 657,-5 3 687,-3 1-639,1-2 64,-1 0 463,-2-2-447,-3 0 544</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8:20:30.061"/>
    </inkml:context>
    <inkml:brush xml:id="br0">
      <inkml:brushProperty name="width" value="0.05" units="cm"/>
      <inkml:brushProperty name="height" value="0.05" units="cm"/>
      <inkml:brushProperty name="color" value="#E71224"/>
    </inkml:brush>
  </inkml:definitions>
  <inkml:trace contextRef="#ctx0" brushRef="#br0">1912 0 2849,'0'0'1011,"-19"0"259,-150 2 3042,132 0-4105,0 2 1,-48 11 0,-46 4-535,-189-14-1578,295-1 2102,1 1 0,-1 1 1,1 1-1,-29 12 0,-27 8 252,34-17-225,0-3 1,-1-2-1,0-2 0,-69-3 0,51-1-192,59 0-3,1 0 0,0 0 0,-1-1 0,1 0 0,0 0 1,0 0-1,0-1 0,1 0 0,-1 1 0,1-2 0,-1 1 0,1 0 1,-5-6-1,3 4 42,0 0 1,0 0 0,-1 0-1,0 1 1,1 0 0,-12-4 0,-9 1 162,0 2 0,0 0 1,-1 2-1,0 1 0,-32 2 0,55 0-172,1 1-1,0 0 0,0 1 0,-1-1 0,1 1 0,0-1 1,0 1-1,0 1 0,1-1 0,-1 0 0,1 1 0,-1 0 0,1 0 1,0 0-1,0 0 0,0 0 0,-4 6 0,-3 5-68,0 0 1,-17 32-1,14-17-177,1 1 0,1 0 0,2 1 0,1 0 0,2 0-1,0 1 1,2-1 0,2 1 0,2 40 0,0 295-383,0-210-4402,0-103 1410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8:12:25.141"/>
    </inkml:context>
    <inkml:brush xml:id="br0">
      <inkml:brushProperty name="width" value="0.05" units="cm"/>
      <inkml:brushProperty name="height" value="0.05" units="cm"/>
      <inkml:brushProperty name="color" value="#E71224"/>
    </inkml:brush>
  </inkml:definitions>
  <inkml:trace contextRef="#ctx0" brushRef="#br0">481 208 12742,'0'0'7030,"-3"-3"-6721,-6-2-299,0 1 0,0 1 0,0-1 0,0 1 0,0 1 0,-1-1 0,1 2 0,-20-2 0,-38-9 2,56 8-14,1 1 1,0-2 0,1 1 0,-1-1-1,1-1 1,0 0 0,-11-9 0,18 14 2,1 0 0,-1 0 0,1-1 0,-1 1 0,1 0 1,0-1-1,0 1 0,0-1 0,-1 0 0,2 1 1,-1-1-1,0 0 0,0 1 0,0-1 0,1 0 0,-1 0 1,1 0-1,0 1 0,-1-1 0,1 0 0,0 0 1,0 0-1,0 0 0,0 0 0,1 0 0,-1 0 1,0 1-1,1-1 0,-1 0 0,1 0 0,0 0 0,-1 1 1,1-1-1,0 0 0,0 1 0,0-1 0,1 1 1,-1-1-1,0 1 0,0-1 0,1 1 0,-1 0 1,1 0-1,-1 0 0,1 0 0,-1 0 0,1 0 0,2-1 1,4-3 49,0 0 1,0 0-1,1 1 1,-1 0-1,1 1 1,0 0-1,0 0 1,0 1 0,0 0-1,1 1 1,-1 0-1,0 0 1,1 1-1,-1 0 1,15 2-1,-19-1 7,1 1-1,-1-1 1,0 1-1,0 0 1,0 0-1,-1 1 1,1-1-1,-1 1 1,1 0-1,-1 1 1,0-1-1,0 1 1,0-1-1,0 1 1,-1 0-1,0 1 1,0-1-1,0 0 1,0 1-1,-1 0 1,1 0-1,-1-1 0,0 1 1,-1 1-1,1-1 1,-1 0-1,0 0 1,0 9-1,1 2-29,-1 1 0,-1 0 0,0 0 0,-1-1 1,-1 1-1,-1 0 0,0-1 0,-1 0 0,-1 1 0,-1-2 0,0 1 0,-1-1 0,-15 26 0,6-17-20,-1-1 0,-1-1 0,-1-1 0,0 0 0,-2-1 0,0-2 0,-32 22 0,23-19-45,-48 25 0,68-40 22,-1-1-1,0-1 1,0 0-1,0 0 0,-1-1 1,1-1-1,-1 0 1,-18 1-1,30-3 18,-1 0 0,0 0 0,0-1 0,0 1 1,0 0-1,1 0 0,-1-1 0,0 1 0,0-1 0,0 1 0,1-1 0,-1 1 0,0-1 0,1 1 0,-1-1 0,0 1 0,1-1 0,-1 0 1,1 1-1,-1-1 0,1 0 0,0 0 0,-1 0 0,1 1 0,0-1 0,-1 0 0,1 0 0,0 0 0,0 1 0,0-1 0,-1 0 0,1 0 1,0 0-1,0-1 0,2-37 30,-1 28-11,1-1 106,0 0 0,2 1 0,-1-1 0,2 0 0,-1 1 0,1 0 0,1 0 0,0 1 1,1-1-1,0 1 0,0 1 0,1-1 0,1 1 0,-1 1 0,1-1 0,1 2 0,0-1 0,0 1 1,0 1-1,1-1 0,-1 2 0,2 0 0,-1 0 0,0 1 0,1 0 0,0 1 0,24-3 1,-32 6-84,1 0 0,-1 1 0,1 0 0,0 0 0,-1 0 0,0 0 1,1 1-1,-1 0 0,0-1 0,0 2 0,0-1 0,0 0 0,0 1 1,0 0-1,-1 0 0,1 0 0,-1 0 0,0 0 0,0 1 0,4 5 1,5 9-4,-1 1 1,-1 0-1,10 24 1,-2-6 4,-18-35-73,11 20-15,1 0-1,0-1 1,28 34-1,-35-49-362,0 0 0,1-1 1,0 0-1,1 0 0,-1 0 0,11 5 0,-11-7-415,0 0-1,0-1 1,0 0 0,0 0-1,0-1 1,1 0-1,-1 0 1,0 0 0,8-1-1,16 0-4464</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8:20:31.787"/>
    </inkml:context>
    <inkml:brush xml:id="br0">
      <inkml:brushProperty name="width" value="0.05" units="cm"/>
      <inkml:brushProperty name="height" value="0.05" units="cm"/>
      <inkml:brushProperty name="color" value="#E71224"/>
    </inkml:brush>
  </inkml:definitions>
  <inkml:trace contextRef="#ctx0" brushRef="#br0">1 1429 3826,'0'0'1264,"-1"20"-722,1 67 320,1-72-548,1 0 1,0 0 0,1 0 0,1-1 0,0 1 0,1-1 0,11 23-1,11 37 564,36 290 358,-60-347-1184,3 50 798,-1 76 0,-7-102-675,3 1 0,1-1 1,2 0-1,2 0 0,22 78 0,-18-94-50,-2 1 1,-1-1-1,-1 1 1,-1 1-1,-2-1 0,1 36 1,-5-15 39,0 43-112,2-83 121,-1 1 1,1-1-1,1 0 1,0 0 0,0 1-1,0-1 1,1 0-1,0-1 1,4 9-1,-3-11-131,-1 0-1,1 0 1,-1-1-1,1 0 0,0 0 1,1 0-1,-1 0 0,0 0 1,1-1-1,-1 0 1,1 0-1,0 0 0,0 0 1,0-1-1,0 0 1,6 1-1,14 1 68,-1-1 0,27 0-1,-29-2-92,2-1-94,1 2-1,-1 0 1,1 2-1,-1 1 0,0 0 1,0 2-1,-1 1 0,27 11 1,-11-1 72,1-3 1,0-1 0,1-1-1,1-3 1,0-1 0,43 2 0,262-3 318,-225-8-353,276-24 741,-72 2-313,18 8-37,-177 11 186,-114 5-531,0-2 0,0-2 0,-1-3 1,66-15-1,-39 1 130,-33 10-45,-2-3-1,51-21 1,-81 28-76,0-1-1,-1 0 0,0-1 1,-1 0-1,0-1 1,0-1-1,-1 0 0,0 0 1,0-1-1,15-22 0,-6 2 8,-2 0 0,-2-1 0,-1 0 0,-1-2-1,17-63 1,23-182 38,-32 145-93,-4 10 53,-4-1 1,-7 0-1,-10-176 0,-18 143 0,12 108-10,-5-100 0,8-621 314,5 744-291,-2 1 0,0 0 0,-1 0-1,-2 0 1,-1 0 0,-16-40 0,4 22 31,-2 1 0,-47-72 1,63 109-61,1 1 1,-1-1 0,0 1 0,-1 0-1,1 0 1,-1 1 0,0 0 0,0-1-1,0 2 1,-1-1 0,1 1 0,-1 0-1,0 1 1,0-1 0,-13-1 0,-8-1 38,0 1 0,-52 1 0,33 2-28,-22-3-27,22 0-35,0 2 0,-1 2 0,-56 8 0,33 13-1829,42-10-249,-2-2-1926</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8:20:39.589"/>
    </inkml:context>
    <inkml:brush xml:id="br0">
      <inkml:brushProperty name="width" value="0.05" units="cm"/>
      <inkml:brushProperty name="height" value="0.05" units="cm"/>
      <inkml:brushProperty name="color" value="#E71224"/>
    </inkml:brush>
  </inkml:definitions>
  <inkml:trace contextRef="#ctx0" brushRef="#br0">798 84 7700,'0'0'5359,"-11"-5"-4889,5 3-456,-10-5-40,-1 0-1,0 1 0,-1 1 0,1 1 0,-1 0 0,-23-1 0,-255-14 3049,118 3-4593,59 12-7400,76 4 3648</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8:20:41.997"/>
    </inkml:context>
    <inkml:brush xml:id="br0">
      <inkml:brushProperty name="width" value="0.05" units="cm"/>
      <inkml:brushProperty name="height" value="0.05" units="cm"/>
      <inkml:brushProperty name="color" value="#E71224"/>
    </inkml:brush>
  </inkml:definitions>
  <inkml:trace contextRef="#ctx0" brushRef="#br0">2261 0 2593,'0'0'4960,"-17"1"-3429,-145 6 4485,21-10-4367,-124 4-3898,222 4 2217,-74 18 1,6-1 131,11-9 1293,-137 1 0,-114 5-1431,263-10 52,19 0 211,-1-3-1,0-3 1,-86-7 0,-38-8 399,193 13-625,0 0-1,0-1 1,-1 1 0,1 0-1,0 0 1,0 0-1,0 0 1,0 0 0,0 1-1,0-1 1,1 0 0,-1 0-1,0 0 1,0 1 0,1-1-1,-1 1 1,1-1-1,-1 0 1,1 1 0,0-1-1,0 1 1,-1-1 0,1 1-1,0-1 1,0 3 0,-2 40-31,2 32 31,6 452-48,-6-485-7,0-20 41,1 0 0,1 0 0,0-1 0,10 36 0,-6-29 3,-2 0 0,0 0 0,-2 0-1,-2 1 1,0-1 0,-2 0 0,-7 41 0,-3 77-9,12 933 1011,-17-873-775,3-73-38,-2 13 50,-3 78-219,19-53 30,1-168-40,1-1 0,-1 0 1,0 0-1,1 0 1,0 1-1,0-2 0,0 1 1,0 0-1,0 0 1,0-1-1,5 5 0,12 17 24,-17-21-15,2 6 4,0-1-1,1 1 1,0-1 0,1 0-1,8 11 1,-11-16-18,0-1 0,1 1 0,-1-1 0,0 0 0,1 0 0,-1 0 0,1-1 0,-1 1 0,1-1 0,0 0 0,0 0 0,0 0 0,0 0 0,0-1 0,-1 0 0,8 0 0,277-22-129,3 0 216,-259 22-69,1-1 3,1 1 0,-1 2 1,0 1-1,56 13 1,-35-4 145,1-3 0,-1-2 0,1-3 0,101-4 0,45 3 526,255 7 723,-98-7-321,51 4-292,-74-3-101,-306-3-1312,-8 1 873,0-2 0,0 0 0,1-1 0,-1-1 0,22-5 0,-37 5-510,-1 0 0,1 0 1,-1 0-1,0-1 1,1 0-1,-1 0 0,0 0 1,-1 0-1,8-8 1,-8 7-546,0 0 0,-1-1 0,1 1 1,-1-1-1,0 0 0,-1 0 0,1 0 1,-1 0-1,0-1 0,0 1 1,1-10-1,2-24-13181</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8:20:43.853"/>
    </inkml:context>
    <inkml:brush xml:id="br0">
      <inkml:brushProperty name="width" value="0.05" units="cm"/>
      <inkml:brushProperty name="height" value="0.05" units="cm"/>
      <inkml:brushProperty name="color" value="#E71224"/>
    </inkml:brush>
  </inkml:definitions>
  <inkml:trace contextRef="#ctx0" brushRef="#br0">0 52 8036,'0'0'3284,"13"-4"-2270,3 0-700,20-8 1139,0 3 1,1 0-1,66-5 1,-56 17-1301,0 1 0,0 3 0,56 16 0,-17-5-10,-43-11-20,-28-5-87,0 0 0,0 2 0,0-1-1,14 7 1,-24-8-18,-1 0 0,1 0 0,-1 1 0,0 0 0,0 0 0,0 0 0,0 0 0,0 1 0,-1-1 0,1 1 0,-1 0 0,0 0 0,0 0 0,-1 1 0,1-1 0,2 7 0,3 14 34,-2 1 0,0 0 0,-2 0 0,-1 1 0,1 37 0,-2-18 39,3 73 306,-5-75-286,2 0 0,2 0 0,19 85-1,-9-64 122,-3 1 0,-3 0 0,0 110-1,0-7 278,4 508 1721,-35-465-1716,13-145-200,-4 99 0,15-95-218,-20 421 822,12-323-631,3-37-137,4-124-138,-1 0 0,0 0-1,-1 0 1,1 0 0,-2-1 0,1 1-1,-1-1 1,0 1 0,-1-1-1,1 0 1,-7 7 0,7-9-2,-2 0-1,1-1 1,0 1 0,-1-1-1,0-1 1,0 1-1,0-1 1,0 1 0,-1-2-1,1 1 1,-1 0 0,0-1-1,0 0 1,-10 2 0,-2 0-590,0-1 1,0 0 0,0-1 0,0-1 0,-29-1 0,40-1 223,1 0 0,0-1 0,-1 1 0,1-1 0,0-1 0,0 1 0,0-1 0,0 0 0,1 0-1,-1-1 1,1 1 0,0-1 0,0 0 0,0-1 0,0 1 0,1-1 0,-1 0 0,-5-10 0,-10-19-7781</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8:20:56.154"/>
    </inkml:context>
    <inkml:brush xml:id="br0">
      <inkml:brushProperty name="width" value="0.05" units="cm"/>
      <inkml:brushProperty name="height" value="0.05" units="cm"/>
      <inkml:brushProperty name="color" value="#E71224"/>
    </inkml:brush>
  </inkml:definitions>
  <inkml:trace contextRef="#ctx0" brushRef="#br0">0 109 9989,'0'0'5066,"3"-16"-3823,9-49-2,-3 38 181,-9 27-1405,0 0-1,0 0 1,0 0-1,0 0 0,0 0 1,0 0-1,0 1 1,0-1-1,0 0 1,0 0-1,0 0 1,0 0-1,0 0 0,0 0 1,0 0-1,0 0 1,0 0-1,0 0 1,0 1-1,1-1 0,-1 0 1,0 0-1,0 0 1,0 0-1,0 0 1,0 0-1,0 0 1,0 0-1,0 0 0,1 0 1,-1 0-1,0 0 1,0 0-1,0 0 1,0 0-1,0 0 1,0 0-1,0 0 0,0 0 1,1 0-1,-1 0 1,0 0-1,0 0 1,0 0-1,0 0 1,0 0-1,0 0 0,0 0 1,0 0-1,1 0 1,-1 0-1,0-1 1,0 1-1,0 0 0,0 0 1,0 0-1,0 0 1,0 0-1,0 0 1,0 0-1,0 0 1,0 0-1,0-1 0,3 37 710,-2-29-912,14 649 264,-9-563-69,3 0 0,5 0 0,26 95 0,23 155-59,-26 558 50,-38-862 14,-3 0-1,-1-1 1,-12 49 0,12-69-952,-1-1 0,-11 26 1,12-39-2355,-3-3-3191</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8:20:57.703"/>
    </inkml:context>
    <inkml:brush xml:id="br0">
      <inkml:brushProperty name="width" value="0.05" units="cm"/>
      <inkml:brushProperty name="height" value="0.05" units="cm"/>
      <inkml:brushProperty name="color" value="#E71224"/>
    </inkml:brush>
  </inkml:definitions>
  <inkml:trace contextRef="#ctx0" brushRef="#br0">215 165 11077,'0'0'2065,"-10"-19"-323,-30-63-957,38 78-686,0 1 1,1-1 0,0 0 0,-1 0 0,1 0 0,1 0 0,-1 1 0,1-1 0,-1 0 0,1-5 0,-1-6 1242,1 13-638,0 27-296,1 104-272,-4 166 601,-1-255-684,-2-1 1,-2 0 0,-15 44 0,0 3 19,23-86-70,0 0 0,0 1 1,0-1-1,0 0 0,0 0 1,0 1-1,0-1 0,0 0 1,0 1-1,0-1 0,0 0 1,0 1-1,0-1 0,0 0 1,-1 0-1,1 1 0,0-1 1,0 0-1,0 1 0,-1-1 1,1 0-1,0 0 0,0 0 1,0 1-1,-1-1 0,1 0 1,0 0-1,-1 0 0,1 0 1,0 1-1,0-1 0,-1 0 1,1 0-1,0 0 0,-1 0 1,1 0-1,0 0 0,-1 0 1,1 0-1,0 0 0,-1 0 1,-10-12 51,-8-25-50,18 35-3,-5-12 8,3 6 6,0 0 0,-1 1-1,0-1 1,0 1 0,-1 0 0,-9-12-1,10 75-7,4-48-11,0 1-1,1-1 1,0 1-1,0-1 0,1 0 1,0 0-1,0 0 1,1 0-1,0 0 0,1 0 1,0-1-1,0 0 0,5 8 1,-7-14 5,0 0-1,0 0 1,-1 0 0,1 0-1,0 0 1,0 0 0,0 0 0,0-1-1,0 1 1,0-1 0,0 1-1,0-1 1,0 0 0,0 0 0,0 0-1,0 0 1,0 0 0,0-1-1,0 1 1,0 0 0,0-1 0,0 0-1,0 1 1,0-1 0,0 0 0,0 0-1,0 0 1,-1 0 0,1 0-1,0-1 1,-1 1 0,1 0 0,1-3-1,7-5-10,0-1-1,0-1 0,12-17 0,-18 22-9,28-43-223,15-20 478,-18 41-2793,6 9-3514,-13 12-2580</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8:21:00.444"/>
    </inkml:context>
    <inkml:brush xml:id="br0">
      <inkml:brushProperty name="width" value="0.05" units="cm"/>
      <inkml:brushProperty name="height" value="0.05" units="cm"/>
      <inkml:brushProperty name="color" value="#E71224"/>
    </inkml:brush>
  </inkml:definitions>
  <inkml:trace contextRef="#ctx0" brushRef="#br0">2931 6 9380,'0'0'7089,"-14"-6"-5422,-68 7-4277,-161 23-1,-126 33-6579,122-26 8773,-75-12 5085,11-1-1780,30-3-2110,25-4-212,-122 1 161,348-12-715,23-1 2,0 0 0,0-1-1,0 1 1,0-1 0,0 0 0,1-1-1,-1 0 1,1 0 0,0 0-1,-9-6 1,9 4 143,0 2-1,0-1 1,-1 1-1,0 0 1,0 0-1,0 0 1,0 1-1,0 0 1,0 1 0,-11-2-1,-15 3-91,22-1-18,0 0-1,0 1 0,1 1 1,-1 0-1,-18 4 0,26-3-42,-1-1 0,0 1 0,0 0 0,1 0 0,-1 0 0,1 0 0,0 1 0,0-1 0,-1 1-1,2 0 1,-1 0 0,0 0 0,1 0 0,-1 1 0,1-1 0,0 1 0,0-1 0,0 1 0,-1 4 0,-9 24 39,2 0 1,1 1 0,1 0 0,2 1 0,-3 49 0,7 178-32,5-139-2,-2-25-16,5-1 0,33 170-1,-34-226 19,-1 1 1,-2 0-1,-5 57 0,0-9 6,19 125 74,-1-27 16,3 27 85,1 38 6,-19 94-49,0-345-143,1 1 0,0-1 0,-1 0 0,1 0 0,0 0 0,0 0 0,-1 0 0,1 1 0,0-2 0,0 1 0,0 0 0,0 0 0,0 0 0,1 0 0,-1 0 0,0-1 0,0 1 0,0-1 0,1 1 0,-1-1 0,0 1 0,1-1 0,1 1 1,40 8 79,-35-8-58,103 26 329,-69-15-205,2-2 1,68 6 0,396 23-50,6-30-119,-421-10 9,471-20-101,-501 18 50,-7 1-138,-1-2 1,66-15 0,-114 18 0,-1-1 0,1 0-1,0 0 1,-1-1 0,1 0 0,-1 0-1,0-1 1,0 0 0,8-6 0,2-7-3240</inkml:trace>
</inkml:ink>
</file>

<file path=ppt/ink/ink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8:21:01.194"/>
    </inkml:context>
    <inkml:brush xml:id="br0">
      <inkml:brushProperty name="width" value="0.05" units="cm"/>
      <inkml:brushProperty name="height" value="0.05" units="cm"/>
      <inkml:brushProperty name="color" value="#E71224"/>
    </inkml:brush>
  </inkml:definitions>
  <inkml:trace contextRef="#ctx0" brushRef="#br0">0 16 5346,'0'0'2847,"20"-3"-2116,-6 1-663,13-3 472,-1 2-1,1 1 0,48 2 0,-70 1-457,0 0-1,1 0 1,-1 1 0,-1 0-1,1 0 1,0 0 0,0 1-1,-1 0 1,1 0 0,-1 0-1,0 0 1,0 1 0,0-1-1,-1 1 1,1 0 0,-1 0-1,0 1 1,0-1 0,0 1-1,-1-1 1,4 7 0,4 13 86,0 1 0,-2 0 0,6 28 1,-7-25-128,138 454 63,68 273-216,-106-184 348,-84-398-142,0 233 0,-23-381-90,1-5 45,-1-1-1,-1 1 1,0-1-1,-1 1 1,-1-1-1,-1 0 0,-12 34 1,3-26 7,0-1 0,-2-1 0,-1-1-1,-1 0 1,0-1 0,-2 0 0,-1-2 0,-1 0 0,0-2-1,-2 0 1,0-1 0,-1-2 0,-1 0 0,-44 20 0,54-31-957,0 0 0,0-1 0,0-1 0,-1 0 0,1-2 0,-19 1 0,-35-1-7890</inkml:trace>
</inkml:ink>
</file>

<file path=ppt/ink/ink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8:21:03.754"/>
    </inkml:context>
    <inkml:brush xml:id="br0">
      <inkml:brushProperty name="width" value="0.05" units="cm"/>
      <inkml:brushProperty name="height" value="0.05" units="cm"/>
      <inkml:brushProperty name="color" value="#E71224"/>
    </inkml:brush>
  </inkml:definitions>
  <inkml:trace contextRef="#ctx0" brushRef="#br0">85 523 19001,'0'0'1264,"-13"16"-503,-37 53 391,47-65-1071,0 0 0,1 1 0,0-1 0,0 1-1,0 0 1,0-1 0,1 1 0,0 0 0,0 0 0,0 0-1,0 0 1,1 0 0,0 0 0,0 0 0,0 0 0,1 0-1,-1 0 1,1 0 0,2 7 0,-1-11-31,-1 0 0,0 0-1,1 1 1,-1-1 0,1 0 0,-1 0 0,1 0 0,0-1 0,-1 1-1,1 0 1,0 0 0,0-1 0,-1 1 0,1-1 0,0 0 0,0 0-1,0 1 1,-1-1 0,1 0 0,0 0 0,2-1 0,44-6 411,-16-6-204,-1-1 1,0-2-1,-1-1 1,55-41-1,-21 14-85,435-273 2,-160 114-7786,-276 168 2629</inkml:trace>
</inkml:ink>
</file>

<file path=ppt/ink/ink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8:21:13.107"/>
    </inkml:context>
    <inkml:brush xml:id="br0">
      <inkml:brushProperty name="width" value="0.05" units="cm"/>
      <inkml:brushProperty name="height" value="0.05" units="cm"/>
      <inkml:brushProperty name="color" value="#E71224"/>
    </inkml:brush>
  </inkml:definitions>
  <inkml:trace contextRef="#ctx0" brushRef="#br0">144 0 10837,'0'0'4511,"-20"1"-3110,-65 2-176,82-3-1071,0 0 1,-1 0 0,1 0-1,0 1 1,0-1-1,0 1 1,-1 0 0,1 0-1,-3 2 1,5-3-125,1 0-1,0 1 0,0-1 1,0 0-1,-1 0 1,1 0-1,0 1 1,0-1-1,0 0 1,0 0-1,0 1 1,-1-1-1,1 0 0,0 1 1,0-1-1,0 0 1,0 0-1,0 1 1,0-1-1,0 0 1,0 1-1,0-1 1,0 0-1,0 1 1,0-1-1,0 0 0,0 0 1,0 1-1,1-1 1,-1 0-1,0 1 1,0-1-1,0 0 1,0 0-1,0 1 1,1-1-1,-1 0 0,0 0 1,0 0-1,0 1 1,1-1-1,-1 0 1,0 0-1,0 0 1,1 1-1,35 17 1400,24-6-667,0-2 0,64 3 1,128-6-368,-118-5-314,98 4-90,1085 57 91,-1280-60-72,864 55-79,-668-57 376,-19 0-3170,-241-1-77,-13 0-1726</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8:12:25.520"/>
    </inkml:context>
    <inkml:brush xml:id="br0">
      <inkml:brushProperty name="width" value="0.05" units="cm"/>
      <inkml:brushProperty name="height" value="0.05" units="cm"/>
      <inkml:brushProperty name="color" value="#E71224"/>
    </inkml:brush>
  </inkml:definitions>
  <inkml:trace contextRef="#ctx0" brushRef="#br0">253 47 15303,'0'0'9586,"0"-11"-8981,0 6-567,-5-25 111,-5 29-120,-9 19-10,-4 11 10,1 2 0,1 0 0,2 1 0,-29 66 0,39-76-33,1 1-1,0 0 1,2 1-1,1 0 0,1 0 1,1 0-1,1 0 1,1 40-1,2-60-15,0-1 0,0 1 0,0-1 0,1 1 0,-1-1 0,1 1-1,0-1 1,0 0 0,0 0 0,0 0 0,0 0 0,1 0 0,-1-1 0,1 1 0,0-1 0,0 0 0,0 1-1,0-1 1,0 0 0,0-1 0,1 1 0,-1-1 0,0 1 0,1-1 0,0 0 0,-1 0 0,1-1-1,-1 1 1,1-1 0,7 1 0,-6-1 19,0 1-1,0-1 1,0 0-1,0 0 1,1-1-1,-1 1 1,0-1-1,0 0 1,0 0-1,0-1 1,0 0-1,-1 0 1,1 0-1,0 0 0,-1-1 1,1 1-1,-1-1 1,0-1-1,0 1 1,0 0-1,6-8 1,-8 8 7,0 0 1,-1-1-1,1 1 0,-1 0 1,1-1-1,-1 1 1,0 0-1,0-1 0,-1 1 1,1-1-1,-1 0 1,0 1-1,0-1 0,0 1 1,0-1-1,-1-4 1,0 6-8,0 0 0,0 0 0,0 0 1,0 1-1,0-1 0,0 0 0,0 0 1,-1 1-1,1-1 0,0 0 0,-1 1 1,0-1-1,1 1 0,-1 0 1,0 0-1,0 0 0,0 0 0,0 0 1,0 0-1,0 0 0,0 0 0,0 1 1,0-1-1,0 1 0,0-1 0,0 1 1,-3 0-1,-4-1-118,0 0-1,0 1 1,0 0 0,1 1-1,-1 0 1,0 0 0,0 1 0,0 0-1,1 0 1,-11 5 0,11-3-555,-1 1 1,1 0 0,0 0 0,0 1-1,-12 11 1,-15 17-3457</inkml:trace>
</inkml:ink>
</file>

<file path=ppt/ink/ink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8:21:55.028"/>
    </inkml:context>
    <inkml:brush xml:id="br0">
      <inkml:brushProperty name="width" value="0.05" units="cm"/>
      <inkml:brushProperty name="height" value="0.05" units="cm"/>
      <inkml:brushProperty name="color" value="#E71224"/>
    </inkml:brush>
  </inkml:definitions>
  <inkml:trace contextRef="#ctx0" brushRef="#br0">123 1224 12102,'0'0'3270,"-19"-5"-1722,-54-16-334,72 21-1175,0-1 0,1 1 1,-1-1-1,0 1 1,0 0-1,1-1 0,-1 1 1,0 0-1,0 0 0,0 0 1,1-1-1,-1 1 0,0 0 1,0 0-1,0 0 1,0 0-1,1 0 0,-1 0 1,0 1-1,0-1 0,0 0 1,1 0-1,-1 1 1,0-1-1,0 0 0,1 1 1,-1-1-1,0 0 0,0 1 1,1-1-1,-1 1 1,1 0-1,-1-1 0,0 1 1,1-1-1,-1 1 0,1 0 1,0-1-1,-1 1 1,1 0-1,-1 0 0,1-1 1,0 1-1,0 0 0,-1 1 1,7 26 793,-5-26-747,1 1 0,0-1 0,-1 1 0,1-1 1,0 0-1,1 1 0,-1-1 0,0 0 0,0 0 1,1-1-1,-1 1 0,1 0 0,0-1 1,-1 0-1,5 2 0,47 14 683,-41-14-623,72 16 499,126 13 0,93-9-143,-140-13-264,645 25-155,-745-36-95,0-2 0,96-19 0,-120 14 53,0-2 0,-1-3 0,-1 0 1,0-3-1,42-23 0,93-66-4,-145 86-4,-2-2-1,0-1 1,45-49 0,-56 49-22,-1 0 0,-1-1 1,-1 0-1,-2-1 0,16-47 1,-2 6 0,-20 56-13,-1 0 1,0 0 0,-1 0 0,1-1-1,-2 0 1,0 1 0,0-1 0,0 1-1,-1-1 1,-1 0 0,0 1 0,0-1-1,0 0 1,-4-9 0,0 7-1,0-1 0,0 1 0,-1 1 0,-1-1 0,0 1 0,-1 0 0,0 1 0,0-1 0,-12-10 0,-13-7-4,-1 1 1,-2 1 0,0 2-1,-2 2 1,-43-20 0,-143-76-1,-84-42 4,273 146-9,-1 1-1,0 2 0,-1 1 0,0 2 0,-72-6 1,-193 11 32,267 5-29,-1 3 0,2 0 0,-56 18 0,-99 42-5,179-62 12,-53 25-22,0 3 1,2 2 0,2 3-1,1 3 1,2 2 0,-69 66-1,90-75 10,2 1-1,2 2 1,1 1-1,1 2 1,3 0 0,1 2-1,1 1 1,3 1-1,1 0 1,3 2-1,-22 77 1,34-94 2,0 0 1,2 1-1,1-1 0,1 1 1,2-1-1,0 1 0,9 40 1,-4-49 13,0 1 1,2-1-1,0 0 1,2-1 0,0 0-1,1-1 1,0 0-1,2 0 1,0-1 0,0-1-1,25 21 1,-14-15-100,1-1 0,1-1 0,1-1 1,0-1-1,1-2 0,52 21 0,-62-31-830,0 0-1,0 0 1,0-2-1,33 2 1,33-3-5319,-29-2-2374</inkml:trace>
</inkml:ink>
</file>

<file path=ppt/ink/ink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8:22:04.994"/>
    </inkml:context>
    <inkml:brush xml:id="br0">
      <inkml:brushProperty name="width" value="0.05" units="cm"/>
      <inkml:brushProperty name="height" value="0.05" units="cm"/>
      <inkml:brushProperty name="color" value="#E71224"/>
    </inkml:brush>
  </inkml:definitions>
  <inkml:trace contextRef="#ctx0" brushRef="#br0">689 119 14263,'0'0'1277,"8"-18"201,1-5-790,-6 12-207,1 0 1,1 1 0,0 0 0,0 0-1,11-15 1,-36 74 1127,-6-9-1461,-2-1 1,-54 56-1,-82 68-19,86-88-116,-16 20-43,-149 136-645,243-231 673,0 0-1,0 0 1,0 1-1,0-1 1,0 0-1,0 0 1,-1 0-1,1 0 1,0 1-1,0-1 1,0 0-1,0 0 1,0 0-1,-1 0 1,1 0-1,0 1 1,0-1-1,0 0 1,0 0-1,-1 0 1,1 0-1,0 0 0,0 0 1,0 0-1,-1 0 1,1 0-1,0 0 1,0 0-1,0 0 1,-1 0-1,1 0 1,0 0-1,0 0 1,0 0-1,-1 0 1,1 0-1,0 0 1,0 0-1,0 0 1,-1 0-1,1-1 1,0 1-1,0 0 1,0 0-1,0 0 0,-1 0 1,1 0-1,0-1 1,0 1-1,0 0 1,0 0-1,0 0 1,0 0-1,0-1 1,-1 1-1,1 0 1,1-19 14,10-21 98,-5 22-71,0-1 81,1 1-1,0 0 1,2 0 0,19-32 0,-27 52-83,0 1 0,0-1 1,-1 0-1,1 1 0,-1-1 1,1 0-1,-1 1 1,0-1-1,0 1 0,0 2 1,-1 26-37,1-7 6,0 1-1,1-1 1,8 43 0,-9-62-7,2 1 1,-1-1 0,1 0 0,-1 0 0,1 0 0,1 0-1,-1 0 1,1 0 0,0-1 0,0 1 0,0-1 0,1 0-1,-1 0 1,1 0 0,0 0 0,0-1 0,0 0 0,1 1-1,-1-2 1,1 1 0,0 0 0,0-1 0,5 2 0,13 0 3,-1 0 1,1-2 0,0-1-1,1 0 1,-1-2 0,0-1-1,33-6 1,30-6-1062,152-47 1,-163 32-3957,-26-3-6899</inkml:trace>
</inkml:ink>
</file>

<file path=ppt/ink/ink14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5-11-03T09:24:09.621"/>
    </inkml:context>
    <inkml:brush xml:id="br0">
      <inkml:brushProperty name="width" value="0.05292" units="cm"/>
      <inkml:brushProperty name="height" value="0.05292" units="cm"/>
      <inkml:brushProperty name="color" value="#FF0000"/>
    </inkml:brush>
  </inkml:definitions>
  <inkml:trace contextRef="#ctx0" brushRef="#br0">5879 4977 340 0,'0'0'154'0,"0"0"-7"0,0 0-39 0,0 0 48 0,0 0-58 16,0 0-14-16,0 0 11 15,0 0-25-15,4-3-9 16,-4 3-16-16,0 0 5 15,0 0-9-15,-7 0-7 0,-2 0 4 16,-1 0-7 0,0 0-3-16,-2 0-5 0,-33 0-19 15,-7 0-2-15,-28 0-1 16,-6 0 1-16,-17 8-2 16,10-1 1-16,0-3 1 15,-3 3 5-15,3-3-7 16,-3 1 0-16,-7-4 0 15,-9 2 0-15,9 0 0 16,-9-2 0-16,6-1 2 16,4 3 0-16,9-3-1 15,6 0-2-15,-9 0 2 16,13 2-1-16,-1 1 0 16,1-1 0-16,6 2-8 15,13 1 8-15,-13 2 0 0,13-1-1 16,-4-1 1-16,20 0 0 15,-9 0 0-15,2-1 0 16,4-1 0-16,3-3 1 16,0 0 0-16,6 0-1 15,-6 0 0-15,3 0 1 16,0 0 0-16,7 0 3 16,-1 0-2-16,14 0-2 15,-8 0-1-15,5 0 1 16,8 0 1-16,8 0-1 15,-11 0 1-15,13-3-1 16,1 2 0-16,2 1 1 16,-5-3-1-16,2 3 0 0,0 0 0 15,1 0 0-15,-1 0 0 16,1 0 0-16,2 0 0 16,-2 0 0-16,-1 0-2 15,3 0 2-15,-15 0-1 16,12 0 1-16,1 0 0 15,2 0 0-15,-5 0 2 16,2 0 1-16,0 0 2 16,10 0 3-16,-6 0 4 15,6 0-3-15,0 0 1 16,0 0 0-16,0 0 1 0,0 0-5 16,0 0 5-16,0 0-3 15,0 0-3-15,0 0 2 16,0 0-6-16,0 0 0 15,0 0-1-15,0 0-1 16,0 0-8-16,0 21 8 16,0 11 1-16,0 7 1 15,0 6-1-15,0 9 2 16,0 4-2-16,0 5 1 16,0 3-1-16,0 1 2 15,0 1-1-15,0-1-1 16,6-1 1-16,4-2 0 15,0 2-1-15,-10-2 1 16,12 5-1-16,-12-4 0 16,0 1-1-16,0-4 1 0,0 1 1 15,0-1-1-15,0 4 1 16,0-3-1-16,0 1 0 16,0 7 0-16,0-5 0 15,0-3 1-15,0 0-2 16,-12-5 1-16,12-2 0 15,0 1 0-15,0 0 0 16,0-3 0-16,0 0 1 16,0 0 3-16,0-2-4 15,0 1 0-15,0-2 0 16,0-1 0-16,0-7 0 16,0 0 0-16,0-1 0 0,0 2 0 15,0-2 0-15,0 3 1 16,0 2-1-16,0-4 0 15,-10 5 0-15,0 0 0 16,10-1 1-16,-6-1 0 16,6-4-1-16,0-2-1 15,-3-1 1-15,0 2 0 16,-4-4-1-16,-3 5 1 16,4-4 1-16,-7 2 0 15,4 5-1-15,-7-2 0 16,-4 3 1-16,11-3-2 15,-11-7 2-15,11-2-1 16,-7-14 0-16,13-6 0 16,-1-5-2-16,4-6 2 0,0-2 1 15,0 4 0-15,-6 1-2 16,6 1 1-16,-6 5 0 16,6 0 0-16,-4 5 1 15,-2 1-2-15,6 0 1 16,-10-2 0-16,10 1-1 15,-3 0 1-15,3-4 0 16,0-1 0-16,0-6 0 16,0-3 0-16,0-1 0 15,0-2-3-15,0 0-4 16,0 0 1-16,0 0-3 0,23 0 9 16,12 0 5-1,23 0-1-15,6 0-4 0,3 0 5 16,10 0-2-16,10 0 4 15,-7 0-5-15,13 0-1 16,-7 0 1-16,1-5-2 16,3 2 2-16,-10-3-1 15,3 1 3-15,-9 1-5 16,3 3 1-16,-13-2 0 16,13 3 2-16,-13 0-1 15,13 0 0-15,-3 0-1 16,-1 0-3-16,4 0 3 15,3 0 0-15,-6 0 0 16,6 0 0-16,4 4 1 16,-7-1 2-16,0-2-5 0,-13 2 4 15,13-1-3-15,-4-2 1 16,4 0 0-16,-12 3-3 16,2 1 3-16,-3-2 0 15,3 1 2-15,7 2-1 16,-13-4-1-16,9 2 0 15,1-3 0-15,-10 0 0 16,6 0 4-16,1 0-4 16,-4 0 9-16,6 0 2 15,-9 0-7-15,-3 0 3 16,12 0-1-16,-18 0 4 16,-4 0-6-16,-10 0 4 15,-22 0-5-15,4-3 0 16,-8 2-3-16,-12-2 0 0,7 3 5 15,-7 0-4-15,0 0 0 16,0-2-1-16,0-4-1 16,0-2-18-16,0-3-52 15,0-8-53-15,0-8-105 16,-7-19-250-16</inkml:trace>
  <inkml:trace contextRef="#ctx0" brushRef="#br0" timeOffset="1082.23">5828 5184 757 0,'0'0'204'0,"0"0"-95"0,0 0-23 0,0 0-17 0,0 0-34 0,0 0-2 16,-10-28-19-16,10 28 5 15,0 0-6-15,0 8 24 16,20 12-11-16,5 6-4 15,-5 2-1-15,8 10 0 16,-8 2-20-16,-4 6 7 16,-3 8 6-16,-1 5-5 15,-5 5-3-15,2-1 7 16,-2 2 4-16,-7 4 8 16,3-3-7-16,3 0-1 15,7 1-13-15,-6 4 3 16,12 4-5-16,-9 2 1 0,9 4 1 15,6 5-3-15,-2 2 5 16,3 0 1-16,-7 2-3 16,-10-6 0-16,1-3 2 15,0-9-4-15,2-2 0 16,-5-2 5-16,-7-4-2 16,0 5 3-16,0-3 0 15,0-4-6-15,0-2 3 16,0-4 0-16,0-1-5 15,0-1 1-15,0-4 3 16,0-1-2-16,-7-1-2 0,7-5 8 16,0 6 4-1,-12-5 1-15,12 5-3 0,0-2 4 16,0 0-9 0,0 4-1-16,0-3-3 0,0 4 2 15,0-1-3-15,0-2 1 16,0-2 3-16,0 0-4 15,0-3 0-15,0 4 4 16,0-1-3-16,0 2 8 16,0 2-8-16,0-12 1 15,0-1-2-15,0-3 1 16,0-8-3-16,0-6 4 0,0-2-2 16,0-12 1-1,0-3 2-15,0-4-6 0,0 0 0 16,0 0-17-16,-10 0-32 15,-9-11-50-15,12-18-144 16,7-16-388-16</inkml:trace>
  <inkml:trace contextRef="#ctx0" brushRef="#br0" timeOffset="2915.34">21163 10854 809 0,'0'0'262'0,"0"0"-193"0,0 0 55 0,0 0 9 0,0 0-58 16,0 0-45-16,115 6 17 16,-6-6-9-16,23-15-17 15,18-3-5-15,20 0-10 16,-9 0 8-16,9 4-8 0,-13 4 1 16,-23 4-1-16,-15 6-2 15,-32 0-2-15,-20 0-4 16,-19 0 4-16,-22 6-2 15,-7 4 0-15,-13 1 0 16,-6-2-1-16,0 0 2 16,0 0 2-16,-16 4-1 15,-19-1 1-15,-26 2-3 16,-13 2-3-16,-19 0-4 16,-22 6 1-16,-33 3-2 15,-15 2 0-15,-13 2 7 16,-1-4 0-16,23-5 2 15,16-6-1-15,26-10 1 0,13-1 0 16,19-2 1 0,38 3 2-16,16-4 10 0,23 0 5 15,3 0-6-15,0 0 3 16,80-20-10-16,42-13-6 16,45-7 9-16,32-3-7 15,15 5 0-15,8 2 5 16,-14 10-4-16,-25 11 1 15,-32 6-4-15,-20 9 2 16,-38 0 0-16,-35 1-2 16,-13 13 0-16,-23-5-1 15,-16-2-1-15,-6-2 2 16,0-1-1-16,0-4-1 16,-19 2-14-16,-35-2-31 15,-10 0-71-15,-4 0-84 16,20 0-199-16</inkml:trace>
  <inkml:trace contextRef="#ctx0" brushRef="#br0" timeOffset="3532.18">23654 9858 167 0,'0'0'1162'0,"0"0"-1081"0,0 0 26 15,0 0-7-15,0 0-20 16,0 0-52-16,54-2-11 15,78-10 16-15,12-6-9 0,17 1-12 16,-14 2-5 0,-22 3-7-16,-22 4 0 0,-10 8-3 15,-36 0-16-15,4 0-19 16,-29 0-40-16,-9 4-64 16,-23 8-160-16,0-1-742 15</inkml:trace>
  <inkml:trace contextRef="#ctx0" brushRef="#br0" timeOffset="17949.11">26921 6158 461 0,'0'0'369'0,"0"0"-171"0,0 0-17 15,0 0-56-15,0 0-13 16,0 0-14-16,0 0-29 15,0 0-6-15,-87-2-22 0,87 2-3 16,0 0-12-16,0 0-4 16,0 0-7-16,10 0-1 15,48 0-8-15,32 0 12 16,19-3-4-16,6-3-10 16,10-2 0-16,-3 1-4 15,-7 2-1-15,-28 5 0 16,-13 0-35-16,-26 0-54 15,-13 0-55-15,-25 4-110 16,-10 1-308-16</inkml:trace>
  <inkml:trace contextRef="#ctx0" brushRef="#br0" timeOffset="23965.76">7239 5079 274 0,'0'0'232'0,"0"0"-59"0,0 0-34 0,0 0-30 16,0 0-22-16,0 0-22 16,0 0-11-16,35 0-10 15,-35 0-6-15,0 0 4 16,0 0 1-16,0 0-13 16,0 0-5-16,0 0-7 15,0 0-2-15,0 0-2 16,0 0-7-16,-6 0 5 15,-17 0 2-15,-2 0-9 16,-14 0 0-16,4 2 2 0,-13 2-3 16,-10 1 2-1,-3-1 0-15,-6 5 3 0,-7-2-5 16,-6 3 1 0,3-1-1-16,-6-3-2 0,18 6 2 15,-2-7-4-15,0 0 2 16,3 2-1-16,-4-2 0 15,-5 1 4-15,-1 2 1 16,-13-4-5-16,-6 5 6 16,-9-3-4-16,-1 3 0 15,-12 2-3-15,22-4 0 16,-3 1 1-16,12-4-1 16,26-3 2-16,1 2 3 15,-4 1 0-15,0-3 0 0,-3 2 0 16,-4-1-4-1,-5 3 3-15,-11 4 0 0,-2 2-4 16,-7-2 1-16,-3-2-1 16,12 1 0-16,20-4 1 15,-3 4-3-15,28-3 2 16,4 0-5-16,-10 0 5 16,4 2 0-16,8-2 3 15,-18 0-3-15,3 0 0 16,6 3 0-16,-2 1 0 15,-1-3 0-15,25-2 0 16,1-2 0-16,13-2 0 16,3 0 2-16,-1 0-2 0,-8 0 3 15,2 0 5 1,-3 0-7-16,-3 0 0 0,0 0 0 16,3-2 0-16,4 1 4 15,9-3 2-15,-10-1 0 16,10 2 1-16,0 1-4 15,0-1 5-15,0 2-3 16,0-2 9-16,0 3-5 16,0 0-2-16,0 0-3 15,0 0-5-15,0 0-1 16,0 0-5-16,0 0 4 16,0 0-1-16,0 3-3 0,0 16 4 15,0 4 2 1,0 4 0-16,10 3 0 0,-1 2 5 15,4 0-3-15,3 7-1 16,-10 5 2-16,4 1-2 16,-7 0 7-16,7 5-6 15,-10 2-2-15,6 2 9 16,-6 1-4-16,4 7-3 16,-4-5 1-16,0 1 4 15,0 0-7-15,0-6-1 16,6 9 1-16,-6 1 4 15,0 4 0-15,10-1 0 16,-10-3 0-16,9 4-1 16,-6 2 0-16,7 4 1 15,-4-2-1-15,-6 2 5 0,10 2 0 16,-10-5-6-16,0 6 0 16,0-2 1-16,0 1 3 15,0-8-3-15,0-1 1 16,0-6-1-16,10 2-1 15,-10-6-1-15,0-2 3 16,0-3-2-16,9 3 0 16,-9-4 2-16,0 1-4 15,0-2 3-15,0-3 0 16,0 1-3-16,0 5 1 16,0-4 0-16,0 2 0 15,0-5-1-15,0-5 2 16,0-7-1-16,0-10-1 15,0-4 1-15,0-7-1 0,0-4 0 16,0 3 0-16,0 4 1 16,0 6-1-16,0-1 0 15,0-3 1-15,0 4-1 16,0-6 0-16,0-1 0 16,0-1 1-16,0-6-1 15,0-2 2-15,13-2 1 16,-13-2-2-16,0 0 1 15,0 0 3-15,0 3-2 16,7 1-1-16,2 1 4 16,20 2-2-16,6 1 6 0,4-1 0 15,28 3 6 1,-3-3-6-16,13-2 2 0,6 3 2 16,14-3 1-1,15-5-3-15,0 0 6 0,10 0-9 16,-19 0 0-16,9 0-6 15,-6 0 0-15,-4 0-1 16,4 0 0-16,-10-5 0 16,-3 1 0-16,6-3-2 15,4 5 9-15,3-3-9 16,-13 3 4-16,13 0 0 16,-4 1-1-16,-6 1-3 15,-3 0 1-15,7 0 3 16,-10 0-3-16,-10-4-1 0,-3 1 3 15,6 2-2-15,-6-2 1 16,-3 0-2-16,-7 3 0 16,-9 0 1-16,-4 0 0 15,-15 0-1-15,-14 0 0 16,-2 0 0-16,-23 0 0 16,6 0 1-16,-6 0 0 15,0 0-1-15,0 0-8 16,0 0-28-16,0 0-35 15,-38-17-21-15,-23-22-89 16,-6-23-129-16,9-28-481 16</inkml:trace>
  <inkml:trace contextRef="#ctx0" brushRef="#br0" timeOffset="25365.85">4305 5184 595 0,'0'0'159'0,"0"0"-10"0,0 0 1 0,0 0-26 16,0 0-60-16,0 0-15 0,0 0-22 15,-141 0 0 1,167 0-21-16,70 0 7 0,39 0 23 15,22-5-3-15,29-5-11 16,12-3 0-16,-8-4-3 16,5 0-13-16,10 1 3 15,-15 1 11-15,-1 5-9 16,-7 0 5-16,-28 7-8 16,-6 2-2-16,-20 1-2 15,4 0-3-15,-20 0 5 16,0 0-5-16,-6-3-1 15,9 3 0-15,-15-1 0 16,-7-3 1-16,-10 4 4 16,-16 0-4-16,-9 0-2 15,-20 0 2-15,1 0-2 0,-1 0 3 16,-2 0-4 0,-8 0 4-16,5 0-4 0,-21 0 6 15,-2 0-3-15,0 0 0 16,-10 0 2-16,0 0 2 15,0 0 2-15,0 4-4 16,0-3-3-16,0 6-3 16,0 5 1-16,0 3 2 15,0 8 5-15,0 0-5 16,-20 4 14-16,11 3-8 16,-1-3 9-16,0 4 4 15,4 2-9-15,-4 1 4 16,1 5 1-16,-4-1 1 15,7 5-6-15,-14 4 3 0,4 8-11 16,4 1 11-16,-8 1-4 16,11 2-5-16,-1 2 2 15,4 7-5-15,-4 2 3 16,0 0 6-16,-2 6 4 16,-4-5-9-16,6 0 1 15,0 4 3-15,1 2-3 16,9 2 13-16,0 2-10 15,0-4 0-15,0-1 2 16,0 3-3-16,0-1 1 16,0 6 6-16,9 6 0 15,1-1-10-15,-4 0-5 16,-2-4 2-16,2-4 0 0,0-3-1 16,-2-9 6-16,-1-2-7 15,-3-1 1-15,0 2 0 16,0-1 0-16,0-1 0 15,0-4 3-15,9 3-4 16,1 2 0-16,-10 6 1 16,6-4 1-16,-6 7-1 15,0-12 0-15,0 1-1 16,0-7 2-16,0-11-2 16,0-1 0-16,0-4 0 15,0-3 0-15,0-8 1 16,0-4 1-16,0-11-1 0,0-9 1 15,0-2-2-15,0-5-10 16,0 0-32-16,0-32-27 16,-19-31-73-16,-16-42-109 15,-13-36-277-15</inkml:trace>
  <inkml:trace contextRef="#ctx0" brushRef="#br0" timeOffset="26049.14">7386 5202 681 0,'0'0'215'0,"0"0"-29"0,0 0-23 0,0 0-68 0,0 0-21 0,0 0-9 16,-6-81-13-16,6 81-14 16,0 0-12-16,0 0-13 15,0 0-12-15,0 18-1 16,0 18 0-16,0 18 12 16,0 16-1-16,0 13 3 15,0 10 0-15,6 12 8 16,-6 1-14-16,0 4 5 15,10 2 0-15,-1-1-3 16,4 6 13-16,7 6-7 16,-4 4-6-16,-7 9 4 0,10-3-5 15,-6 4 1 1,3 1-2-16,-6-6 5 16,0 3-9-16,2-12 1 15,-8-7 0-15,-1-1-1 0,-3-4-1 16,0-4 0-16,6-10 2 15,-6-1-3-15,3-6-2 16,7-8 2-16,-10-3 1 16,0-15-1-16,6-18-2 15,-2-14 1-15,-4-18-1 16,0-10 0-16,0-4-7 16,0 0-18-16,0-23-23 0,-32-20-67 15,-20-19-69 1,1-19-145-16,-7-19-632 0</inkml:trace>
  <inkml:trace contextRef="#ctx0" brushRef="#br0" timeOffset="27449.82">7133 5401 760 0,'0'0'253'0,"0"0"-82"0,0 0-38 0,0 0-70 0,0 0-46 16,0 0-4-16,0 0 1 15,-80-56 13-15,54 49-5 16,-19 4 1-16,-19 2-11 16,-13 1-11-16,-25 0 3 15,-39 0-2-15,-26 9 0 16,-32 9-2-16,-16 1 0 15,7 0 0-15,9-3 0 0,29-4 2 16,19-6-2-16,23-4 7 16,22-2-7-16,13 0 1 15,7 0 1-15,9 0-2 16,-3 0 1-16,3 0-1 16,-10 0 0-16,-6 0 0 15,-9 0 1-15,9-2-1 16,16-3-2-16,25 5 2 15,20 0 0-15,13-1 0 16,10 1-4-16,2 0 4 16,-6 0 0-16,13 0 0 15,-9-3 0-15,-1 3-1 16,-6 0 0-16,-3 0 1 0,0 0-2 16,-4 0 2-16,4 4-2 15,6-2 2-15,0 1 0 16,4-3 7-16,9 0-1 15,0 0 2-15,0 0 0 16,0 0 0-16,0 0 0 16,0 0 6-16,0 0 1 15,0 2-5-15,0 5-10 16,0 5 0-16,0 9-2 16,0 9 2-16,9 15 9 15,4 9-2-15,3 12 2 0,0 4 2 16,-3 7-2-16,-7 4 5 15,4 5-5-15,0 2-2 16,-7-4 0-16,6 3 0 16,1 6 9-16,-4-3-15 15,-6 3 2-15,10-3-3 16,0-5 6-16,12-4-3 16,-15 0 0-16,9-1-2 15,-7 4 0-15,4 0-1 16,-7 4 4-16,-6 0 0 15,10-5-4-15,-4 2-2 16,1-8 2-16,-1-6 7 16,7-3-5-16,-13-4-2 15,7 0 0-15,-7-5 2 0,9-5-2 16,1-6 0 0,-1-3 0-16,4-4 3 0,-6-4-2 15,5-3 3-15,-5-7-1 16,2-4-2-16,1-10 1 15,-3 0 0-15,-4-8-2 16,-3-5 0-16,0 4-1 16,6-3 5-16,1 2-2 15,5 3-1-15,8 2-1 16,8-4 0-16,5 2 0 16,8 6 7-16,-2-2-7 15,34 2 2-15,4-1-2 16,10 1 0-16,19-3 0 15,-16-2 0-15,22 1 0 0,-6-1 0 16,9-3-1-16,4-3 1 16,2-1 0-16,20 0 3 15,1 0-3-15,8 0 0 16,1 0 0-16,0 0 0 16,-20 0 2-16,0 0-8 15,-5 0 12-15,-11 0-5 16,-9 0 0-16,-10 3-1 15,-3-2 1-15,-16 4 1 16,0-5 2-16,-29 0 3 16,-3 0 4-16,-16 0-4 0,-10 0 5 15,-13 0 0 1,-3 0-3-16,-3 0-9 0,0 3 6 16,0-3-4-16,0 0-2 15,0 0 0-15,0 0-7 16,0 0-32-16,-9-5-53 15,-33-15-150-15,-3-11-389 16</inkml:trace>
  <inkml:trace contextRef="#ctx0" brushRef="#br0" timeOffset="30981.66">28284 6015 656 0,'0'0'225'0,"0"0"-19"0,0 0-50 0,0 0-63 16,0 0-21-16,0 0 2 16,0 0-14-16,-180-1-17 15,180 1-3-15,0 0-15 16,0 0-9-16,10 0-5 16,63 0 0-16,14 0 11 15,9 0-13-15,-3 0-9 16,-10-3-3-16,4-4 3 15,-16 3-1-15,-7-4-10 0,-19 5-39 16,-10 3-29-16,-16 0-57 16,0 0-60-16,-19 0-195 15</inkml:trace>
  <inkml:trace contextRef="#ctx0" brushRef="#br0" timeOffset="40166.08">3129 5570 250 0,'0'0'174'0,"0"0"-163"0,0 0-11 0,0 0-5 0,0 0-6 16,0 0-17-16,0 0-114 15</inkml:trace>
  <inkml:trace contextRef="#ctx0" brushRef="#br0" timeOffset="40449.36">3116 6840 352 0,'0'0'301'16,"0"0"-215"-16,0 0-54 15,0 0-26-15,0 0-6 16,0 0-16-16,-7-15-87 15,7 15-221-15</inkml:trace>
  <inkml:trace contextRef="#ctx0" brushRef="#br0" timeOffset="42848.48">10871 12292 539 0,'0'0'334'0,"0"0"-173"0,0 0 3 0,0 0-25 16,0 0-62-16,0-124 0 16,-16 116-6-16,0 7-9 15,-9 1-20-15,-14 1-13 16,-6 34-19-16,-12 14-6 16,8 14 5-16,14 10 0 15,22 1-5-15,13 4 1 16,0-2-1-16,10-14-3 15,38-9-1-15,19-18-2 16,-3-14-4-16,4-14 6 16,-20-7-3-16,-3 0 1 0,3-1 4 15,-19-25-1-15,-10-7 7 16,0-3-7-16,-19 5 4 16,0 5 0-16,-19 8-3 15,-29 4-3-15,-10 7 1 16,-6 6-10-16,-3 1-11 15,3 0-27-15,12 0-49 16,17 5-78-16,19 5-128 16,16-3-358-16</inkml:trace>
  <inkml:trace contextRef="#ctx0" brushRef="#br0" timeOffset="43082.32">11102 12400 1068 0,'0'0'260'0,"0"0"-127"16,0 0-37-16,0 0-37 15,0 0-15-15,0 0-1 16,285 68-10-16,-201-36-22 16,9 3 5-16,-3 4-15 15,-20-1-1-15,-12 1-6 16,-10-8-27-16,-16-8-61 0,-16-7-83 15,-16-11-62 1,0-5-228-16</inkml:trace>
  <inkml:trace contextRef="#ctx0" brushRef="#br0" timeOffset="43282.17">11686 12364 880 0,'0'0'229'0,"0"0"-7"16,0 0-58-16,0 0-35 15,0 0-67-15,0 0-43 16,-106 8-13-16,83 43 22 16,-5 10-17-16,-1 2-10 15,9 5 0-15,11-4-1 16,2-3-25-16,7-16-59 0,0-14-87 16,0-10-53-16,16-20-178 15</inkml:trace>
  <inkml:trace contextRef="#ctx0" brushRef="#br0" timeOffset="43649.17">12660 12174 1118 0,'0'0'301'15,"0"0"-117"-15,0 0-77 16,0 0-58-16,0 0-30 15,0 0-16-15,-13 39-1 16,-6 1 7-16,-6 7-9 0,5 10 3 16,8 1-2-16,8 4-1 15,4-4 1-15,0-8-2 16,0-11-1-16,26-11 2 16,0-10-3-16,22-9-3 15,-7-9-3-15,1 0 6 16,-13-4 3-16,6-20 1 15,-16 1 1-15,-9-1 1 16,-10 4 1-16,0 3 0 16,0 2-3-16,-29 3 1 15,-6 7-2-15,-4 2-4 16,7 3-29-16,-3 0-55 16,0 8-83-16,16 14-173 0</inkml:trace>
  <inkml:trace contextRef="#ctx0" brushRef="#br0" timeOffset="46016.08">32080 9399 985 0,'0'0'223'0,"0"0"-63"0,0 0-25 16,0 0-27-16,0 0-53 15,0 0-29-15,-16-31-23 0,16 83 6 16,0 16 9 0,3 5 0-16,6 1-7 0,-5-7-4 15,8-6-5-15,8-15-1 16,-1-14-1-16,10-9 0 16,6-16-1-16,13-7 0 15,10 0 1-15,0-23 0 16,-4-11-3-16,-9 3-3 15,-16-2-2-15,-7-1 7 16,-6-4-1-16,-3-1 3 16,-3 3-2-16,-10 0 2 15,0 7-2-15,0 9 1 16,0 9 0-16,0 8 4 16,0 3 5-16,0 0-1 0,-10 19-7 15,-3 20 8 1,-3 12 1-16,7 14 6 0,-1 4 3 15,10 13-13-15,-3 6-4 16,3 5 2-16,0-2-4 16,0-13-4-16,0-15-19 15,0-20-47-15,0-15-23 16,22-18-70-16,17-10-85 16,-4 0-228-16</inkml:trace>
  <inkml:trace contextRef="#ctx0" brushRef="#br0" timeOffset="46249.32">32791 9774 816 0,'0'0'331'0,"0"0"-77"0,0 0-113 0,0 0-77 16,0 0-45-16,0 0 25 15,132 84-16-15,-58-42-7 16,3 10-12-16,6 1-9 15,-19-1 1-15,-6-8-1 16,-4-7-4-16,-19-14-34 16,-9-11-39-16,-10-9-76 15,0-3-82-15,-13-11-105 16,-3-19-449-16</inkml:trace>
  <inkml:trace contextRef="#ctx0" brushRef="#br0" timeOffset="46432.44">33269 9794 729 0,'0'0'201'0,"0"0"22"0,0 0-50 16,0 0-47-16,0 0 2 16,0 0-71-16,-167-48-35 15,129 96 2-15,-20 19-4 16,4 6-7-16,15 8-10 16,4-1-3-16,9-8-2 15,10-15-23-15,10-16-69 16,6-16-67-16,0-19-72 15,25-6-231-15</inkml:trace>
  <inkml:trace contextRef="#ctx0" brushRef="#br0" timeOffset="46782.24">33410 9740 865 0,'0'0'324'0,"0"0"-160"16,0 0-104-16,0 0-25 15,0 0-2-15,0 0-28 16,55 116-5-16,-23-97 1 16,6-11-2-16,-6-3 2 15,-3-5-1-15,-10 0 4 16,1-5 4-16,-1-15-6 16,-6-7 2-16,-4 0 5 0,-2 0 32 15,5 8 3-15,-12 6-6 16,0 9 4-16,0 4 5 15,0 0-16-15,0 4-17 16,7 23-7-16,3 13 22 16,6 11-12-16,3 11-11 15,3 7-5-15,-6 6-1 16,7 5-30-16,6 4-78 16,-13-3-89-16,0-1-165 15</inkml:trace>
  <inkml:trace contextRef="#ctx0" brushRef="#br0" timeOffset="55632.42">26879 2664 338 0,'0'0'412'0,"0"0"-255"0,0 0-25 0,0 0-41 0,0 0-25 16,0 0-10-16,0 0-16 15,0 0-4-15,0 0-6 16,0 0 5-16,0 0 9 15,0-10 7-15,0-9-2 16,0-8-34-16,0-7-7 0,0-2-3 16,-9-2-1-16,-11 1-3 15,-12 1 6-15,10 3 5 16,-4 3 2 0,4 6-4-16,3 7 8 0,9 12 6 15,4 5-2-15,6 0-9 16,-10 0-13-16,-9 19-6 15,-7 20 6-15,-3 16 0 16,-9 21 11-16,9 21 6 16,3 24 3-16,4 14 9 15,3 8 0-15,-1 3 0 16,1-5-1-16,6-1 3 0,-3-2-12 16,10-16-4-1,-13-14-2-15,12-20-13 0,7-20 5 16,0-23-4-16,0-21-1 15,0-12-1-15,0-12 0 16,-13 0 2-16,4-12-3 16,-10-20-24-16,-7-7-53 15,-13-4-37-15,4 0-74 16,-3 2-91-16,9-1-225 16</inkml:trace>
  <inkml:trace contextRef="#ctx0" brushRef="#br0" timeOffset="58015.74">25703 3313 402 0,'0'0'639'0,"0"0"-411"0,0 0-97 0,0 0-41 15,0 0-42-15,0 0-25 16,89-19 0-16,-8 18-7 15,-4-2 8-15,25-1-10 16,7-3 0-16,-3-2-5 16,0 0-5-16,-13 0-3 15,-16 1-1-15,0 3-1 16,-13-3-4-16,3 2-4 16,-22-2-6-16,-16 4 3 0,6-5 10 15,-16 3 2 1,1-3 1-16,-4 0 0 0,-10 2-1 15,0 0 0-15,1 3 3 16,-4-4-2-16,-3 4 0 16,0 0-1-16,0 2 1 15,0-3 2-15,0 1 2 16,0 1 3-16,0 2-1 16,0-6-3-16,0 2 1 15,0-2 4-15,0 0 0 16,0-1 0-16,0 4-2 15,0-2 2-15,-10 1 1 16,4 1 2-16,0 3-6 0,-7-3 1 16,0 4-2-16,-3 0-3 15,-3 0 0-15,-10 0-2 16,-10 14-6-16,1 11 6 16,-1 7 0-16,-5 1 0 15,24 6 0-15,4 0 1 16,7 0-1-16,9 4 0 15,0-4-5-15,0 2 3 16,35-8 0-16,13-3 0 16,0-7 0-16,7-7 1 15,9-9-2-15,-13-3 0 16,13-4-3-16,-16 0 1 0,-3-4 5 16,-6-11-1-16,5-2 0 15,-5-6 1-15,-7 0 0 16,-6 4 0-16,-7-5 2 15,-6 9 0-15,-7 1-1 16,1 2 4-16,-4 4-5 16,-3-1 3-16,0 2-2 15,0 3 2-15,0-2 2 16,0 1-5-16,0 1 0 16,0 3 0-16,0-1 1 15,0 2-1-15,0 0 0 16,0 0-2-16,0 0 1 15,0 0 1-15,0 0 1 16,0 0-1-16,6 0 0 16,-6 0-1-16,0-3 0 0,0 3-1 15,0-2 0-15,0-1 1 16,10 2 1-16,-7-5 1 16,7 0 0-16,-4-3 0 15,-3-3 0-15,10 2 0 16,-7-5-1-16,1 3 3 15,-7-2-1-15,0 2 0 16,0 6 3-16,0-1-3 16,0 5 2-16,0 2-3 15,-10 0 1-15,-9 0-2 16,-10 0-3-16,-6 18-1 16,-10 6 3-16,13 6 1 0,3 1-1 15,10 1 1-15,3-1-1 16,13-1 1-16,3-6-1 15,0-1 1-15,0-7-5 16,3-5 0-16,13-3 5 16,3-8 0-16,4 0-7 15,-1 0 7-15,4-4 0 16,-1-15 5-16,4-8 4 16,-10 0-9-16,1 2 6 15,-14 0-6-15,4 6 7 16,-10 7-7-16,0 7 2 15,0 2-2-15,0 3 10 16,0 0-10-16,6 0-5 0,-3 14-4 16,0 7 9-16,7-3-5 15,6 0 10-15,3 0-5 16,10-4 0-16,-3-6-9 16,3-3 1-16,-7-5 3 15,4 0-5-15,12-3 2 16,-9-19 8-16,16-10 0 15,-7-7 3-15,-2-3-3 16,-14-7 2-16,-6-9 1 16,-13-3-3-16,-3-3 0 15,0-3 0-15,0 9 8 16,0 11-3-16,0 16 13 0,-3 15-7 16,-3 7 3-16,-4 9 0 15,7 0 6-15,-10 4-20 16,-3 24-6-16,-3 15 2 15,-7 7 5-15,20 9-1 16,6 6 2-16,0-6 0 16,0 2-1-16,0-7-1 15,0-8-2-15,32-7 0 16,-3-8 0-16,3-11 1 16,-7-6-2-16,-2-7-3 15,-17-5-3-15,14-2 0 16,5 0 8-16,4-7 1 15,10-15 1-15,-11-8 7 16,11-1-4-16,-14-1-3 16,-2 5-1-16,-1 5 3 0,-15 3-2 15,-1 7 0-15,-6 6 2 16,0 4-1-16,0 2 6 16,0 0-8-16,0 0-4 15,0 7-7-15,0 15 8 16,0 4 3-16,0 1 1 15,0 1-1-15,0-1 0 16,0-1 0-16,0-8 0 16,0-8-2-16,3-2-1 15,13-6-4-15,-6-2-4 16,19 0-3-16,-7 0 14 16,4-18 5-16,3-8-5 15,-3-1 6-15,12 3-4 0,-9 1-2 16,-10 10 1-16,-3 4 5 15,-9 7-9-15,-7 2 8 16,0 0-10-16,0 0 5 16,0 7-13-16,0 10 13 15,0 9 4-15,0-5-4 16,3 6 3-16,0-1-2 16,7-4-1-16,-1-1-1 15,1-10 0-15,-1-4-2 16,-2-6 3-16,-7-1 0 15,9 0 5-15,23-1-1 16,1-20 3-16,8-3-7 0,14 1 1 16,-7 3-2-1,-10 1 3-15,-2 10-4 0,8 5 0 16,-8 4 0-16,-11 0-6 16,1 0 7-16,9 9-3 15,-12 7 4-15,-7-1 1 16,-7 2-1-16,-2-2 0 15,-7-6-5-15,0-1 4 16,0-8-2-16,0 0 6 16,0 0-2-16,0 0 4 15,0-8 4-15,0-7-4 16,0 1-5-16,3 1-4 16,19-5 3-16,23-2-1 15,13 4 0-15,3-5 3 0,0 0-2 16,3 1 0-16,-3-2 1 15,-10-3 0-15,-3-2-5 16,-6 3 3-16,-16-2 2 16,-7 7 3-16,-16 0-3 15,-3 7 0-15,0 5 0 16,0 7 0-16,-22 0-2 16,-10 3 0-16,-4 20-5 15,11 4 7-15,12 0 0 16,13 2 0-16,0-4-1 15,0-5 0-15,32-4-1 16,19-5-2-16,0-6 3 16,14-5 0-16,-11 0-11 0,-3 0-23 15,-15 0-39-15,-1-13-64 16,-16-2-69-16,-19-2-208 16</inkml:trace>
  <inkml:trace contextRef="#ctx0" brushRef="#br0" timeOffset="58216.17">27915 2970 332 0,'0'0'721'0,"0"0"-574"0,0 0-37 16,0 0-46-16,0 0-56 0,0 0-8 15,218-47-2-15,-132 47-78 16,17 0-291-16</inkml:trace>
  <inkml:trace contextRef="#ctx0" brushRef="#br0" timeOffset="59782.2">31002 3381 925 0,'0'0'327'0,"0"0"-122"15,0 0-88-15,0 0-64 16,0 0-48-16,0 0 0 0,0 59 0 16,0-22 18-16,0 2 8 15,-3-5-20-15,0-7 8 16,-3-8-12-16,-1-11 0 15,7-8-7-15,0 0 11 16,-9 0 20-16,9-20 39 16,-17-16-23-16,11-17-38 15,-10-10-7-15,10-6 16 16,6-8-11-16,0 3-6 16,0 11 1-16,28 7 7 15,5 19 0-15,-14 11-4 16,-6 15 0-16,-13 11-5 15,9 0-3-15,10 31-1 16,7 16 4-16,3 18 1 16,6 2 1-16,-6-2-2 0,-6-2 0 15,2-7-1-15,-6-19 0 16,-9-11 1-16,0-15-3 16,-1-9 1-16,4-2 2 15,3-6 0-15,10-24 7 16,6-13-2-16,-3-10-5 15,-4-1 4-15,14 3-7 16,-17 6 5-16,-6 11-2 16,0 11 5-16,-12 9-2 15,-4 13 3-15,0 1 5 16,0 0-11-16,0 1-4 16,0 22-3-16,0 16 0 15,9 7 9-15,-6 11-4 16,-3 6 0-16,0 3-6 0,0-1-36 15,0-8-34-15,0-9-17 16,0-12-11-16,4-14-11 16,15-8-42-16,19-13-24 15,7-1-24-15,-3 0 13 16,9 0 103-16,0-15 91 16,4-5 23-16,-7-2 72 15,-3 2 32-15,-13-8 34 16,-6 1-22-16,-1 0-58 15,-12-3 21-15,-7 6-21 16,-6 5-9-16,0 4-12 0,0 7-7 16,-19 4-20-16,-16 4-13 15,-10 0-20 1,-3 16-1-16,-6 16-3 0,12 4 1 16,13-3 3-16,13-2-4 15,16-5 4-15,0-8-6 16,0-5-1-16,0-2-18 15,26-11-5-15,15 0 3 16,-5 0 27-16,24-21 0 16,-11-4 0-16,-5-6 0 15,-8 8 0-15,-7 4 6 16,-20 11-6-16,1 4 0 0,-10 4-2 16,0 0 1-1,0 11-10-15,9 5 11 0,-2 6 1 16,15-5-1-16,14-3 0 15,8-1-1-15,-2-1-6 16,9-7-23-16,-9-3-12 16,3-2 12-16,-3 0 4 15,-7-5 1-15,0-16 19 16,-6-3 6-16,0-7 2 16,-16-4 3-16,-7 4 19 15,10 2 23-15,-16 11-1 16,0 4-6-16,0 10-3 15,0 4-10-15,0 0-23 0,0 4 0 16,0 25-4 0,-6 16 2-16,-20 16 5 0,10 17-1 15,3 18-2-15,13 8 18 16,0 5-8-16,0 1 9 16,0-7-12-16,0-7 4 15,0-18-5-15,0-19-7 16,0-25 0-16,0-15-1 15,0-19-1-15,0 0-1 16,0-26 25-16,0-18-7 16,-19-13-8-16,0-21-3 15,9-18-4-15,10-25-1 16,0-18-1-16,0-4-2 16,0 7 1-16,39 19 0 0,15 17 0 15,10 27-6 1,7 23 5-16,-17 22 1 0,7 16-1 15,0 12-5-15,6 0-2 16,-6 35 8-16,-22 19-1 16,-30 9 3-16,-9 2-5 15,-35-2 2-15,-48-4-2 16,-29-2-4-16,-36 4-54 16,-44-2-77-16,-62-4-210 15,-28-5-761-15</inkml:trace>
  <inkml:trace contextRef="#ctx0" brushRef="#br0" timeOffset="63382.77">11230 16955 971 0,'0'0'113'0,"0"0"-9"0,0 0 10 15,0 0 10-15,0 0-38 16,0 0-35-16,0 0-16 0,0 0-9 16,-77-10-7-16,113 10-8 15,57 0 5-15,41-4 11 16,14-8-12-16,15 0-9 16,14-2-3-16,21 7-2 15,-2 0 3-15,-16 2-4 16,-20 3 0-16,-38 2-2 15,-20 0-6-15,-44 0 3 16,-10 0-9-16,-25 0-5 16,-17 0-13-16,0 0-25 15,-2 0-40-15,-4 0-62 16,0 2-87-16,0 7-231 16</inkml:trace>
  <inkml:trace contextRef="#ctx0" brushRef="#br0" timeOffset="65233.15">25033 16845 467 0,'0'0'558'0,"0"0"-458"0,0 0-38 0,0 0 5 0,0 0 15 15,0 0-38-15,-68 3-1 16,75 0-6-16,47-3 3 15,26 0-8-15,13 0-3 16,16 0-23-16,16 0 6 0,7 0-6 16,6 0-4-16,-4-6 3 15,-12 1-5-15,-6 5 0 16,-17 0 1-16,-6 0 1 16,-23 0 1-16,-5 8-1 15,-11-1-2-15,-15 2 0 16,-11-4 3-16,-8 1-3 15,-11-2 0-15,-9-1-2 16,0 2-14-16,0 1-64 16,-29 3-59-16,-35-1-145 15,-13-4-377-15</inkml:trace>
  <inkml:trace contextRef="#ctx0" brushRef="#br0" timeOffset="66204.85">3369 18201 1137 0,'0'0'71'0,"0"0"-5"0,0 0 21 16,0 0 30-16,0 0-35 0,0 0-47 16,-138-30-20-16,183 28-14 15,67-10 10-15,52-7 17 16,31-6-13-16,33-7-3 15,32 0-1-15,31 1-6 16,14 6 0-16,-10 3-5 16,-35 12-4-16,-46 10 3 15,-44 0-2-15,-38 0 2 16,-39 8 1-16,-45 1-3 16,-19-4-1-16,-20-2-5 15,-9-1 5-15,0 1-21 16,0 2-15-16,0 5-33 15,-38 11-38-15,-17 1-66 16,-2 0-153-16,5-7-389 16</inkml:trace>
  <inkml:trace contextRef="#ctx0" brushRef="#br0" timeOffset="72487.12">10297 18048 525 0,'0'0'527'0,"0"0"-449"0,0 0 0 0,0 0 27 0,0 0-14 15,0 0-47-15,0 0-23 16,100 11 11-16,15-11 24 15,26 0-17-15,20 0-20 16,5-8 7-16,7 1-11 16,-3-1-8-16,-13 4 3 15,-6 4-9-15,-10 0-1 16,-25 0 5-16,-23 0-1 16,-29 0-4-16,-26 0 0 15,-12 0 0-15,-13 0-1 16,-13 0-1-16,0 0-3 15,0 0 5-15,0 0 0 16,0 0-10-16,0 0-44 0,0 0-47 16,-39 5-66-16,-6 9-143 15,16-1-319-15</inkml:trace>
  <inkml:trace contextRef="#ctx0" brushRef="#br0" timeOffset="74149.85">21746 18133 565 0,'0'0'392'0,"0"0"-293"0,0 0 16 0,-253 0 0 15,195 5-12 1,20 1-22-16,12-2-26 0,13-2-17 16,13-2-3-16,0 0-23 15,0 3 2-15,29 0-2 16,55 1 6-16,31-2 2 16,23-2-6-16,-3 0-10 15,-4 0-3-15,4 0 2 16,-17 0-2-16,14 0 0 15,9 0-2-15,0 0 0 16,-6 0-4-16,-26 0-4 16,-26 0-8-16,-25 0-12 15,-26 0-20-15,-7 0-50 16,-15 0-45-16,-10 0-71 0,16 0-182 16</inkml:trace>
  <inkml:trace contextRef="#ctx0" brushRef="#br0" timeOffset="74766.38">27370 18160 704 0,'0'0'377'0,"0"0"-274"0,0 0-19 0,0 0 9 16,0 0 17-16,0 0-30 15,-128 41-32-15,182-38 9 16,39 0-11-16,58-3-18 15,28 0-17-15,36 0-2 0,10-4-3 16,-4-5-5-16,3 2-2 16,-9-3-3-16,0 4 2 15,3-5-14-15,-13-1-36 16,-22 2-70-16,-17-10-79 16,-15 1-171-16</inkml:trace>
</inkml:ink>
</file>

<file path=ppt/ink/ink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8:22:23.717"/>
    </inkml:context>
    <inkml:brush xml:id="br0">
      <inkml:brushProperty name="width" value="0.05" units="cm"/>
      <inkml:brushProperty name="height" value="0.05" units="cm"/>
      <inkml:brushProperty name="color" value="#E71224"/>
    </inkml:brush>
  </inkml:definitions>
  <inkml:trace contextRef="#ctx0" brushRef="#br0">138 20 10549,'0'0'7902,"-13"-3"-7448,-11-2 447,0 0 1,-1 2 0,-27-1 0,112 13 240,-12 0-553,409-1 296,-271-10-884,670 30-15,-833-25-3442,-33 5-4346,-4-4-4102</inkml:trace>
</inkml:ink>
</file>

<file path=ppt/ink/ink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8:22:27.918"/>
    </inkml:context>
    <inkml:brush xml:id="br0">
      <inkml:brushProperty name="width" value="0.05" units="cm"/>
      <inkml:brushProperty name="height" value="0.05" units="cm"/>
      <inkml:brushProperty name="color" value="#E71224"/>
    </inkml:brush>
  </inkml:definitions>
  <inkml:trace contextRef="#ctx0" brushRef="#br0">90 76 6979,'0'0'10216,"-6"-5"-9251,2 2-798,-1 0-1,1 0 0,-1 1 1,0 0-1,0-1 0,0 1 0,0 1 1,0-1-1,0 1 0,-1 0 1,1 0-1,0 1 0,-1-1 0,-7 2 1,32-1 330,262-1 3330,424-22-3613,-684 22-181,-15 1-25,-1 1-1,0-1 1,1-1-1,-1 1 0,0-1 1,1 0-1,-1 0 1,0 0-1,0-1 1,0 0-1,9-4 1,-13 6-85,-1 0 0,0 0 0,0 0 0,0-1 1,0 1-1,0 0 0,1 0 0,-1 0 1,0 0-1,0 0 0,0 0 0,0 0 1,0 0-1,0 0 0,0-1 0,1 1 0,-1 0 1,0 0-1,0 0 0,0 0 0,0 0 1,0 0-1,0-1 0,0 1 0,0 0 0,0 0 1,0 0-1,0 0 0,0 0 0,0-1 1,0 1-1,0 0 0,0 0 0,0 0 0,0 0 1,0 0-1,0-1 0,0 1 0,0 0 1,0 0-1,0 0 0,0 0 0,0 0 0,0-1 1,0 1-1,0 0 0,-1 0 0,1 0 1,0 0-1,0 0 0,0 0 0,0 0 1,0 0-1,0-1 0,-1 1 0,1 0 0,0 0 1,0 0-1,0 0 0,0 0 0,0 0 1,0 0-1,-1 0 0,1 0 0,0 0 0,0 0 1,-1 0-1,-6 0-4552,3 0 4399,-6 5-4617</inkml:trace>
</inkml:ink>
</file>

<file path=ppt/ink/ink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8:22:33.398"/>
    </inkml:context>
    <inkml:brush xml:id="br0">
      <inkml:brushProperty name="width" value="0.05" units="cm"/>
      <inkml:brushProperty name="height" value="0.05" units="cm"/>
      <inkml:brushProperty name="color" value="#E71224"/>
    </inkml:brush>
  </inkml:definitions>
  <inkml:trace contextRef="#ctx0" brushRef="#br0">358 32 8340,'0'0'1689,"-24"0"-19,-194-7 3476,103 5-1246,240 5-517,865 17-1940,-663-22-1525,-103 3 83,198-1 88,-5-36-24,-411 35-68,12-4 22,-18 3 39,0 2-84</inkml:trace>
</inkml:ink>
</file>

<file path=ppt/ink/ink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8:22:38.555"/>
    </inkml:context>
    <inkml:brush xml:id="br0">
      <inkml:brushProperty name="width" value="0.05" units="cm"/>
      <inkml:brushProperty name="height" value="0.05" units="cm"/>
      <inkml:brushProperty name="color" value="#E71224"/>
    </inkml:brush>
  </inkml:definitions>
  <inkml:trace contextRef="#ctx0" brushRef="#br0">0 1 12358,'0'0'7587,"26"17"-7723,20-16-4634,-7-1-1321</inkml:trace>
</inkml:ink>
</file>

<file path=ppt/ink/ink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8:22:40.037"/>
    </inkml:context>
    <inkml:brush xml:id="br0">
      <inkml:brushProperty name="width" value="0.05" units="cm"/>
      <inkml:brushProperty name="height" value="0.05" units="cm"/>
      <inkml:brushProperty name="color" value="#E71224"/>
    </inkml:brush>
  </inkml:definitions>
  <inkml:trace contextRef="#ctx0" brushRef="#br0">2 0 3330,'0'0'15591,"-2"8"-15495,2-6-96,0 0-256,12 1-465,13 3-815,10-4-2290,4 0-7203</inkml:trace>
</inkml:ink>
</file>

<file path=ppt/ink/ink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8:22:40.443"/>
    </inkml:context>
    <inkml:brush xml:id="br0">
      <inkml:brushProperty name="width" value="0.05" units="cm"/>
      <inkml:brushProperty name="height" value="0.05" units="cm"/>
      <inkml:brushProperty name="color" value="#E71224"/>
    </inkml:brush>
  </inkml:definitions>
  <inkml:trace contextRef="#ctx0" brushRef="#br0">0 0 11781,'0'0'10277,"2"0"-10133,2 0-144,3 0-144,5 2-1233,7 2-2704,11-1-9942</inkml:trace>
</inkml:ink>
</file>

<file path=ppt/ink/ink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8:22:40.802"/>
    </inkml:context>
    <inkml:brush xml:id="br0">
      <inkml:brushProperty name="width" value="0.05" units="cm"/>
      <inkml:brushProperty name="height" value="0.05" units="cm"/>
      <inkml:brushProperty name="color" value="#E71224"/>
    </inkml:brush>
  </inkml:definitions>
  <inkml:trace contextRef="#ctx0" brushRef="#br0">50 2 14279,'0'0'5506,"-29"-1"-8563,8 13-2642</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8:12:31.082"/>
    </inkml:context>
    <inkml:brush xml:id="br0">
      <inkml:brushProperty name="width" value="0.05" units="cm"/>
      <inkml:brushProperty name="height" value="0.05" units="cm"/>
      <inkml:brushProperty name="color" value="#E71224"/>
    </inkml:brush>
  </inkml:definitions>
  <inkml:trace contextRef="#ctx0" brushRef="#br0">101 134 12294,'0'0'5885,"2"-15"-4690,-1 7-787,4-47 64,-5 51-165,1-1 0,0 1 0,0 0 0,0 0 0,0 0 0,1 0 0,0 0 0,0 0 1,0 0-1,0 1 0,1-1 0,2-3 955,-5 26-854,-5 46-351,-2-2 0,-4 1-1,-32 109 1,25-105-87,-29 87-2368,46-144 1179</inkml:trace>
</inkml:ink>
</file>

<file path=ppt/ink/ink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8:22:41.255"/>
    </inkml:context>
    <inkml:brush xml:id="br0">
      <inkml:brushProperty name="width" value="0.05" units="cm"/>
      <inkml:brushProperty name="height" value="0.05" units="cm"/>
      <inkml:brushProperty name="color" value="#E71224"/>
    </inkml:brush>
  </inkml:definitions>
  <inkml:trace contextRef="#ctx0" brushRef="#br0">1 0 15383,'0'0'4706,"43"10"-4706,-24-1-688,5 0-1969,7-1-4819</inkml:trace>
</inkml:ink>
</file>

<file path=ppt/ink/ink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8:22:41.599"/>
    </inkml:context>
    <inkml:brush xml:id="br0">
      <inkml:brushProperty name="width" value="0.05" units="cm"/>
      <inkml:brushProperty name="height" value="0.05" units="cm"/>
      <inkml:brushProperty name="color" value="#E71224"/>
    </inkml:brush>
  </inkml:definitions>
  <inkml:trace contextRef="#ctx0" brushRef="#br0">1 14 10037,'0'0'9780,"26"-13"-9828,-13 13-768,-3 2-1906,11 2-3632</inkml:trace>
</inkml:ink>
</file>

<file path=ppt/ink/ink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8:22:41.943"/>
    </inkml:context>
    <inkml:brush xml:id="br0">
      <inkml:brushProperty name="width" value="0.05" units="cm"/>
      <inkml:brushProperty name="height" value="0.05" units="cm"/>
      <inkml:brushProperty name="color" value="#E71224"/>
    </inkml:brush>
  </inkml:definitions>
  <inkml:trace contextRef="#ctx0" brushRef="#br0">0 14 16472,'0'0'4690,"43"-13"-5907,-49 20-1968,-16 2-6628</inkml:trace>
</inkml:ink>
</file>

<file path=ppt/ink/ink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8:22:42.302"/>
    </inkml:context>
    <inkml:brush xml:id="br0">
      <inkml:brushProperty name="width" value="0.05" units="cm"/>
      <inkml:brushProperty name="height" value="0.05" units="cm"/>
      <inkml:brushProperty name="color" value="#E71224"/>
    </inkml:brush>
  </inkml:definitions>
  <inkml:trace contextRef="#ctx0" brushRef="#br0">1 27 14711,'0'0'1456,"113"0"-4065,-47 0-3874</inkml:trace>
  <inkml:trace contextRef="#ctx0" brushRef="#br0" timeOffset="1">1558 10 6611,'0'0'9524,"84"-9"-20409</inkml:trace>
</inkml:ink>
</file>

<file path=ppt/ink/ink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8:22:42.646"/>
    </inkml:context>
    <inkml:brush xml:id="br0">
      <inkml:brushProperty name="width" value="0.05" units="cm"/>
      <inkml:brushProperty name="height" value="0.05" units="cm"/>
      <inkml:brushProperty name="color" value="#E71224"/>
    </inkml:brush>
  </inkml:definitions>
  <inkml:trace contextRef="#ctx0" brushRef="#br0">1 1 15863,'0'0'5251,"41"5"-6020</inkml:trace>
</inkml:ink>
</file>

<file path=ppt/ink/ink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8:22:44.739"/>
    </inkml:context>
    <inkml:brush xml:id="br0">
      <inkml:brushProperty name="width" value="0.05" units="cm"/>
      <inkml:brushProperty name="height" value="0.05" units="cm"/>
      <inkml:brushProperty name="color" value="#E71224"/>
    </inkml:brush>
  </inkml:definitions>
  <inkml:trace contextRef="#ctx0" brushRef="#br0">1 1 2801,'0'0'0</inkml:trace>
</inkml:ink>
</file>

<file path=ppt/ink/ink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8:22:49.910"/>
    </inkml:context>
    <inkml:brush xml:id="br0">
      <inkml:brushProperty name="width" value="0.05" units="cm"/>
      <inkml:brushProperty name="height" value="0.05" units="cm"/>
      <inkml:brushProperty name="color" value="#E71224"/>
    </inkml:brush>
  </inkml:definitions>
  <inkml:trace contextRef="#ctx0" brushRef="#br0">0 6 8260,'0'0'8289,"19"-1"-7889,352-4 454,-228 7-857,121-3-1542,-291 6-2931,13 0 60</inkml:trace>
</inkml:ink>
</file>

<file path=ppt/ink/ink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8:22:51.253"/>
    </inkml:context>
    <inkml:brush xml:id="br0">
      <inkml:brushProperty name="width" value="0.05" units="cm"/>
      <inkml:brushProperty name="height" value="0.05" units="cm"/>
      <inkml:brushProperty name="color" value="#E71224"/>
    </inkml:brush>
  </inkml:definitions>
  <inkml:trace contextRef="#ctx0" brushRef="#br0">3 3 14839,'0'0'7657,"-3"0"-6717,12 0-747,420-1 2141,-29 0-3480,-415 2 264,-1 1 1,1 1 0,0 1-1,0 0 1,-15 6 0,-8 3-3540,-2 0-4220</inkml:trace>
</inkml:ink>
</file>

<file path=ppt/ink/ink15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5-11-03T09:25:49.721"/>
    </inkml:context>
    <inkml:brush xml:id="br0">
      <inkml:brushProperty name="width" value="0.05292" units="cm"/>
      <inkml:brushProperty name="height" value="0.05292" units="cm"/>
      <inkml:brushProperty name="color" value="#FF0000"/>
    </inkml:brush>
  </inkml:definitions>
  <inkml:trace contextRef="#ctx0" brushRef="#br0">30919 13933 574 0,'0'0'476'0,"0"0"-247"0,0 0-70 0,0 0-20 16,0 0-33-16,0 0-42 15,0 0-10-15,-115-34 1 0,115 28-16 16,28-9-12-16,69-6-5 16,34-9-6-16,20-1-12 15,9 4-2-15,-9 5-4 16,6 3 2-16,-6 7-29 15,-10 4-60-15,-13 8-67 16,-38 0-88-16,-26 4-264 16</inkml:trace>
  <inkml:trace contextRef="#ctx0" brushRef="#br0" timeOffset="6017.56">4280 16862 1128 0,'0'0'69'0,"0"0"-7"0,0 0 21 0,0 0 42 15,0 0-45-15,0 0-54 16,0 0-21-16,-42 2-4 16,157-9 21-16,23-11-2 15,3 0-10-15,-9 6-5 16,-1 9-1-16,-9 3-5 15,0 0 1-15,-10 0-10 16,-16 7-10-16,0 5-53 16,-12-2-25-16,-11-5-60 15,4-5-164-15,-16 0-510 16</inkml:trace>
  <inkml:trace contextRef="#ctx0" brushRef="#br0" timeOffset="7453.69">7672 16798 1211 0,'0'0'107'0,"0"0"-16"0,0 0-2 0,0 0 0 15,0 0-46-15,0 0-17 16,73-36-12-16,49-13-2 16,22-14-12-16,14-7-15 15,15-7-111-15,-26-3-257 16</inkml:trace>
  <inkml:trace contextRef="#ctx0" brushRef="#br0" timeOffset="12100.6">8294 4452 131 0,'0'0'969'0,"0"0"-814"0,0 0-17 16,0 0-22-16,0 0-21 15,0 0-66-15,0 0-12 16,-174-15-15-16,210 3 2 16,44 2 3-16,26-7 3 0,-7 2-8 15,-16 3-2-15,-15 3 0 16,-30 3 4-16,4-3-4 15,-20 1 0-15,-12 4 3 16,3 0-3-16,-13-3 3 16,0-1 10-16,0 0-11 15,0 7 2-15,0-2-4 16,-10 3 0-16,-3 0 0 16,-6 0-2-16,-7 12-8 15,1 16 5-15,2 14 5 16,7 8 3-16,7 4-3 15,-1 8 1-15,10 11 2 16,0 1-3-16,0-1 2 16,0-6 1-16,0-10 0 15,0-6-3-15,0-9 0 0,0-9 0 16,-10-8 1-16,-9-9 0 16,-10-5 1-16,-19-4 5 15,0 0-5-15,-6-5 13 16,9-1 0-16,13-1-5 15,22 0 2-15,10 0 3 16,0 0-12-16,0 0-2 16,0 0-1-16,0 0-1 15,0 0-7-15,32 0-1 16,23-8 9-16,28-7 0 16,-6 1 0-16,-3 0-5 15,-17 2-6-15,14 4-40 16,-10-2-29-16,3 1-69 15,-16 1-45-15,10-2-146 0,-23 0-337 16</inkml:trace>
  <inkml:trace contextRef="#ctx0" brushRef="#br0" timeOffset="12500.57">9262 4230 882 0,'0'0'233'0,"0"0"-32"0,0 0-52 0,0 0-23 16,0 0-63-16,0 0-46 16,-58-16-17-16,58 74 4 15,0 21 28-15,0 16 6 16,10 22-12-16,-10 16-16 16,0 10-5-16,0-8-4 0,0-18-1 15,0-21-25 1,25-30-27-16,-2-23-30 0,2-17-8 15,-2-22-57-15,12-4-72 16,0-19-93-16,-2-29-106 16</inkml:trace>
  <inkml:trace contextRef="#ctx0" brushRef="#br0" timeOffset="12866.93">9627 4855 572 0,'0'0'284'15,"0"0"-36"-15,0 0-108 16,0 0-78-16,0 0-20 15,0 0 25-15,68 110-22 16,-49-66-4-16,0-1-11 0,0-5-9 16,-3-8-7-16,-6-11-6 15,-10-9 0-15,0-7 4 16,0-3-3-16,0 0 26 16,0-4 35-16,-26-27-12 15,-35-19-46-15,-3-16-8 16,16-15 0-16,10-15-2 15,15-2-2-15,10 2 7 16,13 14-7-16,0 17-10 16,33 22 9-16,-8 18-10 15,-9 12 10-15,7 12-9 16,2 1 2-16,4 0 1 16,0 21 2-16,-10 12-1 15,-12 7 2-15,-7 14 2 16,0 7-3-16,-26 1-20 15,-12 6-39-15,2-4-46 0,11 1-88 16,9-14-214-16</inkml:trace>
  <inkml:trace contextRef="#ctx0" brushRef="#br0" timeOffset="13050.38">10278 4897 936 0,'0'0'338'0,"0"0"-117"0,0 0-95 0,0 0-59 16,0 0-39-16,0 0-26 15,0-4-2 1,0 4-53-16,0 0-133 0,0 7-252 16</inkml:trace>
  <inkml:trace contextRef="#ctx0" brushRef="#br0" timeOffset="15717.28">21163 12608 884 0,'0'0'242'0,"0"0"-108"0,0 0-62 0,0 0-30 16,0 0-22-16,160-131-5 15,-105 118 1-15,-1 3-8 16,-12 10-5-16,3 0-2 16,-16 3-1-16,-4 20 1 0,-15 5-1 15,-10 4 1 1,0 4 1-16,0 0 2 0,-29-1-3 15,3-3 3-15,-2-5-3 16,11-7-2-16,8-10 3 16,6-5-3-16,3-5 1 15,0 0 0-15,0 0-2 16,0 4-3-16,22 1 5 16,23 3 2-16,9 1 1 15,-2 4-2-15,-1 2 0 16,-12 6-1-16,-11 1 0 15,-15 5 0-15,-13 0 1 16,0 0 2-16,0-7 5 0,-22-3 1 16,-13-9-3-16,-4-3-2 15,-9-5 20-15,-7 0-6 16,-2 0-11-16,5-13 1 16,8 2-8-16,8 0-11 15,20 6-36-15,16-5-40 16,0-2-57-16,0 0-191 15,32-7-349-15</inkml:trace>
  <inkml:trace contextRef="#ctx0" brushRef="#br0" timeOffset="15967.68">21843 12579 854 0,'0'0'292'0,"0"0"-117"0,0 0-70 0,0 0-31 0,0 0-45 16,0 0 0-16,80 41 17 16,-42-14-22-16,7 4 1 15,0 0-12-15,-13 5-10 16,13-2-1-16,-3-2-2 16,-17 0-3-16,-2-7-28 15,2-1-34-15,-5-9-34 16,-11-3-38-16,-2-12-83 15,-4 0-152-15</inkml:trace>
  <inkml:trace contextRef="#ctx0" brushRef="#br0" timeOffset="16184.4">22224 12567 694 0,'0'0'263'0,"0"0"-34"16,0 0-83-16,0 0-30 15,0 0-61-15,0 0-44 16,-77 48 15-16,55 0 5 16,-10-2-13-16,16 8-5 15,-7-1-9-15,-2 1-3 16,12-5-1-16,-3-8-46 16,12-11-65-16,4-17-59 15,0-11-132-15,0-2-259 16</inkml:trace>
  <inkml:trace contextRef="#ctx0" brushRef="#br0" timeOffset="16616.82">22516 12557 819 0,'0'0'345'15,"0"0"-169"-15,0 0-67 16,0 0-43-16,0 0-27 15,0 0-16-15,266-44-7 16,-231 44-13-16,-3 9-2 16,-6 12-1-16,-20 6-2 0,-6 7 2 15,0 1 0-15,0 4 2 16,0-3-1-16,-6-6-1 16,-7-3-4-16,13-4 0 15,0-10-1-15,0-3-4 16,0-2 4-16,0-4 1 15,3 1-3-15,13-1 5 16,0 1 1-16,0 1 1 16,-6 1 0-16,6 1 0 15,-6-2 0-15,-10-4-1 16,0 5-2-16,0 2 0 16,0 0 3-16,-26 1 5 15,-22 1-1-15,-10 0-3 16,-9-3 1-16,-16 0-2 15,9 3-6-15,-13-3-82 0,20 1-140 16,12 3-324-16</inkml:trace>
  <inkml:trace contextRef="#ctx0" brushRef="#br0" timeOffset="17417.46">20842 15105 901 0,'0'0'166'0,"0"0"3"0,0 0-50 0,0 0 5 0,0 0-43 16,0 0-36-16,7-6-25 16,-7 6-18-16,0 0-2 15,6 0 0-15,-6 0-98 16,0 0-341-16</inkml:trace>
  <inkml:trace contextRef="#ctx0" brushRef="#br0" timeOffset="27967.89">26148 16101 407 0,'0'0'463'0,"0"0"-327"0,0 0 20 0,0 0-24 0,0 0-40 15,0 0-14-15,0 0-16 16,-86 0-22-16,86 0-20 16,0 0-11-16,22 0-4 15,42 0 6-15,29 0 3 16,20 0-3-16,21 0-5 16,17 0-2-16,16 4 3 15,12 1-4-15,7-3-2 16,6-2 5-16,20 0-6 15,0 0 2-15,15 0-4 0,-12 0 4 16,-3 0-1-16,-1 0-1 16,11 4-5-16,2 4 5 15,7-1 0 1,-16-3 0-16,-1 1 1 0,-15-3-1 16,-22 2 0-16,-24 1 3 15,-5 2-3-15,-10-1 0 16,-16 1 0-16,-1-4-2 15,-8 1-5-15,-11-4 7 16,-18 1 0-16,-7 2 2 16,-13 0-8-16,-16-2 6 15,0 2 0-15,-23-1 1 0,-5-2-1 16,5 0 0-16,-15 0 1 16,-7 3-1-16,7-3-1 15,-10 2-2-15,0 0-14 16,0 3-63-16,-39 5-60 15,-15-2-205-15</inkml:trace>
  <inkml:trace contextRef="#ctx0" brushRef="#br0" timeOffset="41551.67">25562 9117 802 0,'0'0'256'0,"0"0"-68"0,0 0-63 0,0 0-7 16,0 0-49-16,0 0-47 16,0 0-5-16,70-1-14 0,-9-4-3 15,0 2 0 1,3 1-18-16,23 2-122 0,-20 0-216 16</inkml:trace>
</inkml:ink>
</file>

<file path=ppt/ink/ink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8:22:58.528"/>
    </inkml:context>
    <inkml:brush xml:id="br0">
      <inkml:brushProperty name="width" value="0.05" units="cm"/>
      <inkml:brushProperty name="height" value="0.05" units="cm"/>
      <inkml:brushProperty name="color" value="#E71224"/>
    </inkml:brush>
  </inkml:definitions>
  <inkml:trace contextRef="#ctx0" brushRef="#br0">1 3 14823,'0'0'8446,"9"0"-7619,149 2 290,200-5 111,-357 3-1288,-1 0-1,0 0 0,1 0 0,-1-1 0,1 1 1,-1 0-1,1 0 0,-1 0 0,1 0 0,-1 0 1,1 0-1,-1 0 0,0 0 0,1 0 0,-1 0 0,1 0 1,-1 0-1,1 0 0,-1 0 0,1 1 0,-1-1 1,1 0-1,-1 0 0,1 0 0,-1 1 0,0-1 1,1 0-1,-1 0 0,0 1 0,1-1 0,-1 0 0,0 1 1,1-1-1,-1 1 0,0-1 0,0 0 0,1 1 1,-1-1-1,0 1 0,0-1 0,0 1 0,1-1 1,-1 1-1,0-1 0,0 1 0,-13 21-5842,1-6-1305</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8:12:31.866"/>
    </inkml:context>
    <inkml:brush xml:id="br0">
      <inkml:brushProperty name="width" value="0.05" units="cm"/>
      <inkml:brushProperty name="height" value="0.05" units="cm"/>
      <inkml:brushProperty name="color" value="#E71224"/>
    </inkml:brush>
  </inkml:definitions>
  <inkml:trace contextRef="#ctx0" brushRef="#br0">78 19 11397,'0'0'9669,"0"-5"-9250,-2-8-269,-3 12 5,-9 24 138,-10 47 5,21-49-354,1 0 1,0 0-1,2-1 1,3 27-1,-2-45 21,0 0 0,-1 0 0,2-1 0,-1 1 0,0-1 1,0 1-1,0-1 0,1 1 0,-1-1 0,1 0 0,-1 0 0,1 1 0,-1-1 0,1 0 0,0-1 0,0 1 0,-1 0 0,1 0 0,0-1 0,0 1 0,0-1 0,0 1 0,0-1 0,-1 0 0,1 0 0,0 0 0,0 0 0,0 0 0,0 0 0,2-1 0,4 1 15,0-1 1,0 1-1,0-1 0,0-1 1,0 0-1,9-3 1,-11 2 48,0 0 0,-1 0 0,1-1 0,-1 0 0,0 0 0,0 0 0,0-1 0,0 0 0,-1 1 0,0-2 0,0 1 0,0 0 0,0-1 0,-1 0 0,0 0 0,0 0 0,-1 0 0,0 0 1,0-1-1,0 1 0,-1-1 0,0 1 0,0-1 0,-1 1 0,1-1 0,-2-10 0,0 15 32,0-1 0,-1 1 0,1 0 0,-1-1 0,1 1 0,-1 0 0,1 0 1,-1 0-1,0 0 0,0 0 0,0 0 0,0 0 0,-1 1 0,1-1 0,0 1 0,-1 0 0,1-1 0,-1 1 0,1 0 0,-1 1 1,0-1-1,1 0 0,-1 1 0,-5-1 0,-9-1 55,-1 0 0,-29 1 0,35 1-102,6 0 0,1 0 1,-1 1-1,0-1 0,1 1 1,-1 0-1,0 0 1,1 1-1,-9 3 1,13-4-82,-1 0 0,1 0 1,-1 0-1,1 0 0,-1 0 1,1 0-1,-1 1 0,1-1 1,0 1-1,0-1 0,0 1 1,0-1-1,0 1 0,0 0 1,0-1-1,1 1 0,-1 0 1,1 0-1,-1-1 0,1 1 1,0 0-1,-1 0 0,1 0 1,0 0-1,0 0 0,0-1 1,1 1-1,-1 0 0,1 3 1,0-3-63,0-1 0,0 1 0,0-1 0,0 1 1,0-1-1,1 0 0,-1 0 0,0 1 0,1-1 1,-1 0-1,1 0 0,-1 0 0,1 0 0,-1-1 1,1 1-1,0 0 0,-1-1 0,1 1 0,0-1 1,-1 0-1,1 1 0,0-1 0,0 0 0,2 0 1,52 3-1456,-50-3 1377,21 0-48,1-1 0,-1-1-1,1-1 1,-1-1 0,0-2-1,40-13 1,-32 4 349,-26 11 442,0-1 0,0 2 0,1-1 0,-1 1 1,1 1-1,0 0 0,11-1 0,-21 24-290,-1-4-197,0 0 1,-8 27 0,6-32-112,1-1 0,0 1 0,0-1 0,1 1 0,1 0 0,0 0 0,2 21 0,-1-31-3,0-1 1,0 1-1,0 0 0,0 0 1,0-1-1,1 1 1,-1-1-1,0 1 1,1-1-1,-1 1 0,1-1 1,0 0-1,-1 0 1,1 0-1,0 0 1,0 0-1,0 0 0,-1 0 1,1-1-1,0 1 1,0-1-1,0 1 1,0-1-1,0 0 0,0 0 1,0 1-1,1-2 1,-1 1-1,0 0 0,0 0 1,0-1-1,2 0 1,1 1 99,0-1 0,1 0 0,-1 0 0,0-1 0,0 1 0,0-1 0,0 0 0,0-1 0,0 1 1,-1-1-1,7-4 0,-8 4 79,-1 0 0,1 0 0,0 0 0,-1 0 0,0 0 1,0 0-1,0 0 0,0-1 0,0 1 0,-1-1 0,0 1 0,1-1 1,-1 0-1,0 0 0,-1 1 0,1-1 0,-1 0 0,0 0 0,0 0 1,0 0-1,0 1 0,-1-1 0,1 0 0,-1 0 0,0 0 0,0 1 1,-1-1-1,1 1 0,-1-1 0,1 1 0,-1-1 0,0 1 0,-1 0 1,1 0-1,0 0 0,-1 0 0,0 0 0,0 0 0,1 1 0,-2 0 1,1-1-1,0 1 0,0 0 0,-1 1 0,1-1 0,-1 0 0,1 1 1,-1 0-1,0 0 0,-7-1 0,5 1-253,-15-1 230,0 1 0,-29 3-1,5 10-1539,43-11 1148,0 0 0,0 0-1,0 0 1,0 0 0,1 1 0,-1-1-1,0 1 1,1 0 0,-1-1-1,1 1 1,-1 0 0,1 0 0,0 0-1,-1 0 1,0 3 0,0 10-5062</inkml:trace>
</inkml:ink>
</file>

<file path=ppt/ink/ink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8:23:09.683"/>
    </inkml:context>
    <inkml:brush xml:id="br0">
      <inkml:brushProperty name="width" value="0.05" units="cm"/>
      <inkml:brushProperty name="height" value="0.05" units="cm"/>
      <inkml:brushProperty name="color" value="#E71224"/>
    </inkml:brush>
  </inkml:definitions>
  <inkml:trace contextRef="#ctx0" brushRef="#br0">12 0 12214,'0'0'6368,"-2"3"-6267,0 3 31,0-1 1,1 1-1,-1-1 0,1 1 0,0 0 0,1-1 1,0 1-1,-1 0 0,2 7 0,8 66 468,-5-47-435,-3-23-128,0 1 0,1-1 1,0 0-1,0 1 1,1-1-1,0-1 0,1 1 1,0 0-1,0-1 1,1 1-1,0-1 0,8 10 1,-8-13-22,1 0-1,-1-1 1,1 1 0,0-1 0,0 0 0,0-1-1,0 1 1,1-1 0,-1-1 0,1 1 0,0-1 0,-1 0-1,1 0 1,0-1 0,0 0 0,1-1 0,7 1 0,288 5 303,286 12-52,334-1-250,32 3 76,-352 3-159,-44-3 52,-191-6 92,208 16-60,-19-13 273,-305-15 336,-33 13-564,30 0 2,-219-15 3,-17 1-75,-1-1 0,0 0 0,20-3 0,-28 2 35,0 0-1,0 0 0,-1 0 0,1-1 0,-1 1 0,1-1 0,-1 0 0,0 0 1,0 0-1,1 0 0,-1-1 0,-1 1 0,1-1 0,0 0 0,4-5 1,12-22 490,0-1 0,-2 0 1,-1-1-1,-1-1 1,16-57-1,-25 80-358</inkml:trace>
</inkml:ink>
</file>

<file path=ppt/ink/ink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8:23:13.277"/>
    </inkml:context>
    <inkml:brush xml:id="br0">
      <inkml:brushProperty name="width" value="0.05" units="cm"/>
      <inkml:brushProperty name="height" value="0.05" units="cm"/>
      <inkml:brushProperty name="color" value="#E71224"/>
    </inkml:brush>
  </inkml:definitions>
  <inkml:trace contextRef="#ctx0" brushRef="#br0">1 0 11109,'0'0'8729,"1"0"-7504</inkml:trace>
</inkml:ink>
</file>

<file path=ppt/ink/ink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8:23:14.888"/>
    </inkml:context>
    <inkml:brush xml:id="br0">
      <inkml:brushProperty name="width" value="0.05" units="cm"/>
      <inkml:brushProperty name="height" value="0.05" units="cm"/>
      <inkml:brushProperty name="color" value="#E71224"/>
    </inkml:brush>
  </inkml:definitions>
  <inkml:trace contextRef="#ctx0" brushRef="#br0">281 58 12406,'0'0'8318,"2"-11"-7624,10-35-62,-8 136-224,-6-64-355,-1 0 1,-1 0-1,-1-1 0,-11 35 0,-42 97 39,42-119-73,-1-1 1,-36 60-1,53-97-15,-1 1-1,1-1 1,0 0-1,0 1 0,-1-1 1,1 0-1,0 0 0,0 1 1,-1-1-1,1 0 0,-1 0 1,1 1-1,0-1 0,-1 0 1,1 0-1,0 0 1,-1 1-1,1-1 0,-1 0 1,1 0-1,0 0 0,-1 0 1,1 0-1,-1 0 0,1 0 1,-1 0-1,1 0 0,0 0 1,-1 0-1,1 0 0,-1 0 1,1-1-1,0 1 1,-1 0-1,1 0 0,-1 0 1,1-1-1,0 1 0,-1 0 1,1 0-1,0-1 0,-1 1 1,1 0-1,0-1 0,0 1 1,-1 0-1,1-1 1,0 1-1,0 0 0,-1-1 1,-13-23 246,12 19-218,-14-23 199,1-1-1,2-1 1,1 0-1,-10-40 1,13 118 174,6 124-421,3-168 14,0-1 0,0 1 0,1-1 0,-1 0 0,1 1 0,0-1 0,0 1 0,0-1 0,0 0 0,0 0 0,1 0 0,-1 1 0,1-1 0,0-1 0,0 1 0,0 0 0,1 0 0,-1-1 0,1 0 0,-1 1 0,1-1 0,0 0 1,0 0-1,0 0 0,0-1 0,0 1 0,0-1 0,0 1 0,0-1 0,1 0 0,-1 0 0,0-1 0,6 1 0,-2 0 6,0-1 1,0 0 0,0 0 0,1-1-1,-1 0 1,0 0 0,0-1-1,-1 1 1,1-2 0,0 1 0,0-1-1,-1 0 1,0 0 0,0-1-1,10-6 1,4-7-3,-2-1 0,1 0 1,-2-1-1,22-31 0,-5-11-6715,-27 44-2195</inkml:trace>
</inkml:ink>
</file>

<file path=ppt/ink/ink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8:23:20.258"/>
    </inkml:context>
    <inkml:brush xml:id="br0">
      <inkml:brushProperty name="width" value="0.05" units="cm"/>
      <inkml:brushProperty name="height" value="0.05" units="cm"/>
      <inkml:brushProperty name="color" value="#E71224"/>
    </inkml:brush>
  </inkml:definitions>
  <inkml:trace contextRef="#ctx0" brushRef="#br0">7 238 15495,'0'0'5010,"-1"15"-4625,-5 74 314,7-87-651,0-2 0,0 1 0,0 0 0,-1 0 0,1 0 0,0 0 0,0 0 0,0-1 0,0 1 0,1 0 0,-1-1 0,0 1 0,0-1 0,0 1 0,0-1 0,1 0 0,-1 1 0,0-1 0,0 0 0,1 0 0,-1 0 0,0 0 0,0 0 0,1 0 0,-1 0 0,0 0 0,2-1 0,41-4 851,-10-7-616,0-1-1,0-2 0,-1-1 1,34-23-1,9-4-136,21-6-532,139-48 0,-84 49-7307,-92 32-3037</inkml:trace>
</inkml:ink>
</file>

<file path=ppt/ink/ink16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5-11-03T09:26:36.789"/>
    </inkml:context>
    <inkml:brush xml:id="br0">
      <inkml:brushProperty name="width" value="0.05292" units="cm"/>
      <inkml:brushProperty name="height" value="0.05292" units="cm"/>
      <inkml:brushProperty name="color" value="#FF0000"/>
    </inkml:brush>
  </inkml:definitions>
  <inkml:trace contextRef="#ctx0" brushRef="#br0">27277 8933 1046 0,'0'0'151'0,"0"0"-32"0,0 0-69 0,0 0-1 0,0 0-25 16,0 0-19-16,279 1-2 16,-196-7-3-16,-6 1-7 0,0-2-79 15,-16 2-237 1</inkml:trace>
</inkml:ink>
</file>

<file path=ppt/ink/ink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6T06:58:49.472"/>
    </inkml:context>
    <inkml:brush xml:id="br0">
      <inkml:brushProperty name="width" value="0.05" units="cm"/>
      <inkml:brushProperty name="height" value="0.05" units="cm"/>
      <inkml:brushProperty name="color" value="#E71224"/>
    </inkml:brush>
  </inkml:definitions>
  <inkml:trace contextRef="#ctx0" brushRef="#br0">43 743 8660,'0'0'13142,"-6"-42"-11656,5 1-1410,2-1 1,2 1-1,1-1 0,16-63 1,73-229 563,-92 333-631,-1 1 0,0-1 0,1 0 0,-1 0 0,0 0 0,1 1 0,-1-1 0,0 0 1,0 0-1,0 0 0,0 0 0,0 1 0,0-1 0,0 0 0,0 0 0,0 0 0,-1 0 0,1 0 0,0 1 0,0-1 0,-1 0 1,1 0-1,0 1 0,-1-1 0,1 0 0,-1 0 0,1 1 0,-1-1 0,1 0 0,-2 0 0,-25 0 130,7 2-196,13-1 43,0 0 0,-1 1 0,1 0 0,0 0 0,0 0 0,0 1 0,0 0 0,1 1 0,-1 0 1,0 0-1,1 0 0,0 1 0,-8 5 0,13-8-2,-1-1-35,19-22-122,-13 18 159,57-46-38,-56 46 36,0 1 0,0 0 0,0 0 0,0 0 0,1 1 0,-1 0 0,1 0-1,-1 0 1,1 1 0,0 0 0,6-1 0,-10 3 13,0-1-1,-1 1 1,1 0-1,0 0 1,0 0 0,-1 0-1,1 0 1,0 1-1,-1-1 1,1 1 0,-1-1-1,0 1 1,1-1-1,-1 1 1,0-1 0,0 1-1,0 0 1,0 0-1,1 3 1,15 40-25,-14-24-1434,0 1 0,-1-1 1,-1 34-1,-1-40 36</inkml:trace>
</inkml:ink>
</file>

<file path=ppt/ink/ink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6T06:58:50.617"/>
    </inkml:context>
    <inkml:brush xml:id="br0">
      <inkml:brushProperty name="width" value="0.05" units="cm"/>
      <inkml:brushProperty name="height" value="0.05" units="cm"/>
      <inkml:brushProperty name="color" value="#E71224"/>
    </inkml:brush>
  </inkml:definitions>
  <inkml:trace contextRef="#ctx0" brushRef="#br0">70 0 13766,'0'0'6398,"0"36"-4973,-3 10-724,-1 1 0,-22 89 0,-5 36-406,26-128-263,5-43-131,0-16 62,0 5 19,2 0 0,0 0 0,0 1-1,0-1 1,1 1 0,1 0 0,0-1 0,7-11 0,47-74-258,-45 74 227,14-17-134,1 0 0,2 2 0,1 1 0,40-34 0,-70 68 239,-2 4-53,0-1 0,0 1 0,-1-1 1,1 1-1,0-1 0,-1 0 0,1 0 1,-1 1-1,0-1 0,0-1 1,0 1-1,0 0 0,0 0 0,-4 2 1,1 0-8,-38 29-4,-27 22 81,65-51-77,1 1 1,0-1-1,0 1 1,0 0 0,0 0-1,1 0 1,0 1 0,0-1-1,0 1 1,1-1-1,-3 8 1,5-10 4,0-1 0,-1 0 1,1 0-1,0 0 0,0 1 0,0-1 0,0 0 0,1 0 1,-1 0-1,0 1 0,1-1 0,0 0 0,-1 0 0,1 0 1,0 0-1,0 0 0,0 0 0,0 0 0,3 3 0,35 27 58,-4-4-32,-22-13 8,-1 0-1,-1 0 1,17 29-1,-23-36-24,-1 1-1,0 0 1,0 0-1,-1 1 0,-1-1 1,1 0-1,-1 1 1,-1 0-1,1 11 1,-2-21-157,0 0 1,0 1 0,1-1 0,-1 1-1,0-1 1,0 0 0,1 1 0,-1-1 0,0 0-1,0 1 1,1-1 0,-1 0 0,0 0 0,1 1-1,-1-1 1,1 0 0,-1 0 0,0 0 0,1 1-1,-1-1 1,1 0 0,-1 0 0,0 0 0,1 0-1,-1 0 1,1 0 0,-1 0 0,0 0-1,1 0 1,-1 0 0,1 0 0,-1 0 0,1 0-1,-1 0 1,0 0 0,1 0 0,-1 0 0,1-1-1,4 1-1589,3 0-2791</inkml:trace>
</inkml:ink>
</file>

<file path=ppt/ink/ink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6T06:58:50.962"/>
    </inkml:context>
    <inkml:brush xml:id="br0">
      <inkml:brushProperty name="width" value="0.05" units="cm"/>
      <inkml:brushProperty name="height" value="0.05" units="cm"/>
      <inkml:brushProperty name="color" value="#E71224"/>
    </inkml:brush>
  </inkml:definitions>
  <inkml:trace contextRef="#ctx0" brushRef="#br0">12 0 15031,'0'0'8198,"0"10"-8040,1 20 48,-1 6-37,0-1 1,-11 63 0,9-71-742</inkml:trace>
</inkml:ink>
</file>

<file path=ppt/ink/ink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6T06:58:51.290"/>
    </inkml:context>
    <inkml:brush xml:id="br0">
      <inkml:brushProperty name="width" value="0.05" units="cm"/>
      <inkml:brushProperty name="height" value="0.05" units="cm"/>
      <inkml:brushProperty name="color" value="#E71224"/>
    </inkml:brush>
  </inkml:definitions>
  <inkml:trace contextRef="#ctx0" brushRef="#br0">0 0 14295,'0'0'7230,"0"3"-7116,0 185 1464,0-108-9906</inkml:trace>
</inkml:ink>
</file>

<file path=ppt/ink/ink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6T06:58:52.626"/>
    </inkml:context>
    <inkml:brush xml:id="br0">
      <inkml:brushProperty name="width" value="0.05" units="cm"/>
      <inkml:brushProperty name="height" value="0.05" units="cm"/>
      <inkml:brushProperty name="color" value="#E71224"/>
    </inkml:brush>
  </inkml:definitions>
  <inkml:trace contextRef="#ctx0" brushRef="#br0">19 514 7587,'0'0'8044,"-2"3"-7249,1-1-787,-11 13 1544,8-12 590,7-12 1282,8-10-3386,1 1 0,1 0-1,1 0 1,0 1 0,1 1 0,1 1 0,20-16-1,-12 9-43,353-319-119,-374 337 128,-2 3 15,-5 2-15,0 0-1,-1-1 0,1 1 1,0-1-1,0 0 1,0 0-1,0 0 0,-6-2 1,-6 1-41,-8 1-48,13-1 70,0 0 0,0 2 0,0-1-1,-1 1 1,1 1 0,0 0 0,0 1-1,-12 4 1,22-7-3,42 0-135,36-10 191,-55 5-95,0 2-1,25 0 0,-47 3 55,1 0 1,-1 1-1,1-1 1,0 0-1,-1 1 1,1-1-1,-1 1 1,1-1-1,-1 1 1,0-1-1,1 1 1,-1-1-1,1 1 0,-1-1 1,0 1-1,0 0 1,1-1-1,-1 1 1,0-1-1,0 1 1,0 0-1,1-1 1,-1 1-1,0 0 1,0-1-1,0 1 0,0 0 1,-1 1-1,1 26 66,0-20-26,1 1-68,-1 1 0,0-1 1,0 1-1,-1-1 1,-1 0-1,1 0 0,-1 1 1,-1-1-1,0-1 1,0 1-1,-1 0 0,-5 8 1,-30 47-4924,33-53 1244</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8:12:32.241"/>
    </inkml:context>
    <inkml:brush xml:id="br0">
      <inkml:brushProperty name="width" value="0.05" units="cm"/>
      <inkml:brushProperty name="height" value="0.05" units="cm"/>
      <inkml:brushProperty name="color" value="#E71224"/>
    </inkml:brush>
  </inkml:definitions>
  <inkml:trace contextRef="#ctx0" brushRef="#br0">217 0 17224,'0'0'7609,"6"2"-7020,-2 0-540,0 1 0,-1-1 0,0 1 0,1-1 0,-1 1 0,0 0 0,0 0 0,-1 0 0,1 0 0,0 1 0,-1-1 0,0 1 0,0-1 0,0 1 0,0 0 0,-1 0 0,0 0 0,1 0 0,-1 4 0,6 20 84,5 49 0,-10-59-93,6 40-160,-4 1 0,-2 0 0,-2 0 0,-13 87 0,10-128-219,-1-1 0,-1 0 0,-1 1-1,-1-2 1,0 1 0,-1-1 0,0 0 0,-2-1 0,-14 19-1,8-15-755,0 0 0,-2-1 0,0-1-1,-1-1 1,-1-1 0,-24 14 0,-17 7-3470</inkml:trace>
</inkml:ink>
</file>

<file path=ppt/ink/ink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6T06:58:53.407"/>
    </inkml:context>
    <inkml:brush xml:id="br0">
      <inkml:brushProperty name="width" value="0.05" units="cm"/>
      <inkml:brushProperty name="height" value="0.05" units="cm"/>
      <inkml:brushProperty name="color" value="#E71224"/>
    </inkml:brush>
  </inkml:definitions>
  <inkml:trace contextRef="#ctx0" brushRef="#br0">46 30 12374,'0'0'9060,"-3"-6"-8257,2 2-749,-6-15 417,3 18-233,3 14-123,1 80 474,-5 1 1,-19 113-1,28-222-781,0 0 0,2 0-1,-1 0 1,2 1-1,0 0 1,13-19 0,66-87-217,-28 42 51,-54 71 523,-7 6-70,-14 9-46,-22 21-53,36-27 5,0 1 1,0 0 0,0-1 0,1 1 0,-1 1-1,1-1 1,0 0 0,0 0 0,0 1-1,0-1 1,1 1 0,-1 0 0,1-1 0,0 1-1,0 0 1,1 0 0,-1 0 0,0 8 0,2-7-1,0 1 1,0 0 0,1 0 0,-1-1 0,1 1 0,1 0-1,-1-1 1,1 0 0,0 0 0,0 0 0,7 9 0,-1-1-53,-1-1-1,-1 2 1,0-1 0,-1 1 0,0 0 0,-1 0 0,-1 0 0,0 1 0,-1 0 0,-1 0 0,0 0 0,-1 0 0,-1 28 0,22-44-10127,-9-7 3030</inkml:trace>
</inkml:ink>
</file>

<file path=ppt/ink/ink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6T06:58:53.757"/>
    </inkml:context>
    <inkml:brush xml:id="br0">
      <inkml:brushProperty name="width" value="0.05" units="cm"/>
      <inkml:brushProperty name="height" value="0.05" units="cm"/>
      <inkml:brushProperty name="color" value="#E71224"/>
    </inkml:brush>
  </inkml:definitions>
  <inkml:trace contextRef="#ctx0" brushRef="#br0">1 0 12822,'0'0'10183,"5"14"-9564,0 2-252,0 1 0,-2 0-1,3 22 1,-3 21-4344,7-60-5270,-2-4 3383</inkml:trace>
</inkml:ink>
</file>

<file path=ppt/ink/ink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6T06:58:54.101"/>
    </inkml:context>
    <inkml:brush xml:id="br0">
      <inkml:brushProperty name="width" value="0.05" units="cm"/>
      <inkml:brushProperty name="height" value="0.05" units="cm"/>
      <inkml:brushProperty name="color" value="#E71224"/>
    </inkml:brush>
  </inkml:definitions>
  <inkml:trace contextRef="#ctx0" brushRef="#br0">1 0 8212,'103'47'3044,"-101"-46"-2841,0 0-1,0 0 1,0-1 0,0 1 0,0-1-1,1 1 1,-1-1 0,0 0 0,0 0-1,1 0 1,-1 0 0,0 0 0,0 0-1,0-1 1,1 1 0,-1-1 0,0 0 0,0 1-1,0-1 1,0 0 0,0 0 0,0 0-1,3-3 1,7-2 629,2 2-470,0 1-1,1 0 1,0 2-1,-1-1 1,20 2-1,-33 1-346,0-1-1,0 1 0,0 0 0,0 0 1,-1-1-1,1 1 0,0 0 0,0 0 1,-1 0-1,1 0 0,0 0 0,-1 0 0,1 0 1,-1 0-1,1 0 0,-1 0 0,1 0 1,-1 1-1,0-1 0,0 0 0,0 0 1,0 0-1,0 0 0,0 1 0,0-1 1,0 0-1,0 2 0,-5 37 302,1-33-271,-1-1-1,1 0 0,-1 0 0,0 0 0,-1-1 1,1 0-1,-13 9 0,12-10 39,1 0 0,0 0-1,0 0 1,0 1 0,0 0 0,1 0 0,0 0-1,0 0 1,0 1 0,1-1 0,-6 12 0,9-16-73,0 0 0,0-1 1,-1 1-1,1 0 0,0-1 0,0 1 1,0 0-1,0-1 0,0 1 0,0 0 1,0-1-1,1 1 0,-1 0 1,0-1-1,0 1 0,0 0 0,1-1 1,-1 1-1,0 0 0,1-1 0,-1 1 1,0-1-1,1 1 0,-1-1 1,1 1-1,-1-1 0,2 2 0,22 6 562,41-9 584,-45 0-986,-4 1-169,-4 1-41,1-1 1,-1 0-1,0-1 1,0 0-1,0-1 1,0-1-1,17-5 1,-23 1-4150</inkml:trace>
</inkml:ink>
</file>

<file path=ppt/ink/ink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6T06:58:58.609"/>
    </inkml:context>
    <inkml:brush xml:id="br0">
      <inkml:brushProperty name="width" value="0.05" units="cm"/>
      <inkml:brushProperty name="height" value="0.05" units="cm"/>
      <inkml:brushProperty name="color" value="#E71224"/>
    </inkml:brush>
  </inkml:definitions>
  <inkml:trace contextRef="#ctx0" brushRef="#br0">27 27 10853,'0'0'9786,"-4"-5"-8973,-14-12-138,14 12 974,5 8-1345,3 7-76,2 0 0,-1-1 0,1 1 0,1-1 0,10 11-1,12 18 60,62 93 322,43 69-494,-117-171-116,-2 1 1,0 1-1,-3 0 1,0 1-1,7 35 1,-14-47-26,20 78-127,-20-97-237,0-11 191,5-18-42,-8 24 97,6-23-10,0 0 0,-2 0-1,-1-1 1,-1 1-1,-2-1 1,-1-43 0,-1 71 187,0 0 1,0-1 0,0 1-1,0 0 1,0-1 0,-1 1 0,1 0-1,0-1 1,0 1 0,0 0-1,-1 0 1,1-1 0,0 1-1,0 0 1,-1 0 0,1-1-1,0 1 1,-1 0 0,1 0-1,0 0 1,-1-1 0,1 1-1,0 0 1,-1 0 0,1 0 0,0 0-1,-1 0 1,1 0 0,0 0-1,-1 0 1,1 0 0,0 0-1,-1 0 1,1 0 0,0 0-1,-1 0 1,1 0 0,0 0-1,-1 0 1,1 1 0,0-1-1,-1 0 1,1 0 0,0 0-1,-1 0 1,1 1 0,0-1 0,0 0-1,-1 0 1,1 1 0,0-1-1,0 0 1,-1 1 0,1-1-1,0 0 1,0 0 0,0 1-1,0-1 1,0 0 0,-1 1-1,1-1 1,0 1 0,0-1-1,-2 13-17,0 0 0,1 0-1,1 1 1,0-1-1,0 0 1,2 0-1,-1 0 1,2 0-1,-1-1 1,2 1 0,0 0-1,0-1 1,2 0-1,-1 0 1,1-1-1,1 1 1,10 13 0,-3-8 7,-12-14-28,1 0 1,-1-1 0,1 1-1,-1 0 1,0 0-1,0 0 1,0 0 0,-1 1-1,1-1 1,-1 0-1,0 1 1,0-1 0,0 1-1,1 4 1,-4-7 15,0 1-1,1-1 1,-1 0 0,0 0 0,0 0-1,1 0 1,-1 0 0,0 0 0,0 0 0,0 0-1,0-1 1,0 1 0,-1-1 0,1 1-1,0-1 1,0 0 0,0 0 0,-3 0-1,1 0 7,-45 7-753,-77 10 2043,93-13-4429,10-3-3928,51-1 2301</inkml:trace>
</inkml:ink>
</file>

<file path=ppt/ink/ink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6T06:58:59.772"/>
    </inkml:context>
    <inkml:brush xml:id="br0">
      <inkml:brushProperty name="width" value="0.05" units="cm"/>
      <inkml:brushProperty name="height" value="0.05" units="cm"/>
      <inkml:brushProperty name="color" value="#E71224"/>
    </inkml:brush>
  </inkml:definitions>
  <inkml:trace contextRef="#ctx0" brushRef="#br0">14 114 4738,'0'0'16514,"-2"-19"-15422,-5-57-228,5 57 144,2 23-831,-2 515 1114,2-524-1313,1 1 0,0-1 1,1 1-1,-1 0 0,1 0 0,0-1 1,0 1-1,0 0 0,0 1 1,1-1-1,2-3 0,4-7-13,17-28-49,6-12-174,2 1 0,3 2 0,71-78 0,-94 113 352,-22 16 171,-27 20-130,29-16-130,-17 12 37,0 1 0,-40 40 0,57-51-36,1 0 0,0 1-1,0-1 1,1 1 0,0 0-1,0 0 1,1 0-1,-1 1 1,1-1 0,1 1-1,0 0 1,0 0 0,0 0-1,1 0 1,0 10-1,1-14-9,1 0-1,-1 0 1,1 0-1,0 0 1,0 0-1,0 0 1,1 0-1,-1 0 1,1-1-1,0 1 0,0 0 1,4 4-1,39 40 11,-1 1-14,-37-39 2,0 1 1,-2 0-1,1 0 0,-1 1 0,6 22 0,-10-33-320,-1-1 1,1 1-1,-1-1 0,1 1 0,-1-1 0,1 1 0,-1-1 0,1 0 0,0 1 0,-1-1 0,1 1 0,0-1 0,-1 0 0,1 0 0,0 0 0,-1 1 0,1-1 0,0 0 0,0 0 0,-1 0 1,1 0-1,0 0 0,0 0 0,-1 0 0,1 0 0,0 0 0,1-1 0,3 1-3807,7 0-5690</inkml:trace>
</inkml:ink>
</file>

<file path=ppt/ink/ink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6T06:59:00.157"/>
    </inkml:context>
    <inkml:brush xml:id="br0">
      <inkml:brushProperty name="width" value="0.05" units="cm"/>
      <inkml:brushProperty name="height" value="0.05" units="cm"/>
      <inkml:brushProperty name="color" value="#E71224"/>
    </inkml:brush>
  </inkml:definitions>
  <inkml:trace contextRef="#ctx0" brushRef="#br0">0 20 9396,'0'0'11406,"17"-3"-11177,54-12-176,-69 15-49,0-1 0,0 1 0,0 0 0,0-1 0,1 1 0,-1 0-1,0 0 1,0 1 0,0-1 0,0 0 0,0 1 0,0-1 0,0 1-1,0 0 1,0-1 0,0 1 0,0 0 0,0 0 0,-1 0 0,1 1 0,0-1-1,-1 0 1,1 1 0,-1-1 0,1 1 0,-1-1 0,0 1 0,1 0-1,-1 0 1,0-1 0,0 1 0,0 0 0,-1 0 0,1 0 0,0 0 0,-1 0-1,1 0 1,-1 0 0,0 0 0,1 3 0,-1 0 60,1 1 0,-1-1 0,0 0 0,0 1 1,-1-1-1,0 0 0,0 1 0,0-1 0,0 0 0,-1 0 0,0 0 1,0 0-1,-3 5 0,-35 27 448,34-33-386,0 0 1,0 1-1,1-1 1,0 1-1,0 1 0,0-1 1,-5 9-1,10-13-113,0-1 0,0 1-1,0 0 1,0-1 0,0 1 0,0-1-1,0 1 1,0-1 0,0 1-1,0-1 1,1 1 0,-1-1 0,0 0-1,0 1 1,1-1 0,-1 1-1,0-1 1,1 1 0,-1-1 0,0 0-1,1 1 1,-1-1 0,0 0 0,1 1-1,-1-1 1,1 0 0,-1 0-1,1 1 1,-1-1 0,1 0 0,-1 0-1,1 0 1,-1 0 0,1 1 0,-1-1-1,1 0 1,-1 0 0,1 0-1,-1 0 1,1 0 0,-1 0 0,1-1-1,-1 1 1,1 0 0,-1 0-1,2 0 1,36 0 17,-30-1 9,16 2-165,54-4 140,-74 2-326,1 0-1,0 0 1,0 0-1,-1 0 1,1-1-1,-1 0 0,0 0 1,1 0-1,-1 0 1,0-1-1,0 0 1,0 0-1,4-4 1,-4-7-5502</inkml:trace>
</inkml:ink>
</file>

<file path=ppt/ink/ink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6T06:59:00.625"/>
    </inkml:context>
    <inkml:brush xml:id="br0">
      <inkml:brushProperty name="width" value="0.05" units="cm"/>
      <inkml:brushProperty name="height" value="0.05" units="cm"/>
      <inkml:brushProperty name="color" value="#E71224"/>
    </inkml:brush>
  </inkml:definitions>
  <inkml:trace contextRef="#ctx0" brushRef="#br0">1 16 15687,'0'0'5952,"20"-3"-5805,67-8 29,-81 10-122,0 1-1,0-1 1,0 1-1,0 1 1,1-1 0,9 3-1,-14-2-33,0-1 0,0 1 0,0 0 0,0 0 0,0 0 1,0 0-1,-1 0 0,1 0 0,0 0 0,-1 1 0,1-1 0,-1 0 0,1 1 0,1 2 0,-1 0 3,0 1 0,-1 0 0,1 0 0,-1 0 0,0 0-1,0 0 1,0 0 0,-1 0 0,0 0 0,0 0 0,0 0 0,-1 6 0,0-8-16,1 1 1,-1-1 0,0 0-1,0 0 1,0 0-1,0 0 1,0 0 0,-1 0-1,1 0 1,-1 0-1,0-1 1,0 1 0,0 0-1,0-1 1,-3 3-1,-43 31-12,40-31 180,0 0 1,1 1-1,-1-1 1,1 2-1,-10 10 0,20-16-84,-1 0 0,0 0 0,0-1 0,1 1 0,-1 0 0,0-1 0,1 0 0,-1 1 0,1-1 0,-1 0 0,1 0 0,4-1 0,-6 1-17,48 1 73,-33 1-153,1-1 1,-1-1-1,1 0 0,0-2 1,-1 0-1,1 0 0,-1-2 1,16-5-1,-31 8-401,0 0 0,-1 0 0,1 0 0,-1 0 0,1-1 0,-1 1 0,0 0 1,1 0-1,-1 0 0,0-1 0,0 1 0,0 0 0,0 0 0,0-1 0,0 1 0,0 0 0,-1-2 0,1-2-2299,0-5-4316</inkml:trace>
</inkml:ink>
</file>

<file path=ppt/ink/ink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6T06:58:55.429"/>
    </inkml:context>
    <inkml:brush xml:id="br0">
      <inkml:brushProperty name="width" value="0.05" units="cm"/>
      <inkml:brushProperty name="height" value="0.05" units="cm"/>
      <inkml:brushProperty name="color" value="#E71224"/>
    </inkml:brush>
  </inkml:definitions>
  <inkml:trace contextRef="#ctx0" brushRef="#br0">230 18 12278,'0'0'7910,"2"-4"-7662,6-9-78,-2 15 165,-1 30 593,-5 51 307,-3-60-1136,0 1 0,-2 0 0,0-1 0,-15 38 0,-47 91 36,23-57-143,41-86 10,-22 44-6,23-50 11,1 0-1,-1 0 1,0 0-1,0 0 0,0-1 1,0 1-1,0-1 0,0 1 1,-1-1-1,1 0 0,-1 0 1,0 0-1,-4 2 1,6-3-6,-1-1 0,1 0 0,0 0 0,0 0 0,0 0 0,0-1 0,0 1 0,0 0 1,0 0-1,0-1 0,0 1 0,0 0 0,0-1 0,0 1 0,0-1 0,0 0 1,0 1-1,0-1 0,0 0 0,0 1 0,0-1 0,1 0 0,-1 0 0,0 0 0,1 0 1,-1 0-1,0 0 0,1 0 0,-1 0 0,1 0 0,0 0 0,-1 0 0,1 0 0,0 0 1,0 0-1,-1 0 0,1 0 0,0 0 0,0-2 0,-5-54-126,5 45 136,-3-64 165,1 150 128,2 61 235,-1-133-559,1 0 0,1 0 0,-1 0 0,0 0 0,0 1 0,1-1 0,-1 0-1,1 0 1,0 0 0,-1 0 0,1-1 0,0 1 0,0 0 0,0 0 0,1 0 0,-1-1-1,0 1 1,1 0 0,-1-1 0,1 0 0,-1 1 0,1-1 0,0 0 0,0 0 0,-1 1-1,1-2 1,0 1 0,0 0 0,0 0 0,0 0 0,0-1 0,0 1 0,0-1 0,0 0-1,0 0 1,0 1 0,1-1 0,-1-1 0,0 1 0,0 0 0,0 0 0,0-1 0,0 1-1,0-1 1,2-1 0,8-1-236,0-1 0,0 0 0,-1-1-1,0-1 1,0 1 0,13-11 0,50-36-5365,-39 28 34</inkml:trace>
</inkml:ink>
</file>

<file path=ppt/ink/ink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6T06:58:56.486"/>
    </inkml:context>
    <inkml:brush xml:id="br0">
      <inkml:brushProperty name="width" value="0.05" units="cm"/>
      <inkml:brushProperty name="height" value="0.05" units="cm"/>
      <inkml:brushProperty name="color" value="#E71224"/>
    </inkml:brush>
  </inkml:definitions>
  <inkml:trace contextRef="#ctx0" brushRef="#br0">46 0 14583,'0'0'5309,"0"17"-4872,1 39-64,-3 157 2309,-2-190-2510,-1 0 0,-1 0-1,-17 40 1,17-46-152,9-29-110,-1 5 1,0 0 0,1 0 0,-1 0 0,1 0 0,1 0 1,5-8-1,19-22-161,2 1 1,1 2-1,2 1 1,1 1-1,48-33 1,-98 74 773,-72 42-192,78-45-308,1 0-1,0 1 1,0 0 0,1 0 0,0 1-1,0 0 1,-12 18 0,19-23-23,-1-1 0,1 1 0,0-1 0,0 1 0,0 0 0,1 0 0,-1-1 0,1 1 0,-1 0 0,1 0 0,0 0 0,0 0 0,0-1 0,1 1 0,-1 0 0,0 0 0,1 0 0,0-1 0,0 1 0,0 0 0,0-1 0,2 5 0,4 3-3,-1-1 1,2 0 0,-1 0-1,13 11 1,12 15 9,-27-28-86,0 0 0,-1 0 0,0 0 0,0 0 0,0 0 0,-1 1 0,0 0 0,-1 0 0,0 0 0,0 0 1,0 0-1,-1 0 0,0 12 0</inkml:trace>
</inkml:ink>
</file>

<file path=ppt/ink/ink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6T06:58:56.861"/>
    </inkml:context>
    <inkml:brush xml:id="br0">
      <inkml:brushProperty name="width" value="0.05" units="cm"/>
      <inkml:brushProperty name="height" value="0.05" units="cm"/>
      <inkml:brushProperty name="color" value="#E71224"/>
    </inkml:brush>
  </inkml:definitions>
  <inkml:trace contextRef="#ctx0" brushRef="#br0">1 29 12550,'0'0'8473,"18"-5"-8137,58-14-162,-75 18-170,1 0 1,-1 1 0,1-1 0,-1 1-1,1-1 1,0 1 0,-1 0-1,1 0 1,0 0 0,-1 0 0,1 0-1,0 0 1,-1 0 0,1 1 0,0-1-1,-1 1 1,1-1 0,-1 1 0,1-1-1,-1 1 1,1 0 0,-1 0 0,1 0-1,-1 0 1,0 0 0,1 0 0,-1 0-1,0 0 1,0 1 0,0-1 0,0 0-1,0 1 1,0-1 0,0 1 0,0-1-1,-1 1 1,1-1 0,-1 1 0,1-1-1,-1 1 1,1 0 0,-1-1 0,0 1-1,0 0 1,0 2 0,0 3 42,0 0 1,-1 0-1,1 0 1,-1-1-1,-1 1 1,0 0-1,0-1 1,-4 11-1,1-9 12,-1 0 0,0 0 0,0-1 1,-1 1-1,0-2 0,-8 8 0,9-10 40,0 1 0,0 0 0,1 0-1,-1 1 1,1 0 0,1 0 0,-1 0 0,1 0 0,0 1 0,1 0 0,-6 13 0,9-19-85,0-1 0,1 1 1,-1 0-1,0 0 0,1 0 1,-1 0-1,1 0 0,-1 0 0,1 0 1,-1-1-1,1 1 0,0 0 0,-1-1 1,1 1-1,0 0 0,0-1 0,-1 1 1,1 0-1,0-1 0,0 0 1,0 1-1,0-1 0,0 1 0,0-1 1,0 0-1,-1 0 0,1 1 0,0-1 1,0 0-1,0 0 0,0 0 1,0 0-1,0 0 0,0 0 0,2-1 1,50 1 31,-41 0 8,-2 0-276,0 0 0,0-1 0,0 0 0,19-5 0,-26 5-634,1 0-1,0-1 1,-1 0-1,1 0 1,-1 0 0,1 0-1,-1 0 1,0-1-1,5-4 1,2-2-5139</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8:12:32.710"/>
    </inkml:context>
    <inkml:brush xml:id="br0">
      <inkml:brushProperty name="width" value="0.05" units="cm"/>
      <inkml:brushProperty name="height" value="0.05" units="cm"/>
      <inkml:brushProperty name="color" value="#E71224"/>
    </inkml:brush>
  </inkml:definitions>
  <inkml:trace contextRef="#ctx0" brushRef="#br0">141 162 11253,'0'0'1806,"-3"-17"350,-1-9-1238,1 3 925,0 1 1,-13-44-1,16 65-1755,0 1 0,0 0 0,0-1 0,0 1 0,0 0 0,-1-1 0,1 1 0,0 0 0,0 0 0,0-1 0,0 1 0,0 0 0,0 0 0,-1-1 0,1 1 0,0 0 0,0 0 0,-1-1 0,1 1 0,0 0 0,0 0 0,0 0 0,-1-1 0,1 1 0,0 0 0,-1 0 0,1 0 0,0 0 0,0 0 0,-1 0 0,1 0 0,0 0 0,-1 0 0,1 0 0,0 0 0,-1 0 0,1 0 0,-1 0 0,-8 10 688,-4 21-981,13-30 295,-19 58 47,2 1 0,3 0 1,-9 94-1,16-45-77,6 125 0,4-190-219,1 0 0,3 0-1,1-1 1,19 57 0,-16-68-761,2 0 1,18 34-1,-18-44-737,0-1-1,1 0 0,25 27 0,7-3-7586</inkml:trace>
</inkml:ink>
</file>

<file path=ppt/ink/ink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6T06:58:57.189"/>
    </inkml:context>
    <inkml:brush xml:id="br0">
      <inkml:brushProperty name="width" value="0.05" units="cm"/>
      <inkml:brushProperty name="height" value="0.05" units="cm"/>
      <inkml:brushProperty name="color" value="#E71224"/>
    </inkml:brush>
  </inkml:definitions>
  <inkml:trace contextRef="#ctx0" brushRef="#br0">9 1 15255,'0'0'8473,"0"18"-7558,-8 336 305,8-328-2861</inkml:trace>
</inkml:ink>
</file>

<file path=ppt/ink/ink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6T06:59:02.901"/>
    </inkml:context>
    <inkml:brush xml:id="br0">
      <inkml:brushProperty name="width" value="0.05" units="cm"/>
      <inkml:brushProperty name="height" value="0.05" units="cm"/>
      <inkml:brushProperty name="color" value="#E71224"/>
    </inkml:brush>
  </inkml:definitions>
  <inkml:trace contextRef="#ctx0" brushRef="#br0">81 120 5442,'0'0'6988,"-1"-4"-6329,0-10 401,0 0 0,1-1 0,0 1 0,4-23 0,-2 15 2945,-4 110-3474,-20 134 0,-32 50-326,48-250-31,8-35-345,-1 9-385,1-1 0,-1 1-1,1 0 1,1 0 0,-1 0 0,0 0-1,5-5 1,-2 2-943,4-8-3522</inkml:trace>
</inkml:ink>
</file>

<file path=ppt/ink/ink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6T06:59:05.126"/>
    </inkml:context>
    <inkml:brush xml:id="br0">
      <inkml:brushProperty name="width" value="0.05" units="cm"/>
      <inkml:brushProperty name="height" value="0.05" units="cm"/>
      <inkml:brushProperty name="color" value="#E71224"/>
    </inkml:brush>
  </inkml:definitions>
  <inkml:trace contextRef="#ctx0" brushRef="#br0">0 266 6851,'0'0'4896,"0"-4"-4568,0 1-1,1-1 1,-1 1 0,1-1 0,-1 1 0,1 0 0,0-1 0,2-3-1,208-167 1537,-204 169-1748,-6 4-104,12-10 267,0 1 0,1 1 0,19-11 0,-32 20 226,-1 3-534,-1 1 50,0 0 1,0 0 0,0-1-1,-1 1 1,1-1 0,-1 1-1,0-1 1,1 1-1,-2-1 1,1 0 0,0 0-1,-1 0 1,1 0 0,-1-1-1,0 1 1,0-1 0,-3 3-1,-72 44 105,41-27-100,0 0-46,-15 11 387,51-31-328,0-1 0,0 0 0,0 0 0,0 1 1,0-1-1,0 0 0,1 1 0,-1-1 0,1 1 0,-1-1 1,1 1-1,-1-1 0,1 1 0,0-1 0,0 1 0,-1-1 1,1 1-1,0 0 0,1-1 0,-1 1 0,0-1 0,0 1 1,1-1-1,-1 1 0,1-1 0,-1 1 0,1-1 0,1 3 1,0 0 49,0 1 0,1-1 0,0 0 0,0 0 0,0 0 0,0-1 0,7 7 1,0-1 63,1 1 0,-2 0 1,1 0-1,-2 1 1,1 0-1,-2 1 1,1 0-1,-2 0 0,1 0 1,6 20-1,-7-10 92,0-1 0,-1 1 0,-1 0-1,-1 0 1,0 43 0,-3-65 19,8-29-7353,-8 15 1457</inkml:trace>
</inkml:ink>
</file>

<file path=ppt/ink/ink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6T06:59:06.942"/>
    </inkml:context>
    <inkml:brush xml:id="br0">
      <inkml:brushProperty name="width" value="0.05" units="cm"/>
      <inkml:brushProperty name="height" value="0.05" units="cm"/>
      <inkml:brushProperty name="color" value="#E71224"/>
    </inkml:brush>
  </inkml:definitions>
  <inkml:trace contextRef="#ctx0" brushRef="#br0">47 11 8836,'0'0'6547,"-16"-11"-3823,4 112-1979,10-74-563,-1 1 0,-9 36 0,10-60 376,3-10-1459,4-13-3230,4 7-1349</inkml:trace>
</inkml:ink>
</file>

<file path=ppt/ink/ink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8:24:29.150"/>
    </inkml:context>
    <inkml:brush xml:id="br0">
      <inkml:brushProperty name="width" value="0.05" units="cm"/>
      <inkml:brushProperty name="height" value="0.05" units="cm"/>
      <inkml:brushProperty name="color" value="#E71224"/>
    </inkml:brush>
  </inkml:definitions>
  <inkml:trace contextRef="#ctx0" brushRef="#br0">1 387 16247,'0'0'5632,"7"11"-5197,-6-11-434,6 9 112,-1 0-1,1 1 0,-2 0 0,1 0 1,-1 1-1,-1-1 0,5 17 0,-9-26-87,1 0 1,-1 0-1,0 0 0,1 1 0,-1-1 0,1 0 1,-1 0-1,1 0 0,0 0 0,-1 0 0,1 0 1,0 0-1,0 0 0,0 0 0,0-1 0,0 1 0,0 0 1,0 0-1,0-1 0,0 1 0,0-1 0,0 1 1,0-1-1,0 1 0,0-1 0,0 0 0,1 1 1,-1-1-1,0 0 0,0 0 0,0 0 0,1 0 1,-1 0-1,0 0 0,0 0 0,1 0 0,-1-1 0,0 1 1,0 0-1,0-1 0,0 1 0,0-1 0,1 1 1,-1-1-1,0 0 0,1 0 0,10-6 251,0 0 0,0-1-1,14-12 1,-15 12-159,448-316 407,-248 205-5205,-178 101-147</inkml:trace>
</inkml:ink>
</file>

<file path=ppt/ink/ink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8:25:09.736"/>
    </inkml:context>
    <inkml:brush xml:id="br0">
      <inkml:brushProperty name="width" value="0.05" units="cm"/>
      <inkml:brushProperty name="height" value="0.05" units="cm"/>
      <inkml:brushProperty name="color" value="#E71224"/>
    </inkml:brush>
  </inkml:definitions>
  <inkml:trace contextRef="#ctx0" brushRef="#br0">4 31 10565,'0'0'13972,"-1"-7"-13193,-2-16-518,3 42-67,4 57 300,-2 87-557,-2-107-4012,3-50 500,13-5-1211</inkml:trace>
</inkml:ink>
</file>

<file path=ppt/ink/ink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8:25:10.095"/>
    </inkml:context>
    <inkml:brush xml:id="br0">
      <inkml:brushProperty name="width" value="0.05" units="cm"/>
      <inkml:brushProperty name="height" value="0.05" units="cm"/>
      <inkml:brushProperty name="color" value="#E71224"/>
    </inkml:brush>
  </inkml:definitions>
  <inkml:trace contextRef="#ctx0" brushRef="#br0">21 1 12230,'0'0'7947,"13"2"-7755,39 9-66,-51-11-125,0 1 1,0 0-1,0-1 0,0 1 1,0 0-1,0 0 1,0 0-1,0 0 0,0 0 1,-1 0-1,1 0 1,0 0-1,-1 0 0,1 0 1,-1 0-1,1 0 1,-1 0-1,1 0 0,-1 0 1,0 1-1,0-1 1,1 0-1,-1 0 0,0 1 1,0-1-1,0 0 1,0 0-1,-1 0 0,1 1 1,0-1-1,0 0 1,-1 2-1,-17 39-2,15-35-2,1-5-5,1 0 0,0 0 0,0 0 0,0 0 0,0 1-1,0-1 1,1 0 0,-1 1 0,1-1 0,-1 0 0,1 1-1,0-1 1,0 1 0,0-1 0,0 1 0,0-1 0,1 0 0,-1 1-1,1-1 1,-1 0 0,1 1 0,0-1 0,0 0 0,0 0-1,0 0 1,0 0 0,1 1 0,-1-2 0,4 5 0,2-1-2,0 0 1,1 0-1,-1-1 1,1 0 0,0-1-1,16 6 1,-14-6 9,0 1 0,0 0 0,0 1 1,13 8-1,-22-12 2,0-1 0,0 1-1,0-1 1,-1 1 0,1-1 0,0 1 0,0 0-1,-1 0 1,1-1 0,0 1 0,-1 0 0,1 0-1,-1 0 1,1-1 0,-1 1 0,1 0 0,-1 0 0,0 0-1,1 0 1,-1 0 0,0 0 0,0 0 0,1 0-1,-1 0 1,0 0 0,0 0 0,0 0 0,-1 1 0,0 0 6,1-1 1,-1 0-1,-1 0 1,1 1-1,0-1 1,0 0-1,0 0 1,-1 0 0,1 0-1,0 0 1,-1 0-1,1 0 1,-1-1-1,1 1 1,-3 0-1,-9 4 48,-1-1 0,-28 3 0,37-6-77,-87 7-115,51-8-7019</inkml:trace>
</inkml:ink>
</file>

<file path=ppt/ink/ink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8:25:10.720"/>
    </inkml:context>
    <inkml:brush xml:id="br0">
      <inkml:brushProperty name="width" value="0.05" units="cm"/>
      <inkml:brushProperty name="height" value="0.05" units="cm"/>
      <inkml:brushProperty name="color" value="#E71224"/>
    </inkml:brush>
  </inkml:definitions>
  <inkml:trace contextRef="#ctx0" brushRef="#br0">6 15 12934,'0'0'13235,"-1"-5"-12389,-4-4-490,6 34-99,7 43 179,-4-23-612,-2 74 0,-3-61-2786,1-58 2769,-1 1 0,1 0 0,0-1 0,0 1 0,0 0-1,0 0 1,0-1 0,0 1 0,0 0 0,0 0 0,0-1 0,1 1 0,-1 0 0,0 0 0,0-1 0,1 1 0,-1 0-1,0-1 1,1 1 0,-1-1 0,1 1 0,-1 0 0,0-1 0,1 1 0,0-1 0,-1 1 0,1-1 0,-1 1-1,1-1 1,0 0 0,-1 1 0,1-1 0,0 0 0,-1 1 0,1-1 0,0 0 0,-1 0 0,1 1 0,1-1-1,16 1-6859</inkml:trace>
</inkml:ink>
</file>

<file path=ppt/ink/ink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8:25:11.080"/>
    </inkml:context>
    <inkml:brush xml:id="br0">
      <inkml:brushProperty name="width" value="0.05" units="cm"/>
      <inkml:brushProperty name="height" value="0.05" units="cm"/>
      <inkml:brushProperty name="color" value="#E71224"/>
    </inkml:brush>
  </inkml:definitions>
  <inkml:trace contextRef="#ctx0" brushRef="#br0">5 1 10789,'0'0'10824,"-1"11"-10496,1-5-301,-3 44 1,2-48-28,1 1 1,0 0 0,0-1 0,1 1 0,-1-1-1,1 1 1,-1-1 0,1 1 0,0-1 0,0 1-1,0-1 1,0 0 0,0 1 0,0-1 0,1 0-1,-1 0 1,4 4 0,-3-5 3,1 1 0,-1-1 0,1 1 1,-1-1-1,1 0 0,-1 0 0,1 0 0,0 0 0,0-1 0,-1 1 0,1-1 0,0 1 0,0-1 1,0 0-1,0 0 0,-1 0 0,1-1 0,0 1 0,0-1 0,0 1 0,-1-1 0,1 0 1,0 0-1,-1 0 0,1 0 0,-1-1 0,1 1 0,-1-1 0,5-3 0,-2 0 337,1-1 1,-1 0-1,0 0 0,0 0 0,-1 0 0,0-1 1,0 0-1,0 0 0,4-11 0,-8 17 203,0 43-58,0-36-564,4 93 128,6-49-1768,9-7-3366,-3-22-14</inkml:trace>
</inkml:ink>
</file>

<file path=ppt/ink/ink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8:25:11.642"/>
    </inkml:context>
    <inkml:brush xml:id="br0">
      <inkml:brushProperty name="width" value="0.05" units="cm"/>
      <inkml:brushProperty name="height" value="0.05" units="cm"/>
      <inkml:brushProperty name="color" value="#E71224"/>
    </inkml:brush>
  </inkml:definitions>
  <inkml:trace contextRef="#ctx0" brushRef="#br0">5 0 13798,'0'0'12710,"-4"11"-12454,4 23 401,0 1-305,4 2-80,-2 0-176,-2-4-96,0-5-16,0-4-592,0-7-977,0-6-1280,6-7-1537,12-4-1985</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8:12:46.725"/>
    </inkml:context>
    <inkml:brush xml:id="br0">
      <inkml:brushProperty name="width" value="0.05" units="cm"/>
      <inkml:brushProperty name="height" value="0.05" units="cm"/>
      <inkml:brushProperty name="color" value="#E71224"/>
    </inkml:brush>
  </inkml:definitions>
  <inkml:trace contextRef="#ctx0" brushRef="#br0">1 44 6675,'0'0'16037,"13"-10"-15714,-8 6-269,-2 1-30,0 0-1,0 1 1,-1-1-1,1 1 1,1 0 0,-1 0-1,0 0 1,0 0-1,1 1 1,-1-1-1,1 1 1,-1 0-1,1 0 1,0 0-1,-1 1 1,1-1-1,0 1 1,0 0-1,-1 0 1,1 0-1,0 1 1,0-1-1,-1 1 1,1 0-1,0 0 1,-1 0-1,1 0 1,-1 1-1,5 1 1,-3 1-14,1 1 0,0-1 1,-1 1-1,0 0 0,0 0 0,0 1 1,-1-1-1,1 1 0,-1 0 0,-1 0 1,1 1-1,-1-1 0,0 1 0,-1 0 1,1-1-1,-1 1 0,-1 0 0,1 0 1,-1 1-1,-1-1 0,1 0 0,-1 0 1,0 0-1,-1 0 0,0 1 0,0-1 1,-3 11-1,-2 1-62,0-1 0,-2 0 0,0 0 0,-1 0 0,0-1 0,-2 0 0,0-1 0,-23 27-1,14-22 1,13-15 18,0 1 0,1 0 0,0 1 1,0-1-1,1 1 0,0 0 0,-5 11 1,10-19 19,-1 0 0,1 1 1,0-1-1,0 0 0,0 1 0,0-1 1,0 0-1,0 1 0,0-1 1,0 0-1,0 1 0,0-1 1,0 1-1,0-1 0,0 0 0,0 1 1,0-1-1,0 0 0,0 1 1,0-1-1,0 1 0,0-1 1,1 0-1,-1 0 0,0 1 0,0-1 1,0 0-1,1 1 0,-1-1 1,0 0-1,0 1 0,1-1 1,-1 0-1,0 0 0,1 0 1,-1 1-1,0-1 0,1 0 0,-1 0 1,0 0-1,1 0 0,-1 0 1,0 0-1,1 1 0,0-1 1,20 0-166,-15-1 102,15 0-21,0-1 0,0-1 1,0-1-1,-1 0 0,24-10 0,101-43-3674,-112 42 1891,23-9-2567</inkml:trace>
</inkml:ink>
</file>

<file path=ppt/ink/ink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8:25:12.017"/>
    </inkml:context>
    <inkml:brush xml:id="br0">
      <inkml:brushProperty name="width" value="0.05" units="cm"/>
      <inkml:brushProperty name="height" value="0.05" units="cm"/>
      <inkml:brushProperty name="color" value="#E71224"/>
    </inkml:brush>
  </inkml:definitions>
  <inkml:trace contextRef="#ctx0" brushRef="#br0">76 1 12998,'0'0'10210,"13"17"-9055,-11-14-1101,22 30 763,2-1 0,40 38 0,-57-62-595,32 30 264,-40-36-498,0-1 1,0 0-1,0 0 1,0 0 0,0 1-1,0-1 1,0 1 0,0-1-1,0 0 1,-1 1-1,1 0 1,0-1 0,-1 1-1,1-1 1,-1 1 0,0 0-1,0-1 1,0 1-1,0 0 1,0-1 0,0 1-1,0 0 1,0-1 0,0 1-1,-1-1 1,0 3-1,-3-2-134,1 1 0,-1-1-1,0 0 1,-1 0 0,1-1-1,0 1 1,0-1 0,-1 0-1,1 0 1,0 0 0,-1-1-1,1 1 1,-1-1 0,-7-1-1,1 1-261,-7 2-280,-68 0-3404,79-3 3128,0 1 0,0-2 1,0 1-1,0-1 0,-12-4 0,-9-11-6255</inkml:trace>
</inkml:ink>
</file>

<file path=ppt/ink/ink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8:25:12.360"/>
    </inkml:context>
    <inkml:brush xml:id="br0">
      <inkml:brushProperty name="width" value="0.05" units="cm"/>
      <inkml:brushProperty name="height" value="0.05" units="cm"/>
      <inkml:brushProperty name="color" value="#E71224"/>
    </inkml:brush>
  </inkml:definitions>
  <inkml:trace contextRef="#ctx0" brushRef="#br0">0 36 10869,'0'0'9588,"114"-33"-8339,-69 31-321,0 2-239,-4 0-385,-8 0-304,-2 11-144,-4 2-833,-2 2-1072,4 0-1744,1-2-4771</inkml:trace>
</inkml:ink>
</file>

<file path=ppt/ink/ink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8:25:12.720"/>
    </inkml:context>
    <inkml:brush xml:id="br0">
      <inkml:brushProperty name="width" value="0.05" units="cm"/>
      <inkml:brushProperty name="height" value="0.05" units="cm"/>
      <inkml:brushProperty name="color" value="#E71224"/>
    </inkml:brush>
  </inkml:definitions>
  <inkml:trace contextRef="#ctx0" brushRef="#br0">17 72 11429,'0'0'12966,"-3"-15"-11792,-7-41-251,7 186 326,9 25-3784,-6-154 2230,0 0 1,0 0-1,0 1 0,0-1 0,0 0 0,0 1 0,0-1 0,1 0 1,-1 0-1,0 1 0,1-1 0,-1 0 0,1 0 0,0 0 1,-1 0-1,1 1 0,0-1 0,0 0 0,-1 0 0,1 0 0,0-1 1,0 1-1,0 0 0,0 0 0,0 0 0,0-1 0,1 1 1,-1-1-1,0 1 0,0-1 0,0 1 0,1-1 0,1 1 0,17 0-7157</inkml:trace>
</inkml:ink>
</file>

<file path=ppt/ink/ink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8:25:13.063"/>
    </inkml:context>
    <inkml:brush xml:id="br0">
      <inkml:brushProperty name="width" value="0.05" units="cm"/>
      <inkml:brushProperty name="height" value="0.05" units="cm"/>
      <inkml:brushProperty name="color" value="#E71224"/>
    </inkml:brush>
  </inkml:definitions>
  <inkml:trace contextRef="#ctx0" brushRef="#br0">105 1 3794,'0'0'19731,"-7"7"-19405,-3 6-203,0 1 0,1 1-1,0 0 1,1 0 0,1 0 0,0 1 0,1 0 0,-6 27-1,6-18-174,1 1 0,1 0 0,1 1 0,1-1-1,2 35 1,1-59 12,-1 1-1,0-1 1,1 0-1,-1 0 1,1 0-1,0 1 1,0-1-1,0 0 1,0 0-1,0 0 1,0 0-1,0-1 0,1 1 1,-1 0-1,0 0 1,1-1-1,0 1 1,-1-1-1,1 1 1,0-1-1,3 2 1,-1-1 25,1 0 0,-1 0 0,1-1 0,-1 0 0,1 0 0,-1 0 0,1 0 1,0-1-1,-1 1 0,8-2 0,-7 1 28,0 0-1,0 0 1,0-1 0,0 0-1,0 0 1,0 0 0,0-1-1,-1 1 1,1-1 0,-1 0-1,1-1 1,-1 1 0,0-1-1,1 0 1,-1 0 0,-1 0-1,1 0 1,0-1 0,-1 1 0,0-1-1,4-5 1,-6 7 7,0 0 1,0 0-1,-1 0 1,1 0 0,-1 0-1,1 0 1,-1 0-1,1 0 1,-1 0-1,0 0 1,0-1-1,0 1 1,0 0-1,-1 0 1,1 0-1,0 0 1,-1 0-1,0 0 1,1 0-1,-1 0 1,0 0-1,0 0 1,0 0 0,0 0-1,0 0 1,-1 1-1,1-1 1,-1 0-1,1 1 1,-1-1-1,1 1 1,-1 0-1,0-1 1,0 1-1,1 0 1,-1 0-1,0 0 1,0 0-1,0 1 1,0-1-1,-4 0 1,-2-2-232,0 1 0,0 1 0,0 0 0,-1 0 0,1 0 0,0 1 0,0 0 0,-1 1 0,1 0 0,-9 2 0,-6 10-3042,4 9-2456</inkml:trace>
</inkml:ink>
</file>

<file path=ppt/ink/ink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8:25:15.302"/>
    </inkml:context>
    <inkml:brush xml:id="br0">
      <inkml:brushProperty name="width" value="0.05" units="cm"/>
      <inkml:brushProperty name="height" value="0.05" units="cm"/>
      <inkml:brushProperty name="color" value="#E71224"/>
    </inkml:brush>
  </inkml:definitions>
  <inkml:trace contextRef="#ctx0" brushRef="#br0">15 0 5731,'0'0'17352,"-2"80"-17080,2-39-128,0-2-144,0 2-32,0-4-48,-8-2-465,4-6-1119,4-5-305,8-11-1297,27-7-4385</inkml:trace>
</inkml:ink>
</file>

<file path=ppt/ink/ink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8:25:15.811"/>
    </inkml:context>
    <inkml:brush xml:id="br0">
      <inkml:brushProperty name="width" value="0.05" units="cm"/>
      <inkml:brushProperty name="height" value="0.05" units="cm"/>
      <inkml:brushProperty name="color" value="#E71224"/>
    </inkml:brush>
  </inkml:definitions>
  <inkml:trace contextRef="#ctx0" brushRef="#br0">60 41 10725,'0'0'11544,"20"-7"-10573,61-22-296,-79 28-639,1 0 1,-1 1-1,1-1 1,0 1-1,-1-1 1,1 1-1,0 0 1,-1 0-1,1 0 1,0 0-1,-1 0 1,1 1-1,0-1 0,3 2 1,-5-1-22,1 0-1,-1 0 1,0 0 0,0-1 0,1 1-1,-1 0 1,0 0 0,0 1 0,0-1-1,0 0 1,0 0 0,0 0 0,-1 1-1,1-1 1,0 0 0,-1 1-1,1-1 1,0 3 0,0 0-8,-1 0 0,1 0 0,-1 0 0,0 0 1,0 0-1,0 0 0,-1 0 0,0 0 0,1 0 0,-1 0 0,0 0 0,-1 0 0,1 0 1,-3 3-1,-7 9 0,-1-2 0,-1 0 0,0 0 1,-1-1-1,0-1 0,-1 0 0,-24 14 1,-18 16-66,55-40 38,0-1 0,0 0 0,1 1 0,-1-1 0,0 1 0,1-1 0,-1 1 0,1 0 0,-1 0 0,1 0 0,0 0 0,0 0 0,0 0 1,0 0-1,0 0 0,0 0 0,1 0 0,-1 4 0,2-5 3,-1-1 1,1 1 0,0-1-1,0 1 1,0-1-1,0 1 1,0-1 0,0 1-1,0-1 1,0 0-1,0 0 1,0 0-1,0 1 1,0-1 0,0 0-1,0 0 1,0 0-1,0-1 1,0 1 0,0 0-1,1-1 1,3 1-34,197-8-3758,-66-14-4416,-67 6-489</inkml:trace>
</inkml:ink>
</file>

<file path=ppt/ink/ink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8:25:17.139"/>
    </inkml:context>
    <inkml:brush xml:id="br0">
      <inkml:brushProperty name="width" value="0.05" units="cm"/>
      <inkml:brushProperty name="height" value="0.05" units="cm"/>
      <inkml:brushProperty name="color" value="#E71224"/>
    </inkml:brush>
  </inkml:definitions>
  <inkml:trace contextRef="#ctx0" brushRef="#br0">0 0 9444,'0'0'11824,"4"10"-10562,11 15-616,1 0 0,1-1 1,1-1-1,1 0 0,38 34 0,-27-21-279,-23-16-579,-7-19 177,0-1 0,0 1 0,0-1 0,0 1 0,-1-1-1,1 1 1,0-1 0,0 1 0,-1-1 0,1 1 0,0-1 0,-1 0-1,1 1 1,0-1 0,-1 1 0,1-1 0,0 0 0,-1 1-1,1-1 1,-1 0 0,1 0 0,-1 1 0,1-1 0,-1 0 0,1 0-1,-1 0 1,1 0 0,-1 1 0,1-1 0,-1 0 0,1 0 0,-1 0-1,1 0 1,-1 0 0,0 0 0,-8 0-827,-46 0-3734,20-12-2552,13-4-3238</inkml:trace>
</inkml:ink>
</file>

<file path=ppt/ink/ink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8:25:17.470"/>
    </inkml:context>
    <inkml:brush xml:id="br0">
      <inkml:brushProperty name="width" value="0.05" units="cm"/>
      <inkml:brushProperty name="height" value="0.05" units="cm"/>
      <inkml:brushProperty name="color" value="#E71224"/>
    </inkml:brush>
  </inkml:definitions>
  <inkml:trace contextRef="#ctx0" brushRef="#br0">0 32 13222,'0'0'5555,"115"-28"-4195,-61 24-527,0 4-129,-3 0-448,-6 0-256,-8 0-592,-6 8-2770,-2-3-5842</inkml:trace>
</inkml:ink>
</file>

<file path=ppt/ink/ink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8:25:17.830"/>
    </inkml:context>
    <inkml:brush xml:id="br0">
      <inkml:brushProperty name="width" value="0.05" units="cm"/>
      <inkml:brushProperty name="height" value="0.05" units="cm"/>
      <inkml:brushProperty name="color" value="#E71224"/>
    </inkml:brush>
  </inkml:definitions>
  <inkml:trace contextRef="#ctx0" brushRef="#br0">225 24 11045,'0'0'12849,"-4"-6"-12385,4 5-459,-1 0 0,1 0 0,-1 0 0,1 0 0,-1 0 1,1 0-1,-1 0 0,0 0 0,0 0 0,1 0 0,-1 1 0,0-1 0,0 0 1,0 1-1,0-1 0,0 0 0,0 1 0,0-1 0,0 1 0,0 0 0,0-1 1,0 1-1,0 0 0,-1 0 0,1-1 0,0 1 0,0 0 0,0 0 0,0 0 1,0 1-1,0-1 0,-1 0 0,1 0 0,0 0 0,0 1 0,0-1 0,0 1 0,0-1 1,0 1-1,-1 0 0,-5 4 9,2 1 1,-1-1 0,1 1-1,-1 0 1,1 1-1,-6 10 1,2-4-17,1 0 0,1 1 0,0 0 1,1 0-1,0 0 0,1 1 0,1 0 0,0 0 0,1 0 0,1 0 1,1 1-1,-1 21 0,3-35-8,-1 0 0,1 0 0,-1 0 0,1 0 0,0 0 0,0 0 0,0 0 0,0 0 0,0 0 0,0 0 0,0-1 0,1 1 0,-1-1 0,1 1 0,-1-1 0,1 1 0,0-1 0,-1 0 0,1 0 0,0 0 0,0 0 0,0 0 0,0 0 0,0 0 0,0-1 0,0 1-1,0-1 1,0 1 0,0-1 0,0 0 0,0 0 0,0 0 0,5 0 0,-2 0 23,0 0 0,0 0-1,1-1 1,-1 1 0,0-1-1,0 0 1,0-1 0,1 1-1,-2-1 1,1 0 0,0 0-1,8-6 1,-10 6-5,0 0 1,-1-1-1,0 1 0,1-1 1,-1 0-1,0 0 0,0 0 1,-1 0-1,1 0 1,0 0-1,-1 0 0,0 0 1,0-1-1,0 1 0,0 0 1,-1-1-1,1 1 1,-1-6-1,0 7-26,0 0 0,0 0-1,-1 0 1,0 0 0,1 0 0,-1 1 0,0-1 0,0 0-1,1 0 1,-2 1 0,1-1 0,0 0 0,0 1 0,0-1 0,-1 1-1,1 0 1,-1-1 0,1 1 0,-1 0 0,1 0 0,-1 0-1,0 0 1,0 0 0,1 0 0,-1 0 0,0 1 0,0-1-1,0 1 1,0-1 0,0 1 0,0 0 0,-3 0 0,-35-2-3503,-57 3 1,48 4-3865</inkml:trace>
</inkml:ink>
</file>

<file path=ppt/ink/ink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8:25:18.345"/>
    </inkml:context>
    <inkml:brush xml:id="br0">
      <inkml:brushProperty name="width" value="0.05" units="cm"/>
      <inkml:brushProperty name="height" value="0.05" units="cm"/>
      <inkml:brushProperty name="color" value="#E71224"/>
    </inkml:brush>
  </inkml:definitions>
  <inkml:trace contextRef="#ctx0" brushRef="#br0">0 28 2849,'0'0'15760,"24"-5"-14240,37-4-278,96-3 0,-138 11-1037,-12 1-134,0-1 1,0 1-1,0 1 1,0-1-1,-1 1 1,10 2 0,-15-2-57,1 0 0,0 0 0,-1 0 0,1-1 1,0 2-1,-1-1 0,0 0 0,1 0 0,-1 0 1,1 1-1,-1-1 0,0 0 0,0 1 0,0-1 1,0 1-1,0 0 0,0-1 0,0 1 0,-1 0 1,1-1-1,-1 1 0,1 0 0,-1 0 0,0 0 1,1 0-1,-1-1 0,0 5 0,-1 15 105,0 0-1,-2 1 1,0-1-1,-1-1 1,-1 1-1,-14 34 1,-6 26-178,23-71-348,0 0 0,0 0 0,-1 21 0,3-29 128,0 1 0,0 0 0,0-1 0,1 1 0,-1-1 0,0 1 0,1-1 0,0 1 1,0-1-1,0 0 0,0 1 0,0-1 0,0 0 0,0 0 0,1 1 0,-1-1 0,1 0 0,0 0 0,-1-1 0,1 1 0,4 3 0,33 11-6437</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8:12:12.296"/>
    </inkml:context>
    <inkml:brush xml:id="br0">
      <inkml:brushProperty name="width" value="0.05" units="cm"/>
      <inkml:brushProperty name="height" value="0.05" units="cm"/>
      <inkml:brushProperty name="color" value="#E71224"/>
    </inkml:brush>
  </inkml:definitions>
  <inkml:trace contextRef="#ctx0" brushRef="#br0">178 27 14439,'0'0'8801,"-3"-6"-8409,-6-14-172,9 20-217,-1 0 0,1 0 1,0 0-1,0 0 0,0 0 1,-1 0-1,1 0 0,0 0 1,0 0-1,0 0 1,-1 0-1,1 0 0,0 0 1,0 0-1,0 0 0,-1 0 1,1 0-1,0 1 0,0-1 1,0 0-1,0 0 0,-1 0 1,1 0-1,0 0 0,0 0 1,0 1-1,0-1 1,0 0-1,0 0 0,-1 0 1,1 0-1,0 1 0,0-1 1,0 0-1,0 0 0,0 0 1,0 0-1,0 1 0,0-1 1,0 0-1,0 0 0,0 0 1,0 1-1,0-1 1,0 0-1,0 0 0,0 0 1,0 1-1,-4 52 259,3-43-222,-8 169 329,-9 0 0,-41 182 0,55-345-378,4-9-1,-1-1 0,-1-1 0,1 1 1,-1 0-1,0 0 0,0 0 0,-5 7 0,-8-52 287,4-12 144,2 0 0,-3-74-1,12 142-427,0 0 0,1 0-1,1 0 1,1-1 0,0 1 0,1-1-1,1 0 1,1 0 0,0 0 0,11 20-1,-16-35 0,1 1-1,-1 0 0,1 0 1,0-1-1,-1 1 0,1-1 1,0 1-1,0-1 0,0 0 0,0 0 1,0 0-1,0 0 0,0 0 1,0 0-1,1 0 0,-1-1 1,0 1-1,1-1 0,-1 0 1,0 0-1,0 1 0,1-2 1,-1 1-1,0 0 0,1 0 1,-1-1-1,0 1 0,0-1 1,1 0-1,-1 1 0,3-3 1,4-1 5,-1 0 1,0 0 0,1-1 0,-2 0-1,1-1 1,8-7 0,-8 6-233,-1 0 0,0-1 0,0 1-1,0-2 1,-1 1 0,0-1 0,6-13 0,-9 16-785,-1 0 0,0-1 1,0 1-1,0-1 0,-1 1 0,0-1 0,0-13 1,-1-1-5633</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8:12:47.068"/>
    </inkml:context>
    <inkml:brush xml:id="br0">
      <inkml:brushProperty name="width" value="0.05" units="cm"/>
      <inkml:brushProperty name="height" value="0.05" units="cm"/>
      <inkml:brushProperty name="color" value="#E71224"/>
    </inkml:brush>
  </inkml:definitions>
  <inkml:trace contextRef="#ctx0" brushRef="#br0">54 0 10517,'0'0'11338,"0"5"-9502,1 4-1625,1 0 1,-1-1-1,2 1 1,-1-1-1,1 1 1,1-1-1,-1 0 0,1 0 1,1 0-1,-1-1 1,2 1-1,8 9 1,-8-9-259,0-1 0,0 1 0,-1 0 0,0 0 0,-1 0 1,0 1-1,0 0 0,-1-1 0,0 1 0,0 1 0,-1-1 0,2 17 0,-4-24-31,-1 0-1,0 0 0,1 0 0,-1 0 0,0 0 1,0 0-1,0-1 0,0 1 0,0 0 0,-1 0 1,1-1-1,0 1 0,-1-1 0,0 1 0,1-1 0,-1 0 1,0 0-1,1 0 0,-1 1 0,0-2 0,0 1 1,0 0-1,0 0 0,0-1 0,0 1 0,0-1 0,0 1 1,0-1-1,0 0 0,0 0 0,-3 0 0,-8 2-1256,-1-2-1,1 1 0,-21-3 1,33 2 1029,0-1 1,-1 1 0,1 0-1,0-1 1,-1 1 0,1-1 0,0 1-1,0-1 1,-1 0 0,1 1 0,0-1-1,0 0 1,0 0 0,0 0 0,0 0-1,0 0 1,0 0 0,0 0-1,0 0 1,1 0 0,-1-1 0,0 1-1,1 0 1,-1 0 0,0-2 0,-8-22-7851</inkml:trace>
</inkml:ink>
</file>

<file path=ppt/ink/ink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8:25:19.001"/>
    </inkml:context>
    <inkml:brush xml:id="br0">
      <inkml:brushProperty name="width" value="0.05" units="cm"/>
      <inkml:brushProperty name="height" value="0.05" units="cm"/>
      <inkml:brushProperty name="color" value="#E71224"/>
    </inkml:brush>
  </inkml:definitions>
  <inkml:trace contextRef="#ctx0" brushRef="#br0">3 246 14006,'0'0'10069,"0"4"-9941,1 36 62,-2-31-170,1 1 1,1-1-1,-1 1 0,1-1 0,1 0 1,3 12-1,-4-18-33,1-1 0,-1 1 0,1 0 0,-1 0 0,1 0 0,0-1 0,0 1 0,0-1 0,1 0 1,-1 0-1,1 1 0,-1-1 0,1-1 0,0 1 0,-1 0 0,1-1 0,0 1 0,0-1 0,0 0 0,0 0 0,0 0 0,0-1 0,4 2 0,0-1-28,1 1-1,-1-1 0,0 0 0,1-1 0,-1 0 0,1 0 1,-1 0-1,1-1 0,-1 0 0,8-3 0,-13 3 46,1 0-1,-1 0 1,0 0-1,0-1 1,0 1 0,0-1-1,0 0 1,0 1-1,-1-1 1,1 0-1,-1 0 1,1 0 0,-1 0-1,0 0 1,1 0-1,-1-1 1,0 1-1,-1 0 1,1-1 0,0 1-1,-1-1 1,1 1-1,-1 0 1,0-1-1,1 1 1,-1-1 0,-1 1-1,1-1 1,0 1-1,0-1 1,-1 1-1,0-1 1,-1-3 0,1 1 0,-1 0 0,0 0 0,0-1 1,0 1-1,-1 1 0,0-1 0,0 0 0,0 1 1,0-1-1,-5-3 0,-45-43 38,20 20-8,22 20-10,0-1-1,1 1 0,-11-19 0,18 25 33,0-1-1,0 1 1,1 0 0,0-1-1,0 0 1,1 1-1,-1-1 1,1 0 0,1 0-1,-1 0 1,1-11 0,0 15-41,1-1 0,0 1 0,0 0 1,0 0-1,0 0 0,0 0 0,0 0 0,1 0 1,-1 0-1,1 1 0,-1-1 0,1 0 1,0 1-1,-1-1 0,1 1 0,0 0 0,0 0 1,0-1-1,0 1 0,0 0 0,0 1 1,1-1-1,-1 0 0,0 1 0,4-2 1,62-9-23,-58 10 5,5-1-8,0 0 1,0 1-1,0 1 0,0 1 0,21 3 0,-33-3 9,0-1 0,0 1-1,0 0 1,-1 0-1,1 0 1,0 1 0,0-1-1,-1 1 1,1-1-1,-1 1 1,1 0 0,-1 0-1,0 0 1,1 1 0,-1-1-1,-1 0 1,1 1-1,0-1 1,0 1 0,-1 0-1,1-1 1,-1 1-1,0 0 1,0 0 0,0 0-1,0 0 1,-1 0-1,1 0 1,-1 0 0,0 0-1,0 0 1,0 4-1,-1 1-384,0 0 0,-1-1 0,1 1-1,-1-1 1,-1 1 0,0-1 0,0 0-1,0 0 1,-1 0 0,0-1 0,0 1-1,-1-1 1,-8 10 0,-4 6-1847,-8 13-5766</inkml:trace>
</inkml:ink>
</file>

<file path=ppt/ink/ink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8:25:19.579"/>
    </inkml:context>
    <inkml:brush xml:id="br0">
      <inkml:brushProperty name="width" value="0.05" units="cm"/>
      <inkml:brushProperty name="height" value="0.05" units="cm"/>
      <inkml:brushProperty name="color" value="#E71224"/>
    </inkml:brush>
  </inkml:definitions>
  <inkml:trace contextRef="#ctx0" brushRef="#br0">173 107 3762,'0'0'16767,"6"-17"-15526,12-49-529,-18 65-700,0 0-1,0 0 0,0 0 1,-1 0-1,1 0 0,0 0 0,0 0 1,-1 0-1,1 1 0,0-1 1,-1 0-1,1 0 0,-1 0 1,1 0-1,-1 1 0,0-1 1,1 0-1,-1 0 0,0 1 0,1-1 1,-1 0-1,0 1 0,0-1 1,0 1-1,1-1 0,-1 1 1,0 0-1,0-1 0,0 1 1,0 0-1,0 0 0,0-1 0,0 1 1,0 0-1,-2 0 0,-39 0-6,32 0 21,2 0-11,-1 1 1,0 0-1,1 1 0,-1 0 1,1 0-1,-16 6 0,21-7-18,1 0 0,-1 0 0,0 1 0,1-1 0,-1 0 0,1 1 0,0 0 0,0-1 0,-1 1 0,1 0 0,0 0 0,0 0 0,1 0 0,-1 1 0,0-1 0,1 0 0,-1 1 0,1-1 0,0 1 0,0 0 0,0-1 0,0 1 0,0 0 0,0 5 0,1-7-3,1 0 0,-1 0 1,0 0-1,1-1 0,-1 1 1,0 0-1,1 0 0,-1 0 1,1 0-1,0 0 0,-1-1 1,1 1-1,0 0 0,-1 0 1,1-1-1,0 1 0,0-1 1,0 1-1,-1-1 0,1 1 0,0-1 1,0 1-1,0-1 0,0 0 1,0 1-1,0-1 0,0 0 1,0 0-1,0 0 0,0 0 1,1 0-1,40 1 40,-32-1-14,55-2 49,35 0 83,-99 3-142,0-1-1,0 1 0,0 0 1,0-1-1,0 1 0,0 0 1,-1-1-1,1 1 1,0 0-1,0 0 0,-1 0 1,1 0-1,0 0 0,-1 0 1,1 0-1,-1 0 1,1 0-1,-1 0 0,1 0 1,-1 0-1,0 0 0,1 0 1,-1 0-1,0 1 1,0-1-1,0 0 0,0 2 1,1 41 180,-1-34-157,0 18-677,-1-1 1,-1 1-1,-8 41 0,1-26-3440,6 2-3232</inkml:trace>
</inkml:ink>
</file>

<file path=ppt/ink/ink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8:25:20.282"/>
    </inkml:context>
    <inkml:brush xml:id="br0">
      <inkml:brushProperty name="width" value="0.05" units="cm"/>
      <inkml:brushProperty name="height" value="0.05" units="cm"/>
      <inkml:brushProperty name="color" value="#E71224"/>
    </inkml:brush>
  </inkml:definitions>
  <inkml:trace contextRef="#ctx0" brushRef="#br0">1 110 8996,'0'0'12870,"39"-103"-10613,-35 97-896,0 6-337,0 0-496,1 19-528,1 14 80,-4 8 48,-2 3-63,0 2-17,0-1-48,-4-6-657,0-2-1024,4-8-1648,0-8-1153,14-10-3074</inkml:trace>
</inkml:ink>
</file>

<file path=ppt/ink/ink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8:25:20.657"/>
    </inkml:context>
    <inkml:brush xml:id="br0">
      <inkml:brushProperty name="width" value="0.05" units="cm"/>
      <inkml:brushProperty name="height" value="0.05" units="cm"/>
      <inkml:brushProperty name="color" value="#E71224"/>
    </inkml:brush>
  </inkml:definitions>
  <inkml:trace contextRef="#ctx0" brushRef="#br0">239 0 11845,'0'0'12238,"-10"5"-11891,2 0-315,0 0 0,0 0 0,0 1 1,1 0-1,0 0 0,0 1 0,0 0 0,1 0 1,0 1-1,1-1 0,-1 1 0,2 1 0,-1-1 1,-5 16-1,1-6-73,1 1 0,1 0 0,0 0 0,2 0 0,0 1 0,1 0 0,-1 31 0,5-48-19,0-1 1,0 1 0,0-1 0,1 1 0,0-1 0,-1 1 0,1-1-1,0 0 1,0 0 0,0 1 0,0-1 0,0 0 0,1 0 0,-1 0-1,1 0 1,0 0 0,-1 0 0,1-1 0,0 1 0,0 0 0,0-1-1,2 2 1,2 0 8,-1-1 0,0 1-1,1-1 1,0 0 0,-1-1-1,1 1 1,0-1-1,0 0 1,9 0 0,-6-1 57,-1 0 1,0-1 0,0 1 0,0-2-1,0 1 1,15-6 0,-19 6 14,-1 0 1,1-1-1,-1 1 1,0-1-1,1 0 1,-1 0-1,0 0 1,0 0-1,-1-1 1,1 1-1,0-1 0,-1 0 1,0 0-1,4-5 1,-5 6 4,0 0 1,1 0-1,-2 0 0,1 0 1,0 0-1,0-1 0,-1 1 1,1 0-1,-1 0 0,1-1 1,-1 1-1,0 0 0,0-1 1,0 1-1,0 0 0,-1-1 1,0-3-1,0 4-21,0 0 0,0 1 0,0-1-1,-1 1 1,1-1 0,0 1 0,0 0 0,-1-1 0,1 1-1,-1 0 1,1 0 0,-1 0 0,0 0 0,1 0 0,-1 0-1,0 0 1,-2 0 0,-8-2-225,0 1 1,-1 0-1,1 1 0,0 0 1,-17 1-1,20 0-125,-8 0-941,0 1-1,0 1 1,1 0-1,-30 8 1,-12 10-6689</inkml:trace>
</inkml:ink>
</file>

<file path=ppt/ink/ink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8:25:27.441"/>
    </inkml:context>
    <inkml:brush xml:id="br0">
      <inkml:brushProperty name="width" value="0.05" units="cm"/>
      <inkml:brushProperty name="height" value="0.05" units="cm"/>
      <inkml:brushProperty name="color" value="#E71224"/>
    </inkml:brush>
  </inkml:definitions>
  <inkml:trace contextRef="#ctx0" brushRef="#br0">1233 93 6195,'-52'-24'-104,"30"13"50,0 1-1,-1 1 1,0 0-1,-1 2 1,0 1 0,0 1-1,-26-3 1,-10 5-29,-96 6 1,139-1 81,-1 1 1,0 1 0,1 1-1,0 0 1,0 2 0,-32 15-1,-89 63-89,132-81 81,-30 22-252,2 1 1,0 2-1,3 1 0,0 1 1,2 2-1,1 1 0,-33 54 1,30-37 98,2 2 1,3 1 0,2 1-1,-31 109 1,54-162 170,0 0 0,0 0-1,0-1 1,1 1 0,-1 0-1,1 0 1,-1 0 0,1-1-1,0 1 1,0 0 0,0 0-1,0 0 1,0 0 0,0 0 0,1 0-1,-1 0 1,0-1 0,1 1-1,0 0 1,-1 0 0,1 0-1,1 1 1,1-2 0,0 0-1,0 0 0,0 0 1,1 0-1,-1 0 1,0-1-1,1 0 1,-1 0-1,0 0 1,1 0-1,4-1 1,1 1-36,67-4-237,22-12-499</inkml:trace>
</inkml:ink>
</file>

<file path=ppt/ink/ink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8:25:51.046"/>
    </inkml:context>
    <inkml:brush xml:id="br0">
      <inkml:brushProperty name="width" value="0.05" units="cm"/>
      <inkml:brushProperty name="height" value="0.05" units="cm"/>
      <inkml:brushProperty name="color" value="#E71224"/>
    </inkml:brush>
  </inkml:definitions>
  <inkml:trace contextRef="#ctx0" brushRef="#br0">0 638 16744,'0'0'4911,"4"-10"-4641,-4 8-266,0 0 0,1 0 0,-1 0 0,1 0 0,-1 0 0,1 0 0,0 0 0,-1 1 0,1-1 0,0 0 0,0 1 0,0-1 0,1 0 0,-1 1 0,0-1 0,1 1 0,2-2 0,-1 3 10,0 1 1,1 0-1,-1 1 1,0-1-1,0 1 1,0-1-1,0 1 1,0 0-1,0 0 1,-1 0-1,4 4 0,2-1-1,-4-2 22,1 0-1,0-1 0,0 1 1,0-1-1,0-1 0,0 1 0,0 0 1,0-1-1,0 0 0,1-1 0,-1 1 1,1-1-1,-1 0 0,0 0 0,1 0 1,-1-1-1,0 0 0,1 0 0,-1-1 1,0 1-1,7-4 0,10-5 200,0-1 0,-1-1 0,31-22-1,-28 18-110,2-2-120,397-250 837,-310 204-3264,222-91 0,-217 112-1863</inkml:trace>
</inkml:ink>
</file>

<file path=ppt/ink/ink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8:26:32.840"/>
    </inkml:context>
    <inkml:brush xml:id="br0">
      <inkml:brushProperty name="width" value="0.05" units="cm"/>
      <inkml:brushProperty name="height" value="0.05" units="cm"/>
      <inkml:brushProperty name="color" value="#E71224"/>
    </inkml:brush>
  </inkml:definitions>
  <inkml:trace contextRef="#ctx0" brushRef="#br0">354 1149 8036,'0'0'10380,"-7"2"-9907,-25 8-38,32-10-413,-1 0 0,1 0 0,0 0 1,-1 0-1,1 1 0,0-1 0,0 0 1,-1 1-1,1-1 0,0 0 0,0 0 1,-1 1-1,1-1 0,0 0 0,0 1 1,0-1-1,-1 0 0,1 1 0,0-1 1,0 1-1,0-1 0,0 0 0,0 1 1,0-1-1,0 0 0,0 1 1,0-1-1,0 1 0,0-1 0,0 0 1,0 1-1,0-1 0,1 0 0,-1 1 1,0-1-1,0 1 0,0-1 0,0 0 1,1 1-1,-1-1 0,0 0 0,0 0 1,1 1-1,-1-1 0,0 0 0,0 0 1,1 1-1,-1-1 0,0 0 0,1 0 1,-1 0-1,0 1 0,1-1 1,-1 0-1,1 0 0,0 0 0,18 13 516,12 1-69,0 0 1,1-2 0,50 11 0,103 13-15,-126-29-450,1-1 1,0-4-1,91-7 0,-130 2 8,0-2-1,1 0 0,-2-1 0,1-1 1,-1-1-1,0-1 0,0 0 0,20-15 0,-9 4-2,-2-1 0,-1-1 0,-1-1 0,29-32 0,-48 45-2,0 1 0,-1-1 0,0-1-1,-1 1 1,0-1 0,0-1-1,-1 1 1,-1-1 0,0 1 0,0-1-1,1-13 1,-2 0 1,0-1 1,-2 1-1,0-1 0,-5-33 0,-2 26-4,-1 0 0,-1 1 0,-2 0 0,-1 1 0,-25-50 0,10 36 10,-1 0-1,-2 2 1,-2 1 0,-64-68 0,61 78-9,0 2 0,-3 1 0,0 2-1,-1 1 1,-69-33 0,81 49 2,-1 2-1,1 0 1,-1 2 0,0 1 0,-1 1 0,1 1-1,-1 1 1,0 2 0,1 1 0,-34 5-1,44-3-10,1 1-1,-1 1 0,1 0 1,0 1-1,1 1 0,-1 0 1,1 1-1,1 1 0,0 1 1,0 0-1,1 0 0,0 1 1,-19 22-1,-11 16-15,3 1-1,-40 68 1,75-111 19,-21 36 29,3 0 0,1 2 0,2 1 0,2 0 1,2 1-1,2 1 0,2 0 0,3 1 0,1 0 0,3 1 0,1 76 0,4-92-15,1-1 0,7 38 1,-6-57 7,2 0 1,0 0 0,0-1 0,2 1-1,-1-1 1,2-1 0,12 21 0,-8-17 5,1 0 0,0-1 0,1-1 0,0 0 1,1-1-1,1 0 0,0-1 0,1-1 1,0 0-1,23 11 0,-17-12-17,0-2 0,0 0 0,1-2-1,0 0 1,0-1 0,1-2 0,-1 0 0,26-1 0,-13-1-139,4 0-10,42-4-1,-70 1-617,0 1-1,0-1 1,-1-1-1,1 0 1,0-1-1,-1-1 1,21-10-1,-5-3-4381</inkml:trace>
</inkml:ink>
</file>

<file path=ppt/ink/ink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8:24:59.943"/>
    </inkml:context>
    <inkml:brush xml:id="br0">
      <inkml:brushProperty name="width" value="0.05" units="cm"/>
      <inkml:brushProperty name="height" value="0.05" units="cm"/>
      <inkml:brushProperty name="color" value="#E71224"/>
    </inkml:brush>
  </inkml:definitions>
  <inkml:trace contextRef="#ctx0" brushRef="#br0">1 6 9364,'0'0'9914,"0"0"-9818,0 0-1,0-1 1,0 1-1,0 0 1,0 0-1,0-1 1,0 1-1,0 0 1,0 0-1,0 0 1,1-1-1,-1 1 1,0 0-1,0 0 1,0 0 0,0-1-1,0 1 1,1 0-1,-1 0 1,0 0-1,0 0 1,0-1-1,0 1 1,1 0-1,-1 0 1,0 0-1,0 0 1,1 0-1,-1 0 1,0 0-1,0 0 1,0 0-1,1 0 1,-1 0-1,0 0 1,0 0-1,1 0 1,-1 0 0,0 0-1,0 0 1,4 6-12,0 1 0,-1 0 1,0-1-1,0 1 0,-1 1 1,0-1-1,0 0 0,0 0 1,0 14-1,2 70 86,-4 173-154,34-275-7955,-14 2-759</inkml:trace>
</inkml:ink>
</file>

<file path=ppt/ink/ink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8:25:00.771"/>
    </inkml:context>
    <inkml:brush xml:id="br0">
      <inkml:brushProperty name="width" value="0.05" units="cm"/>
      <inkml:brushProperty name="height" value="0.05" units="cm"/>
      <inkml:brushProperty name="color" value="#E71224"/>
    </inkml:brush>
  </inkml:definitions>
  <inkml:trace contextRef="#ctx0" brushRef="#br0">1 21 12566,'0'0'9447,"20"-4"-8999,64-11-93,-81 14-345,0 1 0,0 0 0,0-1 0,0 1 0,0 0 1,0 1-1,0-1 0,0 0 0,0 1 0,0 0 0,0-1 0,0 1 0,0 0 1,0 1-1,0-1 0,-1 0 0,1 1 0,0 0 0,-1 0 0,1-1 0,-1 2 0,0-1 1,0 0-1,0 0 0,0 1 0,0-1 0,0 1 0,0-1 0,-1 1 0,1 0 1,-1 0-1,0-1 0,0 1 0,0 0 0,0 0 0,0 4 0,0-1-15,0 0 0,-1 0 0,1 0 0,-1 0 0,0-1 0,-1 1 0,0 0 0,1 0 0,-2 0 0,1-1 0,-1 1 0,0 0-1,0-1 1,0 0 0,-7 10 0,-36 27-231,37-36 186,0 0 0,1 1 0,0 0 0,0 0 0,-11 16 0,17-23 46,1 1 0,0-1 0,0 0 1,0 0-1,0 1 0,0-1 0,-1 0 0,1 1 0,0-1 1,0 0-1,0 1 0,0-1 0,0 0 0,0 0 0,0 1 1,0-1-1,0 0 0,0 1 0,0-1 0,0 0 0,0 1 0,0-1 1,0 0-1,1 0 0,-1 1 0,0-1 0,0 0 0,0 1 1,0-1-1,1 0 0,-1 0 0,0 1 0,0-1 0,0 0 1,1 0-1,-1 0 0,0 1 0,0-1 0,1 0 0,-1 0 0,20 6-9,29-5 122,-43-1-108,54 1 13,-26 1-329,58-6-1,-74 0-2517,-8 1-2964</inkml:trace>
</inkml:ink>
</file>

<file path=ppt/ink/ink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8:25:01.506"/>
    </inkml:context>
    <inkml:brush xml:id="br0">
      <inkml:brushProperty name="width" value="0.05" units="cm"/>
      <inkml:brushProperty name="height" value="0.05" units="cm"/>
      <inkml:brushProperty name="color" value="#E71224"/>
    </inkml:brush>
  </inkml:definitions>
  <inkml:trace contextRef="#ctx0" brushRef="#br0">1 37 12902,'0'0'8836,"15"-6"-7974,50-19-145,-64 24-696,1 0 0,-1 1 0,1-1 0,0 1 0,-1-1-1,1 1 1,0-1 0,-1 1 0,1 0 0,0 0 0,-1 0 0,1 0-1,0 0 1,0 0 0,-1 0 0,1 1 0,0-1 0,-1 1-1,1-1 1,-1 1 0,1 0 0,0-1 0,-1 1 0,0 0 0,1 0-1,-1 0 1,1 0 0,-1 0 0,0 0 0,0 1 0,0-1 0,1 0-1,-1 1 1,-1-1 0,1 1 0,0-1 0,0 1 0,0-1-1,-1 1 1,1-1 0,-1 1 0,1 0 0,-1-1 0,0 1 0,0 0-1,1 0 1,-2 1 0,2 5-76,-1 0 0,0-1 0,0 1 1,-1 0-1,0 0 0,0-1 0,-1 1 0,-3 8 0,2-11-15,1 1-1,0 0 0,0-1 1,0 1-1,1 0 0,0 0 1,0 0-1,0 10 1,1-13 58,1-1 1,-1 1 0,1-1 0,0 1-1,-1-1 1,1 0 0,1 0 0,-1 1 0,0-1-1,0 0 1,1 0 0,-1 0 0,1 0-1,0 0 1,0-1 0,-1 1 0,1 0 0,0-1-1,1 1 1,-1-1 0,0 0 0,4 2 0,40 15 46,-39-17-32,0 1 0,-1 0 1,1 1-1,0-1 1,-1 1-1,1 1 0,-1-1 1,0 1-1,0 0 1,-1 1-1,1-1 0,-1 1 1,5 6-1,-9-11-5,-1 1 0,1 0 1,-1-1-1,1 1 0,-1 0 0,1 0 0,-1-1 0,0 1 0,0 0 0,1 0 0,-1 0 1,0-1-1,0 1 0,0 0 0,0 0 0,0 0 0,0 0 0,0-1 0,0 1 0,0 0 1,0 0-1,-1 0 0,1 0 0,0-1 0,0 1 0,-1 0 0,1 0 0,-1-1 0,1 1 1,0 0-1,-1-1 0,0 1 0,1 0 0,-1-1 0,1 1 0,-1-1 0,0 1 0,1 0 1,-1-1-1,0 0 0,0 1 0,1-1 0,-1 0 0,0 1 0,0-1 0,1 0 0,-1 0 1,0 1-1,0-1 0,-1 0 0,-53 5-31,42-5-11,-22 3-537,-47 2-181,28-4-4986</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8:12:47.428"/>
    </inkml:context>
    <inkml:brush xml:id="br0">
      <inkml:brushProperty name="width" value="0.05" units="cm"/>
      <inkml:brushProperty name="height" value="0.05" units="cm"/>
      <inkml:brushProperty name="color" value="#E71224"/>
    </inkml:brush>
  </inkml:definitions>
  <inkml:trace contextRef="#ctx0" brushRef="#br0">0 147 9668,'0'0'12182,"80"-102"-11318,-42 87-95,1 2-305,-2 2-336,-4 6-128,-4 5-384,-3 0-1297,3 0-1248,0 7-2514</inkml:trace>
</inkml:ink>
</file>

<file path=ppt/ink/ink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8:25:02.132"/>
    </inkml:context>
    <inkml:brush xml:id="br0">
      <inkml:brushProperty name="width" value="0.05" units="cm"/>
      <inkml:brushProperty name="height" value="0.05" units="cm"/>
      <inkml:brushProperty name="color" value="#E71224"/>
    </inkml:brush>
  </inkml:definitions>
  <inkml:trace contextRef="#ctx0" brushRef="#br0">3 3 14311,'0'0'8121,"0"7"-7961,-2 2-128,2 1 0,0-1 0,0 0 1,0 1-1,1-1 0,3 10 0,-4-16-29,1 0-1,0-1 0,0 1 1,0-1-1,0 1 0,0-1 1,1 0-1,-1 1 0,1-1 1,0 0-1,0 0 1,-1 0-1,1 0 0,0 0 1,1-1-1,-1 1 0,0-1 1,0 1-1,1-1 0,-1 0 1,1 0-1,-1 0 0,1 0 1,-1 0-1,1 0 0,0-1 1,-1 1-1,1-1 0,4 0 1,-2 0-6,0 0 1,0-1-1,0 0 1,0 1-1,0-2 1,0 1-1,0-1 1,0 1-1,0-1 1,-1-1-1,1 1 1,-1-1-1,1 0 1,-1 0-1,0 0 1,0 0-1,6-7 1,-5 4 192,0 0 1,0-1-1,0 1 1,-1-1-1,0 0 1,-1 0-1,1 0 1,-2 0-1,1-1 1,-1 1-1,3-12 1,-9 61 201,3-1 0,4 44 1,-1 1-692,-2-53-459,0 42-6067,2-47-650</inkml:trace>
</inkml:ink>
</file>

<file path=ppt/ink/ink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8:25:03.030"/>
    </inkml:context>
    <inkml:brush xml:id="br0">
      <inkml:brushProperty name="width" value="0.05" units="cm"/>
      <inkml:brushProperty name="height" value="0.05" units="cm"/>
      <inkml:brushProperty name="color" value="#E71224"/>
    </inkml:brush>
  </inkml:definitions>
  <inkml:trace contextRef="#ctx0" brushRef="#br0">3 0 11445,'0'0'9175,"-1"4"-8497,1 0-574,-1 1 0,1-1 0,0 0 0,0 1 0,0-1 0,1 0 0,-1 1 0,1-1 0,0 0 0,0 1 0,1-1 0,-1 0 0,1 0 0,0 0 0,0 0 1,0-1-1,1 1 0,0 0 0,-1-1 0,1 0 0,0 1 0,0-1 0,1-1 0,-1 1 0,1 0 0,-1-1 0,1 1 0,4 1 0,15 8 15,1-2 0,29 10 0,-31-12-40,0 0-1,37 21 0,-58-28-78,1-1-1,-1 1 1,0 0-1,1 0 1,-1 0-1,0-1 1,0 1-1,0 0 1,0 1-1,0-1 0,0 0 1,0 0-1,0 0 1,-1 0-1,1 1 1,0-1-1,-1 0 1,1 1-1,-1-1 1,1 3-1,-1-3-2,0 0 0,0 0-1,0 0 1,-1 1 0,1-1 0,-1 0 0,1 0-1,-1 0 1,1 0 0,-1 0 0,0 0 0,1-1-1,-1 1 1,0 0 0,0 0 0,0 0 0,1-1-1,-1 1 1,0 0 0,-1 0 0,-5 3-69,1-1 0,-1 0 0,0 0 0,0-1 0,0 0 1,-9 2-1,-70 4-3151,28-7-2864,51-1 4965,-23 0-8738</inkml:trace>
</inkml:ink>
</file>

<file path=ppt/ink/ink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8:25:03.391"/>
    </inkml:context>
    <inkml:brush xml:id="br0">
      <inkml:brushProperty name="width" value="0.05" units="cm"/>
      <inkml:brushProperty name="height" value="0.05" units="cm"/>
      <inkml:brushProperty name="color" value="#E71224"/>
    </inkml:brush>
  </inkml:definitions>
  <inkml:trace contextRef="#ctx0" brushRef="#br0">0 43 9332,'0'0'11413,"106"-40"-10084,-82 38-625,3 2-351,-2 0-337,-3 0-32,3 7-689,-4 8-703,5-2-1250,3 2-1391,8-4-7077</inkml:trace>
</inkml:ink>
</file>

<file path=ppt/ink/ink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8:25:03.845"/>
    </inkml:context>
    <inkml:brush xml:id="br0">
      <inkml:brushProperty name="width" value="0.05" units="cm"/>
      <inkml:brushProperty name="height" value="0.05" units="cm"/>
      <inkml:brushProperty name="color" value="#E71224"/>
    </inkml:brush>
  </inkml:definitions>
  <inkml:trace contextRef="#ctx0" brushRef="#br0">319 8 12614,'0'0'10082,"-21"-1"-9530,5-1-455,10 0-73,0 1-1,0 0 0,0 1 0,0-1 0,-1 1 0,1 0 0,0 1 0,0-1 0,0 1 0,0 1 0,0-1 0,0 1 0,0 0 0,1 0 0,-1 0 0,1 1 0,-1 0 0,1 0 0,0 1 1,-5 3-1,-8 12 60,0 1 0,1 0 0,2 1 0,-23 41 1,30-48-119,1 0 0,0 0 0,2 1 0,0 0 0,0 0 0,1 1 0,1-1 0,1 1 0,-1 16 0,3-30 7,0-1 0,0 1 0,0-1 0,1 1 0,-1-1 0,0 1 0,1-1 0,-1 1 0,1-1 0,0 1-1,-1-1 1,1 0 0,0 1 0,0-1 0,0 0 0,0 0 0,0 0 0,0 1 0,0-1 0,0 0 0,3 1 0,-1 0-14,1 0 1,0 0-1,0-1 1,-1 1-1,1-1 1,0 0-1,1 0 1,3 0-1,8 1-9,1-2 0,-1 0 0,21-2 0,-32 1 73,-1 0 0,1 0 0,-1-1 0,0 1 1,1-1-1,-1 0 0,0 0 0,0 0 0,0-1 0,-1 0 0,1 1 0,-1-1 0,1-1 1,-1 1-1,0 0 0,0-1 0,0 1 0,2-5 0,-4 6 1,0 0 0,0 0 0,0 0 0,0 0 1,0 0-1,0 0 0,-1 0 0,1 0 0,-1 0 0,1-1 0,-1 1 0,0 0 1,0 0-1,0 0 0,0-1 0,0 1 0,-1 0 0,1 0 0,-1 0 0,1 0 0,-1 0 1,0 0-1,0 0 0,0 0 0,0 0 0,0 0 0,0 0 0,-1 0 0,1 1 1,0-1-1,-1 0 0,0 1 0,1-1 0,-1 1 0,0 0 0,0 0 0,1-1 0,-1 1 1,-3-1-1,-3-1-11,1 0 0,0 0 0,-1 1 1,0 0-1,1 0 0,-1 1 0,0 0 0,-12 0 1,16 1-201,1 0 0,-1 0 0,1 0 0,-1 0 0,1 1 0,-1-1 1,1 1-1,0 0 0,-1 0 0,1 0 0,0 0 0,0 1 0,0 0 1,0-1-1,0 1 0,0 0 0,0 0 0,1 0 0,-1 1 0,1-1 0,-3 4 1,-5 16-4229</inkml:trace>
</inkml:ink>
</file>

<file path=ppt/ink/ink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8:25:04.733"/>
    </inkml:context>
    <inkml:brush xml:id="br0">
      <inkml:brushProperty name="width" value="0.05" units="cm"/>
      <inkml:brushProperty name="height" value="0.05" units="cm"/>
      <inkml:brushProperty name="color" value="#E71224"/>
    </inkml:brush>
  </inkml:definitions>
  <inkml:trace contextRef="#ctx0" brushRef="#br0">10 39 13430,'0'0'8826,"-1"0"-8763,1 0 1,-1 0 0,1 0-1,0 0 1,-1-1 0,1 1 0,-1 0-1,1 0 1,-1-1 0,1 1-1,0 0 1,-1 0 0,1-1 0,-1 1-1,1-1 1,0 1 0,0 0-1,-1-1 1,1 1 0,0-1 0,0 1-1,-1-1 1,1 1 0,0-1 0,0 0-1,35-6 711,-2-1-504,-1 2 1,55-2-1,-85 10-267,-1 0 1,0 1-1,0-1 1,0 0-1,0 1 1,-1 0-1,1-1 1,-1 1-1,1-1 0,-1 1 1,0 0-1,0-1 1,0 1-1,-1-1 1,0 4-1,1 0 9,-2 24-17,-1 1 1,-1-1 0,-2 0-1,-1 0 1,-2-1 0,-23 55 0,30-78-36,-17 57-2106,17-20-3698,4-28 25</inkml:trace>
</inkml:ink>
</file>

<file path=ppt/ink/ink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8:25:05.523"/>
    </inkml:context>
    <inkml:brush xml:id="br0">
      <inkml:brushProperty name="width" value="0.05" units="cm"/>
      <inkml:brushProperty name="height" value="0.05" units="cm"/>
      <inkml:brushProperty name="color" value="#E71224"/>
    </inkml:brush>
  </inkml:definitions>
  <inkml:trace contextRef="#ctx0" brushRef="#br0">105 61 12982,'0'0'9930,"-7"-9"-9645,-25-26-167,31 35-114,1-1-1,-1 0 1,0 0 0,0 1 0,1-1 0,-1 0 0,0 1-1,0-1 1,0 1 0,0-1 0,0 1 0,0-1 0,0 1 0,0 0-1,0-1 1,0 1 0,0 0 0,0 0 0,0 0 0,0 0 0,0 0-1,0 0 1,0 0 0,0 0 0,0 0 0,0 0 0,0 1-1,0-1 1,0 0 0,0 1 0,0-1 0,0 1 0,0-1 0,0 1-1,0 0 1,0-1 0,1 1 0,-1 0 0,0-1 0,0 1 0,1 0-1,-1 0 1,0 0 0,1-1 0,-1 1 0,1 0 0,-1 0-1,1 0 1,0 0 0,-1 0 0,1 0 0,0 0 0,0 0 0,0 0-1,-1 0 1,1 2 0,-1 4-4,-1 0-1,1 0 1,1 1-1,-1-1 1,1 0-1,1 9 1,0-11 4,1 0 1,-1-1 0,1 1-1,1-1 1,-1 0 0,0 1-1,1-1 1,0 0 0,0-1-1,6 7 1,44 38 10,-14-14 17,-35-30-27,1 1 0,-2 0-1,1-1 1,0 2 0,-1-1-1,0 0 1,0 1 0,3 9-1,-6-13-5,1-1 0,-1 1 0,0-1 0,1 1 0,-1-1-1,0 0 1,0 1 0,0-1 0,0 1 0,-1-1 0,1 1 0,0-1-1,-1 1 1,1-1 0,-1 0 0,1 1 0,-1-1 0,1 0-1,-1 1 1,0-1 0,0 0 0,0 0 0,0 0 0,0 1 0,0-1-1,0 0 1,0 0 0,0-1 0,0 1 0,-1 0 0,1 0 0,0-1-1,-1 1 1,1 0 0,0-1 0,-1 1 0,1-1 0,-1 0-1,1 1 1,-2-1 0,-5 2-49,0 0-1,0-1 1,0 1 0,-1-2-1,-11 1 1,19-1 47,0 0-1,-1 0 1,1 0-1,-1-1 1,1 1 0,0 0-1,-1-1 1,1 1 0,0-1-1,-1 1 1,1-1-1,0 0 1,-1 1 0,1-1-1,0 0 1,0 0 0,0 0-1,0 0 1,0 0 0,0 0-1,0 0 1,0 0-1,0 0 1,1-1 0,-1 1-1,0 0 1,1 0 0,-1-1-1,1 1 1,-1-1-1,1 1 1,0 0 0,0-1-1,0 1 1,-1-1 0,2-2-1,-1 0 5,0-1 0,1 1 0,-1-1 0,1 1 0,0 0 0,1-1-1,-1 1 1,1 0 0,0 0 0,0 0 0,0 0 0,0 0 0,4-4 0,44-42 166,-39 40-17,1-1-1,17-21 0,-26 27-85,0 1 1,-1 0-1,1 0 0,-1-1 1,0 1-1,0-1 1,-1 0-1,1 0 0,-1 1 1,0-1-1,0 0 1,0-10-1,-1 13-56,0-1 0,0 1 0,0 0 0,0-1 1,-1 1-1,1 0 0,-1-1 0,1 1 0,-1 0 0,0 0 0,0 0 0,0-1 0,0 1 0,0 0 1,-1 0-1,1 1 0,0-1 0,-1 0 0,0 0 0,1 1 0,-1-1 0,0 1 0,0-1 1,0 1-1,0 0 0,0 0 0,0 0 0,0 0 0,0 0 0,0 0 0,-3 0 0,-6-1-94,0 0-1,0 1 0,0 0 1,0 1-1,-15 2 0,22-2 28,1 0-145,0 0 0,0 1 0,0-1 0,0 1 0,0-1 0,0 1 0,1 0 0,-1 0 0,0 0 0,0 1 0,1-1 0,-1 1 0,1-1 0,-1 1 0,1 0 0,0 0 0,0 0 1,0 0-1,-3 4 0,-13 21-4420</inkml:trace>
</inkml:ink>
</file>

<file path=ppt/ink/ink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8:25:06.638"/>
    </inkml:context>
    <inkml:brush xml:id="br0">
      <inkml:brushProperty name="width" value="0.05" units="cm"/>
      <inkml:brushProperty name="height" value="0.05" units="cm"/>
      <inkml:brushProperty name="color" value="#E71224"/>
    </inkml:brush>
  </inkml:definitions>
  <inkml:trace contextRef="#ctx0" brushRef="#br0">271 97 9668,'0'0'10971,"-1"-12"-9795,-6-39-189,7 49-942,0 0 0,-1 1 0,0-1-1,1 1 1,-1-1 0,0 1 0,0-1-1,0 1 1,0-1 0,0 1-1,0 0 1,0-1 0,0 1 0,0 0-1,-1 0 1,1 0 0,-1 0 0,1 0-1,0 0 1,-1 0 0,0 1 0,1-1-1,-1 1 1,-3-2 0,-38 0 190,34 2-172,0 1-62,1-1 0,0 2 0,0-1 0,0 1 0,0 1 0,0-1 0,0 2 0,1-1 0,-1 1 0,1 0 0,0 0 0,0 1 0,1-1 0,-7 7 0,7-6-52,1 0 0,0 0 0,1 0 0,-1 0 0,1 1 0,0-1 0,0 1 0,1 0-1,0 1 1,0-1 0,0 0 0,1 1 0,0 0 0,0-1 0,0 1 0,1 0 0,0 8 0,1-14 30,1 0 0,-1 0 0,1 0 0,-1 0 0,1 0 0,0 0 0,-1 0 0,1 0 1,0 0-1,0 0 0,0-1 0,-1 1 0,1 0 0,0 0 0,0-1 0,0 1 0,0-1 0,0 1 0,1-1 1,-1 1-1,0-1 0,0 0 0,0 1 0,0-1 0,0 0 0,1 0 0,-1 0 0,0 0 0,0 0 1,0 0-1,0 0 0,3-1 0,41-5 65,-30-1-7,0-1 1,-1 0-1,0 0 0,19-17 1,19-11 719,-52 35-739,1 1 0,-1 0 0,0 0-1,0 0 1,1 0 0,-1 0 0,0 0-1,0 0 1,1 0 0,-1 0 0,0 0-1,0 0 1,0 0 0,1 0-1,-1 0 1,0 0 0,0 0 0,1 1-1,-1-1 1,0 0 0,0 0 0,1 0-1,-1 0 1,0 0 0,0 0-1,0 1 1,0-1 0,1 0 0,-1 0-1,0 0 1,0 1 0,0-1 0,0 0-1,0 0 1,1 0 0,-1 1 0,0-1-1,0 0 1,0 0 0,0 1-1,0-1 1,0 0 0,4 21 220,-1 26-174,-3-42 27,-2 108 141,0-3-802,8-39-2646,2-52 212,13-5-1777</inkml:trace>
</inkml:ink>
</file>

<file path=ppt/ink/ink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8:25:07.110"/>
    </inkml:context>
    <inkml:brush xml:id="br0">
      <inkml:brushProperty name="width" value="0.05" units="cm"/>
      <inkml:brushProperty name="height" value="0.05" units="cm"/>
      <inkml:brushProperty name="color" value="#E71224"/>
    </inkml:brush>
  </inkml:definitions>
  <inkml:trace contextRef="#ctx0" brushRef="#br0">15 1 896,'0'0'23179,"-15"48"-23083,15-13 208,0 0-304,0-1-80,0-6-304,0-6-1009,0-6-1024,12-8-1024,5-8-2818</inkml:trace>
</inkml:ink>
</file>

<file path=ppt/ink/ink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8:25:07.516"/>
    </inkml:context>
    <inkml:brush xml:id="br0">
      <inkml:brushProperty name="width" value="0.05" units="cm"/>
      <inkml:brushProperty name="height" value="0.05" units="cm"/>
      <inkml:brushProperty name="color" value="#E71224"/>
    </inkml:brush>
  </inkml:definitions>
  <inkml:trace contextRef="#ctx0" brushRef="#br0">19 1 2481,'0'0'14818,"-1"14"-14400,0-4-372,-2 44-11,2-50-37,1 0 0,1 0 0,-1 0 0,0 0 0,1 0 0,0 0 0,0 0 0,0 0 0,1 0 0,-1-1 0,5 8-1,-4-8 21,1-1 0,-1 0 0,1 0 0,0 0 0,0 0 0,0 0 0,0-1 0,0 1 0,0-1 0,0 0 0,1 0 0,-1 0 0,0 0 0,1 0 0,-1-1 0,1 0 0,-1 1 0,1-1 0,-1 0 0,4-1 0,-4 1 75,0-1 0,-1 1-1,1 0 1,-1-1 0,1 0 0,-1 1-1,1-1 1,-1 0 0,1-1-1,-1 1 1,0 0 0,1 0 0,-1-1-1,0 0 1,0 1 0,0-1 0,0 0-1,-1 0 1,1 0 0,0 0-1,-1 0 1,1 0 0,-1-1 0,0 1-1,0 0 1,1-3 0,0 0-2,-1 1 1,0-1 0,-1 1-1,1-1 1,-1 0-1,1 1 1,-1-1-1,-1 1 1,1-1 0,-1 0-1,0 1 1,0-1-1,-3-7 1,3 10-90,-1 0 0,1-1 0,-1 1 0,0 0 0,0 0 0,0 0 0,0 0 0,-1 1 0,1-1 0,0 0 0,-1 1 0,1 0 1,-1-1-1,1 1 0,-1 0 0,0 0 0,1 1 0,-1-1 0,0 0 0,0 1 0,0 0 0,0 0 0,-2 0 0,-2-1-150,-40 1-1011,21 11-2528,15 4-2916</inkml:trace>
</inkml:ink>
</file>

<file path=ppt/ink/ink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8:25:07.875"/>
    </inkml:context>
    <inkml:brush xml:id="br0">
      <inkml:brushProperty name="width" value="0.05" units="cm"/>
      <inkml:brushProperty name="height" value="0.05" units="cm"/>
      <inkml:brushProperty name="color" value="#E71224"/>
    </inkml:brush>
  </inkml:definitions>
  <inkml:trace contextRef="#ctx0" brushRef="#br0">2 9 11909,'0'0'12870,"-2"-9"-12822,2 35 401,10 4-113,3 1-192,-5-1-144,-2-2-192,-6-4-1041,0-6-1648,0-3-977</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8:12:47.771"/>
    </inkml:context>
    <inkml:brush xml:id="br0">
      <inkml:brushProperty name="width" value="0.05" units="cm"/>
      <inkml:brushProperty name="height" value="0.05" units="cm"/>
      <inkml:brushProperty name="color" value="#E71224"/>
    </inkml:brush>
  </inkml:definitions>
  <inkml:trace contextRef="#ctx0" brushRef="#br0">264 0 13366,'0'0'9191,"-16"12"-8922,-9 7-186,0 1-1,2 2 0,0 0 0,-35 47 0,47-55-246,0 1 0,1 1-1,1 0 1,0 0 0,1 1 0,1 0-1,1 0 1,0 1 0,1 0-1,1 0 1,-3 35 0,6-51 57,1 0-1,0 0 1,0 1 0,1-1 0,-1 0-1,0 0 1,1 0 0,-1 1 0,1-1 0,0 0-1,0 0 1,0 0 0,0 0 0,0 0-1,0 0 1,0-1 0,1 1 0,-1 0 0,1 0-1,-1-1 1,1 1 0,0-1 0,-1 0 0,1 1-1,0-1 1,0 0 0,0 0 0,4 1-1,3 1-208,0-1 0,-1-1 0,1 0 0,0 0 0,17-1-1,-16 0 359,-8 0-11,0 0 0,1 0 0,-1 0 0,0-1 0,1 1 1,-1-1-1,0 1 0,0-1 0,0 0 0,0 1 0,1-1 0,-1 0 0,0 0 1,0-1-1,-1 1 0,1 0 0,0-1 0,0 1 0,-1-1 0,1 1 1,-1-1-1,1 0 0,1-2 0,-1-1 324,0 1 1,0-1-1,-1 1 0,0-1 1,0 0-1,0 1 0,0-1 1,-1 0-1,1-9 0,-2 12-316,0 1 0,1-1 0,-1 1 0,0-1 0,0 1 0,0 0 0,0 0 0,0-1 0,0 1 0,0 0 0,0 0 0,-1 0 0,1 0 0,0 0 0,-1 0 0,1 1 0,-1-1 0,1 0 0,-1 1 0,1-1 0,-1 1 0,1-1 0,-1 1-1,1 0 1,-1-1 0,0 1 0,1 0 0,-1 0 0,1 0 0,-4 1 0,-53 1-291,53-2 60,1 1 1,-1 0 0,1 0 0,-1 0 0,0 1 0,1 0 0,-7 3 0,-10 14-4115,15-6-2564</inkml:trace>
</inkml:ink>
</file>

<file path=ppt/ink/ink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8:25:08.250"/>
    </inkml:context>
    <inkml:brush xml:id="br0">
      <inkml:brushProperty name="width" value="0.05" units="cm"/>
      <inkml:brushProperty name="height" value="0.05" units="cm"/>
      <inkml:brushProperty name="color" value="#E71224"/>
    </inkml:brush>
  </inkml:definitions>
  <inkml:trace contextRef="#ctx0" brushRef="#br0">0 0 12534,'0'0'12774,"29"72"-12358,-23-38-224,-2 5-192,-4 1-144,0 1-1425,0-2-2113,11-8-4401</inkml:trace>
</inkml:ink>
</file>

<file path=ppt/ink/ink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8:25:08.609"/>
    </inkml:context>
    <inkml:brush xml:id="br0">
      <inkml:brushProperty name="width" value="0.05" units="cm"/>
      <inkml:brushProperty name="height" value="0.05" units="cm"/>
      <inkml:brushProperty name="color" value="#E71224"/>
    </inkml:brush>
  </inkml:definitions>
  <inkml:trace contextRef="#ctx0" brushRef="#br0">21 43 12230,'0'0'14694,"-18"-42"-14566,18 64-32,0 9 321,0 5-177,0 1-192,0 0 32,0-2-160,-2-6-609,2-4-863,0-5-1442,0-11-1168,18-7-1552</inkml:trace>
</inkml:ink>
</file>

<file path=ppt/ink/ink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8:25:08.998"/>
    </inkml:context>
    <inkml:brush xml:id="br0">
      <inkml:brushProperty name="width" value="0.05" units="cm"/>
      <inkml:brushProperty name="height" value="0.05" units="cm"/>
      <inkml:brushProperty name="color" value="#E71224"/>
    </inkml:brush>
  </inkml:definitions>
  <inkml:trace contextRef="#ctx0" brushRef="#br0">0 45 9524,'0'0'6705,"19"-8"-4598,62-21-671,-78 27-1322,1 1 1,0 0 0,0 0-1,0 0 1,-1 1 0,1-1 0,0 1-1,0 0 1,0 0 0,0 0-1,0 1 1,0-1 0,0 1-1,-1 0 1,1 0 0,0 1-1,4 1 1,-5-1-26,0 0 0,-1 0 1,0 0-1,1 0 0,-1 1 0,0-1 1,0 0-1,0 1 0,-1 0 0,1-1 0,0 1 1,-1 0-1,0 0 0,0 0 0,0 0 0,1 6 1,0-3-43,-2 0 0,1 0 1,-1 1-1,1-1 1,-2 0-1,1 1 0,-1-1 1,0 0-1,0 0 1,-1 1-1,0-1 0,0 0 1,0-1-1,-1 1 1,1 0-1,-1-1 0,-8 11 1,-91 67-432,102-83 381,0 0 1,0 0-1,0 0 1,0 0 0,0 0-1,-1 1 1,1-1 0,0 0-1,0 0 1,0 0 0,0 0-1,0 1 1,0-1-1,0 0 1,0 0 0,0 0-1,0 1 1,-1-1 0,1 0-1,0 0 1,0 0 0,0 0-1,0 1 1,0-1-1,0 0 1,0 0 0,0 0-1,1 1 1,-1-1 0,0 0-1,0 0 1,0 0 0,0 0-1,0 1 1,0-1-1,0 0 1,0 0 0,0 0-1,1 0 1,-1 1 0,0-1-1,0 0 1,0 0 0,0 0-1,0 0 1,1 0 0,13 4-17,23-3 93,-31-2-64,139-10 327,6-2-4025,-143 14-1338</inkml:trace>
</inkml:ink>
</file>

<file path=ppt/ink/ink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8:26:08.950"/>
    </inkml:context>
    <inkml:brush xml:id="br0">
      <inkml:brushProperty name="width" value="0.05" units="cm"/>
      <inkml:brushProperty name="height" value="0.05" units="cm"/>
      <inkml:brushProperty name="color" value="#E71224"/>
    </inkml:brush>
  </inkml:definitions>
  <inkml:trace contextRef="#ctx0" brushRef="#br0">1 1 7251,'0'0'9429,"2"0"-8949,0 0-432,0 0 80,4 0-256,2 0-272,13 0-1281,2 0-3249</inkml:trace>
</inkml:ink>
</file>

<file path=ppt/ink/ink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8:26:09.293"/>
    </inkml:context>
    <inkml:brush xml:id="br0">
      <inkml:brushProperty name="width" value="0.05" units="cm"/>
      <inkml:brushProperty name="height" value="0.05" units="cm"/>
      <inkml:brushProperty name="color" value="#E71224"/>
    </inkml:brush>
  </inkml:definitions>
  <inkml:trace contextRef="#ctx0" brushRef="#br0">1 1 4434,'0'0'8564</inkml:trace>
</inkml:ink>
</file>

<file path=ppt/ink/ink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8:28:04.270"/>
    </inkml:context>
    <inkml:brush xml:id="br0">
      <inkml:brushProperty name="width" value="0.05" units="cm"/>
      <inkml:brushProperty name="height" value="0.05" units="cm"/>
      <inkml:brushProperty name="color" value="#E71224"/>
    </inkml:brush>
  </inkml:definitions>
  <inkml:trace contextRef="#ctx0" brushRef="#br0">1895 38 5539,'0'0'2131,"-19"-1"-1765,-272-20 2915,127 7-3254,-254 12 0,279 13 114,-80 1 40,180-10-91,0 1-1,1 2 1,-1 2-1,1 1 1,0 2-1,1 1 1,0 3 0,-47 23-1,69-28-3,0 1 0,0 0 0,1 1 0,1 0 0,0 1 0,1 1 0,0 0 0,1 1 0,-14 21 0,8-8 50,1 1 0,1 1 0,2 0 0,-13 40-1,18-35 1,2 1 0,1 0-1,2-1 1,1 1-1,5 57 1,-1-14 62,2 549 538,7-452-624,0-1-112,-13-105 50,0-43-21,1 1-1,1-1 0,2 0 1,6 38-1,-7-59-31,1-1-1,0 1 1,0-1 0,0 0-1,1 1 1,0-1-1,-1-1 1,1 1 0,1 0-1,-1-1 1,0 1 0,1-1-1,0 0 1,0 0-1,0 0 1,0-1 0,0 0-1,0 1 1,1-1 0,-1-1-1,8 3 1,11 2 41,1 0 0,-1-2 1,29 2-1,-15-2-82,391 26 79,-229-22 12,615 21 226,-797-30-216,-1 0 0,1-1 0,-1-1 0,0 0 0,0-1 1,0-1-1,-1-1 0,1 0 0,-1-1 0,0 0 0,-1-1 0,0-1 1,0 0-1,22-20 0,-21 14 113,1-1 1,-2 0-1,0-1 1,-1-1-1,0 0 0,-2-1 1,0 0-1,-1 0 1,-1-1-1,10-36 0,37-105 1138,-35 107-1150,-2-2 0,-2 0 0,9-59 0,20-283 1043,-41 336-1102,-3 0 1,-2 0-1,-3 1 0,-3-1 1,-3 0-1,-31-116 1,32 156-80,0-1 1,-2 1-1,0 1 1,-1 0-1,-1 0 1,-2 1-1,1 1 1,-2 0-1,-21-20 1,22 26-67,-1 0-1,-1 1 1,0 1-1,-1 1 1,0 0-1,0 1 1,-1 1-1,0 0 1,-1 2 0,0 0-1,-31-5 1,-51 0-2238,35 9-2409,21 2-2894</inkml:trace>
</inkml:ink>
</file>

<file path=ppt/ink/ink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8:28:06.083"/>
    </inkml:context>
    <inkml:brush xml:id="br0">
      <inkml:brushProperty name="width" value="0.05" units="cm"/>
      <inkml:brushProperty name="height" value="0.05" units="cm"/>
      <inkml:brushProperty name="color" value="#E71224"/>
    </inkml:brush>
  </inkml:definitions>
  <inkml:trace contextRef="#ctx0" brushRef="#br0">1669 184 9220,'0'0'8017,"1"-5"-7371,0 3-629,-1 1-1,1-1 1,-1 0 0,1 1 0,-1-1-1,1 0 1,-1 0 0,0 1 0,0-1 0,0 0-1,0 0 1,0 1 0,0-1 0,-1 0-1,1 0 1,0 1 0,-1-1 0,0 0-1,1 1 1,-1-1 0,0 1 0,0-1 0,0 1-1,0-1 1,0 1 0,0-1 0,0 1-1,0 0 1,-1 0 0,1-1 0,0 1-1,-1 0 1,1 0 0,-1 1 0,1-1 0,-1 0-1,0 0 1,1 1 0,-1-1 0,0 1-1,-2-1 1,-41-14-12,0 2 1,-95-15-1,31 9-13,20 2 21,-1 4-1,-178-2 1,212 15-22,0 2 0,0 2 0,1 3 0,0 3 0,-88 26 0,121-28 5,0 0 0,1 1 0,0 2 0,0 0 0,1 1 0,1 1 0,0 1 0,1 0 1,1 1-1,0 1 0,1 1 0,0 1 0,2 0 0,0 1 0,1 0 0,-13 26 0,6 2 12,1 0 0,2 1 0,3 1 0,2 0-1,2 1 1,-5 70 0,7 311 333,10-259-248,-3-78-34,0 11-27,12 110 0,-7-182-38,2 0 1,1-1 0,1 0-1,2 0 1,1-1-1,1 0 1,26 46 0,-35-73 8,0 0 0,1 1 0,-1-1 0,1-1 0,0 1 1,0-1-1,1 1 0,-1-1 0,1 0 0,-1-1 0,1 1 0,0-1 1,0 0-1,0 0 0,0 0 0,6 0 0,12 3 45,1-1-1,33 1 1,-21-3 7,414 15-96,-63-5 68,-304-5-2,1-3-1,0-4 1,0-4-1,89-15 1,-105 8-201,-40 8 260,-1-1-1,1-1 1,-1-2-1,42-16 1,-62 20-188,0-1 0,-1 0 1,1 0-1,-1 0 0,0-1 0,0 1 1,0-2-1,0 1 0,-1-1 0,0 1 0,0-1 1,-1-1-1,0 1 0,0-1 0,0 1 1,-1-1-1,0 0 0,0-1 0,0 1 1,-1 0-1,1-12 0,3-20-3460,1-6-3149</inkml:trace>
</inkml:ink>
</file>

<file path=ppt/ink/ink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8:28:06.823"/>
    </inkml:context>
    <inkml:brush xml:id="br0">
      <inkml:brushProperty name="width" value="0.05" units="cm"/>
      <inkml:brushProperty name="height" value="0.05" units="cm"/>
      <inkml:brushProperty name="color" value="#E71224"/>
    </inkml:brush>
  </inkml:definitions>
  <inkml:trace contextRef="#ctx0" brushRef="#br0">317 3 9396,'0'0'6307,"1"-2"-5987,29 98 646,-15-39-587,-3 1 1,-3 0-1,3 72 0,-11 180 11,-2-156-363,3 63 4,-5 236-16,-1-404-30,-14 71 0,13-96 24,-1-1 0,-1 0 0,-1 0 0,-1 0 0,-13 20 0,17-34 5,0-1 0,-1 0 0,-1 0 1,1-1-1,-1 1 0,0-2 0,-1 1 1,1-1-1,-1 0 0,-1-1 0,1 1 1,-1-2-1,0 1 0,-10 3 0,2-3-236,0 0-1,-1-1 0,1-1 0,-1 0 0,1-2 1,-1 0-1,-18-1 0,14-5-3963,6-14-6939</inkml:trace>
</inkml:ink>
</file>

<file path=ppt/ink/ink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8:24:14.381"/>
    </inkml:context>
    <inkml:brush xml:id="br0">
      <inkml:brushProperty name="width" value="0.05" units="cm"/>
      <inkml:brushProperty name="height" value="0.05" units="cm"/>
      <inkml:brushProperty name="color" value="#E71224"/>
    </inkml:brush>
  </inkml:definitions>
  <inkml:trace contextRef="#ctx0" brushRef="#br0">46 25 6659,'0'0'11803,"-9"0"-11118,-25 0 9,34 0-664,0 0 0,1 1 0,-1-1 0,0 0 0,0 0 0,0 0 0,0 1-1,0-1 1,0 0 0,1 0 0,-1 0 0,0 1 0,0-1 0,0 0 0,0 0 0,0 1 0,0-1 0,0 0 0,0 0 0,0 1-1,0-1 1,0 0 0,0 0 0,0 1 0,0-1 0,0 0 0,-1 0 0,1 0 0,0 1 0,0-1 0,0 0 0,0 0 0,0 1-1,0-1 1,-1 0 0,1 0 0,0 0 0,0 0 0,0 1 0,0-1 0,-1 0 0,1 0 0,0 0 0,0 0 0,0 0 0,-1 0-1,1 0 1,0 0 0,0 1 0,-1-1 0,16 3 270,1 0 1,-1-1-1,0-1 0,1 0 1,0-1-1,24-3 0,11 1-110,-28 2-154,69-3 32,-84 2-54,0 0 0,0 0 0,1-1 1,-1-1-1,-1 1 0,1-1 0,0 0 1,12-8-1,-11 5-733,16 3-8775,-1 3 1339</inkml:trace>
</inkml:ink>
</file>

<file path=ppt/ink/ink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8:24:14.932"/>
    </inkml:context>
    <inkml:brush xml:id="br0">
      <inkml:brushProperty name="width" value="0.05" units="cm"/>
      <inkml:brushProperty name="height" value="0.05" units="cm"/>
      <inkml:brushProperty name="color" value="#E71224"/>
    </inkml:brush>
  </inkml:definitions>
  <inkml:trace contextRef="#ctx0" brushRef="#br0">49 1 12486,'0'0'8588,"-8"0"-7759,-30 2 839,38-2-1635,0 0-1,0 0 1,0 0 0,-1 0-1,1 0 1,0 0 0,0 0-1,0 0 1,0 0 0,0 0 0,0 1-1,0-1 1,0 0 0,-1 0-1,1 0 1,0 0 0,0 0 0,0 0-1,0 0 1,0 1 0,0-1-1,0 0 1,0 0 0,0 0 0,0 0-1,0 0 1,0 0 0,0 1-1,0-1 1,0 0 0,0 0 0,0 0-1,0 0 1,0 0 0,0 1-1,0-1 1,0 0 0,0 0 0,0 0-1,0 0 1,0 0 0,0 0-1,0 0 1,1 1 0,-1-1 0,0 0-1,0 0 1,0 0 0,0 0-1,0 0 1,0 0 0,0 0 0,0 0-1,1 0 1,-1 0 0,0 1-1,0-1 1,0 0 0,0 0 0,0 0-1,0 0 1,1 0 0,-1 0-1,0 0 1,0 0 0,0 0-1,0 0 1,0 0 0,1 0 0,12 7 246,24-3 30,0-1 0,65-4 0,-38 0-734,-47 0-312</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8:12:48.142"/>
    </inkml:context>
    <inkml:brush xml:id="br0">
      <inkml:brushProperty name="width" value="0.05" units="cm"/>
      <inkml:brushProperty name="height" value="0.05" units="cm"/>
      <inkml:brushProperty name="color" value="#E71224"/>
    </inkml:brush>
  </inkml:definitions>
  <inkml:trace contextRef="#ctx0" brushRef="#br0">17 18 16616,'0'0'10794,"0"-5"-10178,0 4-609,0 1 0,-1 0 0,1-1 0,0 1 0,0 0 0,0-1-1,0 1 1,0 0 0,0-1 0,0 1 0,0 0 0,0-1 0,0 1 0,0 0 0,0-1-1,0 1 1,0 0 0,0-1 0,0 1 0,0 0 0,1-1 0,-1 1 0,0 0 0,0-1-1,0 1 1,1 0 0,-1-1 0,0 1 0,0 0 0,0 0 0,1-1 0,-1 1 0,0 0-1,1 0 1,-1 0 0,0-1 0,1 1 0,-1 0 0,0 0 0,1 0 0,-1 0 0,0 0-1,1 0 1,-1 0 0,0 0 0,1 0 0,-1 0 0,0 0 0,1 0 0,-1 0 0,0 0-1,1 0 1,18 21 240,22 49 72,-26-37-293,-1 1-1,-2 0 1,-2 0 0,0 2-1,5 50 1,8 185-1310,-21-244 976,-2-15 219,2 12-606,-1 1 0,-1-1 0,-5 28 0,4-44 330,-1 0 0,0-1 1,0 1-1,-1-1 0,0 0 1,0 0-1,0 0 0,-1 0 0,0-1 1,-1 1-1,1-1 0,-1 0 1,-1 0-1,-5 5 0,-49 33-3258,-7-6-1608</inkml:trace>
</inkml:ink>
</file>

<file path=ppt/ink/ink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8:27:52.719"/>
    </inkml:context>
    <inkml:brush xml:id="br0">
      <inkml:brushProperty name="width" value="0.05" units="cm"/>
      <inkml:brushProperty name="height" value="0.05" units="cm"/>
      <inkml:brushProperty name="color" value="#E71224"/>
    </inkml:brush>
  </inkml:definitions>
  <inkml:trace contextRef="#ctx0" brushRef="#br0">0 4 10725,'0'0'6379,"21"5"-5067,-4 0-1038,4 1 79,0-1 0,0-1 0,0 0 0,41 0 0,-12-4 67,0-1 0,-1-3-1,1-2 1,56-14 0,-96 18-1213,-1 0 0,0 1 0,1 1 0,17 0 0,-4 1-1613,16-1-3820</inkml:trace>
</inkml:ink>
</file>

<file path=ppt/ink/ink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8:27:53.219"/>
    </inkml:context>
    <inkml:brush xml:id="br0">
      <inkml:brushProperty name="width" value="0.05" units="cm"/>
      <inkml:brushProperty name="height" value="0.05" units="cm"/>
      <inkml:brushProperty name="color" value="#E71224"/>
    </inkml:brush>
  </inkml:definitions>
  <inkml:trace contextRef="#ctx0" brushRef="#br0">41 0 11317,'0'0'10098,"-9"0"-9311,-17 0-167,20 0-232,22 0 152,333 11 1052,-346-11-1599,7 2-1220,-7 4-2600,-3 1-1231</inkml:trace>
</inkml:ink>
</file>

<file path=ppt/ink/ink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8:28:07.886"/>
    </inkml:context>
    <inkml:brush xml:id="br0">
      <inkml:brushProperty name="width" value="0.05" units="cm"/>
      <inkml:brushProperty name="height" value="0.05" units="cm"/>
      <inkml:brushProperty name="color" value="#E71224"/>
    </inkml:brush>
  </inkml:definitions>
  <inkml:trace contextRef="#ctx0" brushRef="#br0">1 1 11733,'0'0'8132,"31"27"-7252,10-23-223,6-2-129,5 0-496,8 0-32,1 0-48,7 1-640,2 1-561,2 0-848,3 1-1376,1-3-5315</inkml:trace>
</inkml:ink>
</file>

<file path=ppt/ink/ink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8:28:08.246"/>
    </inkml:context>
    <inkml:brush xml:id="br0">
      <inkml:brushProperty name="width" value="0.05" units="cm"/>
      <inkml:brushProperty name="height" value="0.05" units="cm"/>
      <inkml:brushProperty name="color" value="#E71224"/>
    </inkml:brush>
  </inkml:definitions>
  <inkml:trace contextRef="#ctx0" brushRef="#br0">1 1 13190,'0'0'7956,"23"0"-7940,1 0 128,-1 0-144,2 0-48,-1 0-753,-3 0-1680,0 0-4242</inkml:trace>
</inkml:ink>
</file>

<file path=ppt/ink/ink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8:30:08.181"/>
    </inkml:context>
    <inkml:brush xml:id="br0">
      <inkml:brushProperty name="width" value="0.05" units="cm"/>
      <inkml:brushProperty name="height" value="0.05" units="cm"/>
      <inkml:brushProperty name="color" value="#E71224"/>
    </inkml:brush>
  </inkml:definitions>
  <inkml:trace contextRef="#ctx0" brushRef="#br0">1 3 11349,'0'0'10122,"22"0"-9730,398-2 985,-388 7-1613,-24 3-1995,-17 5-4245,-9-2-4523</inkml:trace>
</inkml:ink>
</file>

<file path=ppt/ink/ink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8:24:15.760"/>
    </inkml:context>
    <inkml:brush xml:id="br0">
      <inkml:brushProperty name="width" value="0.05" units="cm"/>
      <inkml:brushProperty name="height" value="0.05" units="cm"/>
      <inkml:brushProperty name="color" value="#E71224"/>
    </inkml:brush>
  </inkml:definitions>
  <inkml:trace contextRef="#ctx0" brushRef="#br0">112 8 6771,'0'0'14268,"-18"-1"-12833,-75-5 1239,117 12-1861,18-1-675,0-1-1,1-2 0,42-3 1,-16 0-3542</inkml:trace>
</inkml:ink>
</file>

<file path=ppt/ink/ink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8:24:16.370"/>
    </inkml:context>
    <inkml:brush xml:id="br0">
      <inkml:brushProperty name="width" value="0.05" units="cm"/>
      <inkml:brushProperty name="height" value="0.05" units="cm"/>
      <inkml:brushProperty name="color" value="#E71224"/>
    </inkml:brush>
  </inkml:definitions>
  <inkml:trace contextRef="#ctx0" brushRef="#br0">9 23 8980,'0'0'9007,"-9"-7"-6414,167-1 74,-77 3-3726,2 3-5967</inkml:trace>
</inkml:ink>
</file>

<file path=ppt/ink/ink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8:27:53.905"/>
    </inkml:context>
    <inkml:brush xml:id="br0">
      <inkml:brushProperty name="width" value="0.05" units="cm"/>
      <inkml:brushProperty name="height" value="0.05" units="cm"/>
      <inkml:brushProperty name="color" value="#E71224"/>
    </inkml:brush>
  </inkml:definitions>
  <inkml:trace contextRef="#ctx0" brushRef="#br0">15 1 12902,'0'0'9844,"-15"0"-8560,78 15 52,-16-9-1227,1-2-1,53-2 0,-16-3-2350,16-1-5952,-49 2-1362</inkml:trace>
</inkml:ink>
</file>

<file path=ppt/ink/ink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8:27:54.367"/>
    </inkml:context>
    <inkml:brush xml:id="br0">
      <inkml:brushProperty name="width" value="0.05" units="cm"/>
      <inkml:brushProperty name="height" value="0.05" units="cm"/>
      <inkml:brushProperty name="color" value="#E71224"/>
    </inkml:brush>
  </inkml:definitions>
  <inkml:trace contextRef="#ctx0" brushRef="#br0">8 4 11157,'0'0'11469,"-4"-1"-10567,1 0-710,8 0 83,24 1 433,65 6 716,-42-3-1043,65 1-717,-111-2-768</inkml:trace>
</inkml:ink>
</file>

<file path=ppt/ink/ink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8:30:08.572"/>
    </inkml:context>
    <inkml:brush xml:id="br0">
      <inkml:brushProperty name="width" value="0.05" units="cm"/>
      <inkml:brushProperty name="height" value="0.05" units="cm"/>
      <inkml:brushProperty name="color" value="#E71224"/>
    </inkml:brush>
  </inkml:definitions>
  <inkml:trace contextRef="#ctx0" brushRef="#br0">0 0 6851,'0'0'2257,"124"0"-2257,-73 6-352,1 0-7059</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8:12:48.486"/>
    </inkml:context>
    <inkml:brush xml:id="br0">
      <inkml:brushProperty name="width" value="0.05" units="cm"/>
      <inkml:brushProperty name="height" value="0.05" units="cm"/>
      <inkml:brushProperty name="color" value="#E71224"/>
    </inkml:brush>
  </inkml:definitions>
  <inkml:trace contextRef="#ctx0" brushRef="#br0">12 133 11269,'0'0'3604,"-1"-20"-1077,0-7-1505,-2-27 29,2 22 4458,-5 297-5000,6 219-298,2-462-277,1 0 0,0-1 0,2 1 0,0-1 0,1 0 0,2 0 0,0 0-1,1-1 1,12 20 0,-12-27-220,0 0 0,0-1-1,1 0 1,1 0 0,0-1 0,0-1-1,1 0 1,1-1 0,-1 0 0,2-1-1,-1 0 1,1-1 0,24 9 0,-12-7-1639,52 9 0,37-3-5270</inkml:trace>
</inkml:ink>
</file>

<file path=ppt/ink/ink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8:30:08.916"/>
    </inkml:context>
    <inkml:brush xml:id="br0">
      <inkml:brushProperty name="width" value="0.05" units="cm"/>
      <inkml:brushProperty name="height" value="0.05" units="cm"/>
      <inkml:brushProperty name="color" value="#E71224"/>
    </inkml:brush>
  </inkml:definitions>
  <inkml:trace contextRef="#ctx0" brushRef="#br0">1 16 13782,'0'0'7252,"125"-15"-7108,-61 15-144,6 0 0,2 0-961,4 0-3217</inkml:trace>
</inkml:ink>
</file>

<file path=ppt/ink/ink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8:26:03.113"/>
    </inkml:context>
    <inkml:brush xml:id="br0">
      <inkml:brushProperty name="width" value="0.05" units="cm"/>
      <inkml:brushProperty name="height" value="0.05" units="cm"/>
      <inkml:brushProperty name="color" value="#E71224"/>
    </inkml:brush>
  </inkml:definitions>
  <inkml:trace contextRef="#ctx0" brushRef="#br0">1 1 10917,'0'0'7486,"-1"21"-7267,3 68 551,21 137 0,-6-86-539,25 837 863,-25-331-1043,50-4-78,-56-577-520,28 94 0,-18-110-750,-20-46 1098,1-1 0,-1 0 1,1 0-1,0 1 1,-1-1-1,1-1 0,0 1 1,0 0-1,0 0 1,0-1-1,1 1 0,-1-1 1,0 0-1,1 1 0,-1-1 1,4 1-1,26-2-4739</inkml:trace>
</inkml:ink>
</file>

<file path=ppt/ink/ink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8:26:03.769"/>
    </inkml:context>
    <inkml:brush xml:id="br0">
      <inkml:brushProperty name="width" value="0.05" units="cm"/>
      <inkml:brushProperty name="height" value="0.05" units="cm"/>
      <inkml:brushProperty name="color" value="#E71224"/>
    </inkml:brush>
  </inkml:definitions>
  <inkml:trace contextRef="#ctx0" brushRef="#br0">111 361 16616,'-1'-5'37,"-5"-11"95,2 0-1,0 0 1,0-1 0,2 1-1,-2-23 1,4 34-106,1-1-1,0 1 1,0-1 0,0 1 0,0 0-1,1 0 1,0-1 0,0 1 0,0 0 0,1 1-1,-1-1 1,1 0 0,0 1 0,1 0 0,-1-1-1,1 1 1,0 1 0,0-1 0,0 0-1,8-4 1,7-5 35,1 2 0,1 0-1,0 1 1,0 1-1,1 1 1,41-9 0,147-15 210,-202 31-262,293-20 221,401 22 1,603 113-184,-1249-108-57,662 87 23,-509-56 70,283 88 0,-451-112 17,0 1 1,-1 3-1,-1 1 0,54 33 0,-80-42-55,-1 0 1,0 0-1,0 1 0,-1 1 0,-1 0 0,0 0 1,0 1-1,-1 0 0,0 1 0,-1-1 1,-1 2-1,0-1 0,-1 1 0,-1 0 1,8 30-1,-4 5 88,-3 0 0,-2 1 0,-2-1 0,-7 78 0,-39 199 337,40-301-445,-71 691 1218,72-578-890,6 1-1,6-1 0,31 162 0,63 105 93,6 29-242,-102-399-205,-2 1-1,-1 0 1,-2-1-1,-1 1 1,-2 0-1,-7 50 1,5-74 2,0 1 1,0-1-1,-1 0 1,0 0-1,-1 0 1,-1 0-1,0-1 0,0 0 1,-1 0-1,-1-1 1,0 0-1,0 0 1,-1-1-1,0 0 0,0 0 1,-1-1-1,0-1 1,-1 1-1,0-2 1,0 1-1,-12 4 0,1-3-84,0 0 0,0-1 0,0-2-1,-1 0 1,0-1 0,-29 0 0,-146-6-515,164 1 507,-457-39-829,109 6 743,-1875-3 474,1788 53 5,-148 1 11,609-17-306,0 0-1,-1 0 0,1-1 0,-1 0 0,1 0 0,0-1 0,-9-3 0,15 4-7,1 0 0,-1 1 0,1-1 0,0 0 1,0 0-1,-1 0 0,1 0 0,0 0 0,0 0 0,0 0 0,0 0 0,0 0 0,0-1 0,1 1 0,-1 0 0,0-1 0,0-2 1,0 2-15,1-1 1,0 1-1,-1-1 1,1 1 0,1-1-1,-1 1 1,0-1 0,1 1-1,-1 0 1,1-1 0,-1 1-1,1-1 1,0 1 0,2-3-1,6-10-519,1 0-1,0 1 1,1 0 0,1 1-1,0 1 1,18-15-1,-10 8-515,68-64-4133</inkml:trace>
</inkml:ink>
</file>

<file path=ppt/ink/ink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8:26:04.316"/>
    </inkml:context>
    <inkml:brush xml:id="br0">
      <inkml:brushProperty name="width" value="0.05" units="cm"/>
      <inkml:brushProperty name="height" value="0.05" units="cm"/>
      <inkml:brushProperty name="color" value="#E71224"/>
    </inkml:brush>
  </inkml:definitions>
  <inkml:trace contextRef="#ctx0" brushRef="#br0">246 113 11141,'-27'2'3210,"-8"0"-2650,13-2-250,0 2 0,0 1 0,1 0 0,-35 10 0,24 0 814,24-2-581,8-11-531,1 1-1,-1 0 1,0-1-1,1 1 1,-1 0-1,1-1 1,-1 1-1,1-1 1,-1 1-1,1-1 1,0 1-1,-1-1 1,1 1-1,0-1 0,-1 1 1,1-1-1,0 0 1,0 1-1,-1-1 1,1 0-1,0 0 1,1 0-1,33 9 272,1-3 0,0-1 0,49 1-1,-78-5-241,1008-3 1184,-917-1-1194,1764-42 378,-697 18-113,-502-7-14,-584 24-199,-52 1-15,-27 9-66,0 0-1,0 0 1,0-1-1,0 1 1,0 0-1,0 0 1,0-1-1,0 1 1,0 0-1,0 0 1,0-1-1,0 1 1,0 0-1,0 0 1,0-1 0,0 1-1,0 0 1,0 0-1,0-1 1,0 1-1,-1 0 1,1 0-1,0 0 1,0-1-1,0 1 1,0 0-1,0 0 1,-1 0-1,1-1 1,0 1-1,0 0 1,0 0-1,-1 0 1,1 0 0,0 0-1,0-1 1,-1 1-1,1 0 1,0 0-1,0 0 1,0 0-1,-1 0 1,1 0-1,0 0 1,-1 0-1,-48-12-11,-193-17-2834,74 9-2051</inkml:trace>
</inkml:ink>
</file>

<file path=ppt/ink/ink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8:26:04.910"/>
    </inkml:context>
    <inkml:brush xml:id="br0">
      <inkml:brushProperty name="width" value="0.05" units="cm"/>
      <inkml:brushProperty name="height" value="0.05" units="cm"/>
      <inkml:brushProperty name="color" value="#E71224"/>
    </inkml:brush>
  </inkml:definitions>
  <inkml:trace contextRef="#ctx0" brushRef="#br0">1 0 15863,'0'0'5189,"3"22"-4458,59 265 961,-61-286-1688,-1 1 0,0-1-1,0 0 1,0 0 0,0 0 0,1-1 0,-1 1 0,0 0 0,1 0 0,-1 0 0,1 0-1,-1 0 1,1 0 0,-1 0 0,1-1 0,0 1 0,-1 0 0,1 0 0,0-1 0,-1 1-1,1 0 1,0-1 0,0 1 0,0-1 0,0 1 0,0-1 0,0 0 0,0 1 0,0-1-1,0 0 1,0 0 0,0 1 0,0-1 0,0 0 0,0 0 0,0 0 0,0 0 0,0 0-1,0-1 1,0 1 0,0 0 0,0 0 0,0-1 0,0 1 0,-1 0 0,1-1 0,0 1-1,0-1 1,0 1 0,0-1 0,0 0 0,-1 1 0,1-1 0,0 0 0,-1 1 0,2-3-1,7-5 68,-1-1-1,-1 0 0,12-18 1,-16 22-46,61-110 1656,-51 175-1241,20 154-4821,-33-213 4123,0 0-1,0 0 0,0 0 0,1 0 0,-1 0 1,0 0-1,0 0 0,1 0 0,-1-1 0,0 1 1,1 0-1,-1 0 0,1 0 0,-1-1 1,1 1-1,-1 0 0,1 0 0,0-1 0,-1 1 1,1-1-1,0 1 0,0-1 0,-1 1 0,1-1 1,0 1-1,0-1 0,0 1 0,1-1 1,10 1-7434</inkml:trace>
</inkml:ink>
</file>

<file path=ppt/ink/ink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8:26:05.254"/>
    </inkml:context>
    <inkml:brush xml:id="br0">
      <inkml:brushProperty name="width" value="0.05" units="cm"/>
      <inkml:brushProperty name="height" value="0.05" units="cm"/>
      <inkml:brushProperty name="color" value="#E71224"/>
    </inkml:brush>
  </inkml:definitions>
  <inkml:trace contextRef="#ctx0" brushRef="#br0">1 0 16872,'0'0'6707,"6"16"-6046,-2-6-606,4 7-70,-2-1 1,0 1 0,-1 0 0,-1 0 0,-1 0-1,2 22 1,-2-20-995,-3-19 790,1 1 0,-1-1 0,0 1 0,0-1 1,0 1-1,1-1 0,-1 0 0,0 1 0,1-1 0,-1 0 1,0 1-1,1-1 0,-1 1 0,0-1 0,1 0 0,-1 0 1,1 1-1,-1-1 0,1 0 0,-1 0 0,1 0 0,-1 1 1,1-1-1,-1 0 0,0 0 0,1 0 0,-1 0 0,1 0 1,-1 0-1,2 0 0,13-10-6459,-6-5 5857,8-36 1497,-14 39 914,0 0 0,1 1 0,1-1 0,0 1-1,0 0 1,14-20 0,-18 30-1526,-1 1 1,0 0-1,1 0 0,-1-1 0,0 1 0,1 0 0,-1 0 1,0 0-1,1 0 0,-1-1 0,1 1 0,-1 0 0,0 0 1,1 0-1,-1 0 0,1 0 0,-1 0 0,0 0 1,1 0-1,-1 0 0,1 0 0,-1 0 0,0 0 0,1 1 1,-1-1-1,1 0 0,-1 0 0,0 0 0,1 1 1,-1-1-1,0 0 0,1 0 0,-1 1 0,0-1 0,1 0 1,-1 0-1,0 1 0,0-1 0,1 0 0,-1 1 1,0-1-1,0 0 0,0 1 0,1-1 0,-1 1 0,0-1 1,0 0-1,0 1 0,0 0 0,9 20-159,-9-20 231,4 16-79,-1 1 0,0-1 0,-1 1 0,-1 19 0,3 26-2141,-3-54 846,1 0 0,0 0-1,0-1 1,6 15-1,7 2-5332</inkml:trace>
</inkml:ink>
</file>

<file path=ppt/ink/ink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8:26:05.832"/>
    </inkml:context>
    <inkml:brush xml:id="br0">
      <inkml:brushProperty name="width" value="0.05" units="cm"/>
      <inkml:brushProperty name="height" value="0.05" units="cm"/>
      <inkml:brushProperty name="color" value="#E71224"/>
    </inkml:brush>
  </inkml:definitions>
  <inkml:trace contextRef="#ctx0" brushRef="#br0">1 191 10565,'0'0'2630,"0"-22"-351,0-88 501,0 52 2681,34 556-3736,-18-343-1580,234 1761 1517,-214-1693-1590,15 446 0,-55-412-416,17-283-1102,92-178-5373,-63 105 2300</inkml:trace>
</inkml:ink>
</file>

<file path=ppt/ink/ink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8:26:06.416"/>
    </inkml:context>
    <inkml:brush xml:id="br0">
      <inkml:brushProperty name="width" value="0.05" units="cm"/>
      <inkml:brushProperty name="height" value="0.05" units="cm"/>
      <inkml:brushProperty name="color" value="#E71224"/>
    </inkml:brush>
  </inkml:definitions>
  <inkml:trace contextRef="#ctx0" brushRef="#br0">0 1 16632,'0'0'6957,"4"16"-6788,3 26-61,-1 0 1,-2 0 0,-3 1 0,-1 0 0,-9 67 0,7-96-108,-4 51 17,24-82 142,19-21 83,-20 19 104,1 1 0,0 1-1,37-27 1,-53 43-325,-1 1 0,1-1 0,-1 0 1,1 0-1,-1 1 0,1-1 0,0 1 0,-1-1 0,1 1 0,0 0 1,0 0-1,-1 0 0,1 0 0,0 0 0,-1 0 0,1 0 0,0 0 1,0 1-1,-1-1 0,1 1 0,-1-1 0,1 1 0,0 0 0,-1 0 1,1-1-1,-1 1 0,1 0 0,-1 0 0,0 0 0,0 1 1,1-1-1,-1 0 0,0 0 0,0 1 0,0-1 0,0 1 0,0-1 1,0 1-1,0 2 0,5 7-25,-1 0 0,0 0 1,-1 1-1,3 14 0,-6-24 22,6 55 23,2 2-3123,-9-58 2787,0-1 1,0 1-1,1 0 0,-1-1 0,1 1 0,-1-1 0,0 1 0,1 0 0,-1-1 0,1 1 1,-1-1-1,1 0 0,0 1 0,-1-1 0,1 1 0,-1-1 0,1 0 0,0 1 0,-1-1 1,1 0-1,0 0 0,-1 0 0,1 1 0,0-1 0,-1 0 0,1 0 0,0 0 0,0 0 0,-1 0 1,1 0-1,0 0 0,0-1 0,2 1-1127</inkml:trace>
</inkml:ink>
</file>

<file path=ppt/ink/ink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8:26:06.797"/>
    </inkml:context>
    <inkml:brush xml:id="br0">
      <inkml:brushProperty name="width" value="0.05" units="cm"/>
      <inkml:brushProperty name="height" value="0.05" units="cm"/>
      <inkml:brushProperty name="color" value="#E71224"/>
    </inkml:brush>
  </inkml:definitions>
  <inkml:trace contextRef="#ctx0" brushRef="#br0">4 1 7027,'0'0'16472,"-4"28"-15768,14 1 0,-1 3-287,-5 3-257,-2-2-64,-2-1-96,0-4-80,0-6-625,0-5-1184,0-6-640,6-8-1392,13-3-1618</inkml:trace>
</inkml:ink>
</file>

<file path=ppt/ink/ink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8:26:07.161"/>
    </inkml:context>
    <inkml:brush xml:id="br0">
      <inkml:brushProperty name="width" value="0.05" units="cm"/>
      <inkml:brushProperty name="height" value="0.05" units="cm"/>
      <inkml:brushProperty name="color" value="#E71224"/>
    </inkml:brush>
  </inkml:definitions>
  <inkml:trace contextRef="#ctx0" brushRef="#br0">0 13 784,'0'0'17334,"19"-3"-16614,57-6-58,-74 9-638,0 0 0,-1 0 1,1 0-1,-1 0 0,1 0 1,-1 1-1,1-1 0,-1 0 1,1 1-1,-1 0 1,1-1-1,-1 1 0,0 0 1,1 0-1,-1-1 0,0 1 1,0 0-1,1 0 0,-1 1 1,0-1-1,0 0 1,0 0-1,0 0 0,-1 1 1,1-1-1,0 0 0,0 1 1,-1-1-1,1 1 0,-1-1 1,1 1-1,-1-1 0,0 1 1,0-1-1,1 3 1,-1 3 25,0 0 0,0 0 1,0 0-1,-1 0 0,-1 9 1,1-16-51,0 5 5,0-1-1,-1 1 1,1-1 0,-1 0-1,-1 0 1,1 0 0,0 0-1,-1 0 1,0 0 0,0-1 0,0 1-1,-4 2 1,3-1 118,0-1 0,0 0 0,0 1 0,1 0 1,0 0-1,-5 8 0,8-12-42,0-1-71,0 1-1,-1-1 1,1 0 0,0 0 0,0 0 0,0 1-1,0-1 1,0 0 0,0 0 0,0 0 0,0 1 0,0-1-1,0 0 1,0 0 0,0 1 0,0-1 0,0 0-1,0 0 1,0 0 0,0 1 0,0-1 0,0 0-1,0 0 1,0 0 0,0 1 0,1-1 0,-1 0-1,0 0 1,0 0 0,0 0 0,0 1 0,0-1-1,1 0 1,-1 0 0,0 0 0,0 0 0,0 0 0,0 1-1,1-1 1,-1 0 0,0 0 0,0 0 0,0 0-1,1 0 1,-1 0 0,0 0 0,0 0 0,1 0-1,-1 0 1,0 0 0,0 0 0,0 0 0,1 0-1,-1 0 1,0 0 0,0 0 0,0 0 0,1 0 0,-1 0-1,0 0 1,0 0 0,0-1 0,1 1 0,-1 0-1,0 0 1,320-9 1971,-193 1-3525,0 5-4124</inkml:trace>
</inkml:ink>
</file>

<file path=ppt/ink/ink2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5-11-03T09:14:56.933"/>
    </inkml:context>
    <inkml:brush xml:id="br0">
      <inkml:brushProperty name="width" value="0.05292" units="cm"/>
      <inkml:brushProperty name="height" value="0.05292" units="cm"/>
      <inkml:brushProperty name="color" value="#FF0000"/>
    </inkml:brush>
  </inkml:definitions>
  <inkml:trace contextRef="#ctx0" brushRef="#br0">8601 14668 618 0,'0'0'292'0,"0"0"-116"0,0 0-50 16,0 0-25-16,0 0-49 16,0 0-14-16,0 0-5 15,0 0-13-15,0 0-11 16,0 0-3-16,0 0 4 15,0 11-9-15,0 10 1 0,0 18 17 16,10 10 18-16,19 17-13 16,3 11-3-16,0 8-6 15,3 5-10-15,-3-1 8 16,-3-9-10-16,6-13 0 16,-6-9 2-16,-6-9-3 15,2-5-1-15,-15-5 6 16,9-10-5-16,-9-8-1 15,-7-10 0-15,-3-7 3 16,3-4-4-16,-3 0 0 0,0 0 1 16,0 0 1-1,0 0 3-15,0 0 3 0,0-4-8 16,-35-18-23 0,6-6-38-16,10-7-41 0,-7-7-8 15,7-5-12-15,3 1-12 16,-6 2-3-16,-4 3-69 15,7 1 115-15,-4 2 23 16,-2 0 10-16,5 2 27 16,1 5 31-16,0-2 6 15,3-3 7-15,-7 1 15 16,17 0 33-16,-7 4 17 16,-3 1 22-16,3 10 35 15,-3 1-28-15,3 3-3 16,-3 7 2-16,-3 5-25 0,13-1-41 15,6 5 25-15,-13 0-32 16,13 0-1-16,0 0-15 16,0 0-7-16,0 0-7 15,0 0-3-15,-10 9-7 16,10 14 7-16,-6 6 5 16,3 8-3-16,3-1-1 15,0 7 1-15,0-4 0 16,0-1-1-16,0-7 0 15,0-10 1-15,0-4-4 16,0-10 0-16,0-6 2 16,0-1 1-16,0 0 4 0,0-6 6 15,0-21-7-15,0-16-4 16,0-8 0-16,0-7 0 16,0-4 0-1,0 8-1-15,0 3 1 0,9 9-1 16,1 4 1-16,9 10 0 15,-9 8 0-15,-1 5 1 16,7 12-2-16,4 3-9 16,-1 0 0-16,19 0 10 15,1 11 0-15,6 7 3 16,-4 3-2-16,4 2-1 16,-3 0 1-16,3 3-1 15,-10 1-2-15,13 1-45 0,0 4-82 16,-3-2-103-1,3-3-314-15</inkml:trace>
  <inkml:trace contextRef="#ctx0" brushRef="#br0" timeOffset="20833.75">4482 2868 455 0,'0'0'291'16,"0"0"-134"-16,0 0 8 0,0 0-18 0,-270 4-45 0,248-4-15 15,12 0-15-15,10 0-3 16,0 0-38-16,0 3-22 15,0-3-3-15,0 2-6 16,19-2-3-16,46 3 3 16,24-1 2-16,40-2 5 15,12 0-4-15,19 0-3 16,29 0 14-16,16-2-2 16,29-3 0-16,-3-1-5 0,10 2 3 15,2 4-4 1,-5-1 1-16,5-3-5 0,-6 4 1 15,-12-5 0-15,-7-2 3 16,-10-3-2-16,-12-3-1 16,-1 5-1-16,4-4 6 15,-22 3 8-15,-17 0-3 16,-19 1 3-16,-26 4-7 16,-22 0-8-16,-6 4 6 15,-23-2-7-15,-10 2 0 16,-9-3 4-16,-13 1-3 15,-3 2 9-15,-9-4-4 16,-4 4 2-16,-13 0-4 0,3 0-3 16,-6 0 1-1,0 0-2-15,0 0-30 0,0 0-49 16,-64 27-53-16,-29 7-143 16,-19 4-725-16</inkml:trace>
  <inkml:trace contextRef="#ctx0" brushRef="#br0" timeOffset="28936.2">13757 14323 631 0,'0'0'306'0,"0"0"-131"0,0 0-63 0,0 0-6 0,0 0-23 16,0 0-19-16,0 0-6 15,0 0-12-15,0-35-9 16,0 35-9-16,0 0-12 16,0 0-6-16,0 0-10 15,0 13-5-15,6 18 5 16,-3 13 1-16,7 10 3 15,3 5-1-15,3-3 1 16,0 1-3-16,0-6 0 16,-3-5 0-16,0-11-1 15,6-8 3-15,-13-5-3 16,-6-12-1-16,0-3 1 16,3-4 1-16,-3-3 1 15,0 0-1-15,0 0 3 16,0 0 9-16,0-10 8 0,-3-14-16 15,-26-11-5-15,4 0 0 16,-4-8 0-16,0 0 1 16,0-5 0-16,0 3-1 15,7 3-4-15,-1 0 4 16,4 9 0-16,0 6 6 16,3 9-6-16,6 9 5 15,7 3-9-15,3 3 4 16,-3 3 0-16,3 0 0 15,-3 0-1-15,3 0-2 16,0 0-8-16,0 0-2 16,0 26 5-16,-10 2 7 0,10 11 1 15,-3-2 1 1,3-5 1-16,0-2-2 0,-7-7 0 16,7-7 0-16,0-5-1 15,0-7 1-15,0-3 2 16,0-1-1-16,0 0 1 15,-3 0 5-15,-3-8-7 16,-4-15-1-16,7-8-4 16,0-5 5-16,3-2 0 15,0 3 2-15,0 4-2 16,0 8-5-16,0 7 2 16,0 9 2-16,0 3-1 15,0 1-2-15,6 3 3 0,23 0-3 16,6 0 3-1,4 0 0-15,15 0 1 0,-9 7-3 16,-3 9 1-16,6 10 0 16,-3 1-15-16,-7 5-39 15,10 6-61-15,-9 0-79 16,-4-4-183-16</inkml:trace>
  <inkml:trace contextRef="#ctx0" brushRef="#br0" timeOffset="34635.72">4405 8200 345 0,'0'0'47'0,"0"0"-37"0,0 0 175 0,0 0-108 15,0 0-38-15,0 0 7 16,0 0 67-16,16 0-47 16,-16 0 14-16,0 0-5 15,0 0-11-15,0 0-4 16,0 0-7-16,0 0-20 15,0 0 12-15,0 0-11 16,0 0 5-16,0-1-2 16,0 1-28-16,-16-3 5 15,0 3-7-15,3 0 5 0,-10 0 1 16,10 0-7-16,-6 0-3 16,3 0-3-16,-6 12 0 15,3 2 0-15,-1 4 2 16,11 3-2-16,-1-1-1 15,4 2 1-15,6-2-2 16,0 3 0-16,0-7 2 16,0 6-1-16,16-5-2 15,13 0 1-15,-1-4 1 16,1 1 1-16,10-5-2 16,-1-1 1-16,-12-7-2 15,3-1 6-15,-10 0-4 16,10 0 2-16,-4-1 1 0,-5-14 0 15,-1-5 2-15,-6-1 0 16,-4 2-2-16,-9-6 5 16,0 5 1-16,0-3-2 15,-9 0 7-15,-23-1 3 16,-13 5 2-16,-3 3-5 16,9 2-6-16,-2 8-2 15,-11 6-5-15,17 0-3 16,-4 0-9-16,11 6-60 15,-1 16-111-15,10 0-221 16</inkml:trace>
  <inkml:trace contextRef="#ctx0" brushRef="#br0" timeOffset="35436.22">13888 9135 1197 0,'0'0'124'0,"0"0"-5"0,0 0-14 16,0 0-47-16,0 0-43 0,0 0-14 0,106-99-1 15,-55 64-25-15,-19-4-232 16</inkml:trace>
  <inkml:trace contextRef="#ctx0" brushRef="#br0" timeOffset="38317.32">6646 15783 468 0,'0'0'363'16,"0"0"-288"-16,0 0 43 0,0 0 20 0,0 0-48 0,0 0-40 15,0 0-4-15,-90 96-20 16,122-91 13-16,26-2 12 16,35-3-9-16,9 0-6 15,14 0-13-15,5-10-9 16,14 1-9-16,-13 1 1 15,6 3-3-15,7 5-3 16,-7 0 1-16,-12 0-1 16,-4 0-4-16,-19 18-43 0,-7 4-46 15,-18 5-62-15,-17-3-113 16,-22 0-253-16</inkml:trace>
  <inkml:trace contextRef="#ctx0" brushRef="#br0" timeOffset="44801.04">18207 2949 408 0,'0'0'256'0,"0"0"-81"0,0 0-31 15,9-132 4-15,-9 98-44 0,0-1-41 16,10 5 13 0,0 3-8-16,-10 7-7 0,0 8-19 15,0 7 1-15,0 5-17 16,0 0-6-16,0 0-12 16,0 0-8-16,0 0 0 15,0 0-4-15,13 5-4 16,-10 19 8-16,6 11 2 15,4 16-1-15,-3 5 8 16,3 11-5-16,-7 6 0 16,13 1 0-16,-9-1-2 15,3-5 1-15,-10-5-1 16,7-8-1-16,-1-2 0 16,1-3 1-16,-10-7-2 15,0-4 0-15,13-11 0 0,-13-2 0 16,0-11-2-1,0-5 4-15,0-2-2 0,0-3 0 16,0-3 2-16,0 0-2 16,0 1 3-16,0-3 4 15,0 0 0-15,0 0 3 16,0 0 10-16,-13-20 0 16,-6-1-17-16,-7-1 1 15,3-5-3-15,4-3-1 16,3 0 0-16,-3 3 1 15,16 3-1-15,-13 6 4 16,16 6-1-16,-10 3 5 16,10 4 5-16,0 1 0 0,-10 4-5 15,10 0-1-15,0 0-7 16,0 0-6 0,0 0-2-16,0 9 0 0,0 12 5 15,20 3 3-15,9 7 5 16,3 4-4-16,-7-5-1 15,1-2 0-15,3-2 0 16,0-5 0-16,-4-2 0 16,-5-7 0-16,-8-4-2 15,-2-3 2-15,0-5-2 16,-7 0-2-16,3 0 0 16,10-18 4-16,7-18 5 15,2-9 3-15,-9-2-3 16,4-1-5-16,-11 7 0 0,1 7-6 15,-7 4-2-15,-3 9-7 16,10 5-23-16,-10 9-30 16,3 4-30-16,0 3-86 15,-3 0-114-15,0 7-452 16</inkml:trace>
  <inkml:trace contextRef="#ctx0" brushRef="#br0" timeOffset="46573.05">17652 18546 1074 0,'0'0'116'0,"0"0"41"0,0 0-33 0,0 0-20 0,0 0-28 15,0 0-27-15,-141 0-23 16,141-2-10-16,0-2-7 15,45-4-9-15,26-5 1 16,34-5 11-16,14 0-10 16,9 5 3-16,0 4-5 15,1 6-2-15,-7 3-8 16,3 0-57-16,-23 0-72 16,-28 20-214-16</inkml:trace>
  <inkml:trace contextRef="#ctx0" brushRef="#br0" timeOffset="55366.81">22759 2869 585 0,'0'0'207'0,"0"0"3"0,0 0-70 0,0 0-27 0,0 0-38 16,0 0-4-16,0 0-14 15,-83-86-24-15,83 86-22 16,0 0-9-16,0 13 0 15,0 19-2-15,13 9 17 16,9 13 4-16,1 8-7 16,-1 9-6-16,-6 0 2 15,4 2-3-15,-4-3-4 16,-7-10 1-16,1 0-3 16,-4-6 1-16,-6-14-2 15,0-5 1-15,0-16 0 16,0-9-1-16,0-6 0 0,0-3 1 15,0-1 5-15,0 0 4 16,0 0 18-16,-35-15-14 16,9-13-7-16,-6-6-7 15,3-7 0-15,10 2 0 16,-6 7 1-16,15 5 0 16,0 10 4-16,10 3 5 15,0 5-3-15,-6 2 3 16,6 7 2-16,0 0-7 15,0 0-5-15,0 0-3 16,0 20-2-16,0 12 5 16,26 7 3-16,2 1-3 0,1-1 0 15,3-1 1 1,-6-2-1-16,-10-5 1 0,13-4-1 16,-7-8 0-16,-9-6-1 15,0-6 0-15,3-7-1 16,-3 0-3-16,6 0 5 15,7-20 0-15,9-14 7 16,-3-6-4-16,-3-5-2 16,-4-2 1-16,-5 7-2 15,-1 2 0-15,-3 7-2 16,-10 4-5-16,-6 4-10 16,4 7-22-16,-4 7-25 15,0 9-49-15,0 0-86 0,0 0-333 16</inkml:trace>
  <inkml:trace contextRef="#ctx0" brushRef="#br0" timeOffset="56617.71">22885 9890 666 0,'0'0'207'0,"0"0"-49"0,0 0-44 0,0 0-26 0,0 0-50 16,0 0-2-16,0-26-7 15,0 25 3-15,0-1-3 16,0-1-9-16,0 3-6 16,0 0-14-16,0 0-4 15,0 0-11-15,0 10-119 16,0 12-193-16</inkml:trace>
  <inkml:trace contextRef="#ctx0" brushRef="#br0" timeOffset="57217.73">23016 12089 729 0,'0'0'297'0,"0"0"-188"0,0 0-17 0,0 0-46 16,0 0-37-16,0 0-9 16,22 0-7-16,-9 0-155 0,0-11-372 15</inkml:trace>
  <inkml:trace contextRef="#ctx0" brushRef="#br0" timeOffset="57884.28">24359 8916 909 0,'0'0'175'0,"0"0"-28"0,0 0-23 0,-253 27-19 0,224-24-20 15,23-3-34-15,6 0-9 16,0 0-18-16,25-23-9 15,81-24 1-15,45-16-4 16,54-14-6-16,23 0-3 0,12 3-3 16,-19 9-2-1,-35 12 1-15,-45 14 1 0,-44 15 0 16,-46 12 0-16,-29 7-1 16,-12 5-3-16,-10 0-1 15,0 0 2-15,0 0-53 16,0 24-62-16,-22 12-89 15,-39 4-334-15</inkml:trace>
</inkml:ink>
</file>

<file path=ppt/ink/ink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8:32:51.277"/>
    </inkml:context>
    <inkml:brush xml:id="br0">
      <inkml:brushProperty name="width" value="0.05" units="cm"/>
      <inkml:brushProperty name="height" value="0.05" units="cm"/>
      <inkml:brushProperty name="color" value="#E71224"/>
    </inkml:brush>
  </inkml:definitions>
  <inkml:trace contextRef="#ctx0" brushRef="#br0">975 315 10677,'0'0'6435,"4"-17"-5523,2-3-656,-3 12-113,0 0 1,-1-1-1,0 1 1,0-1-1,-1 1 1,0-1-1,-1-12 1,0 18-65,-1 0 1,1-1 0,-1 1 0,0 0 0,0 0-1,0 0 1,-1 0 0,1 0 0,-1 0-1,0 0 1,1 0 0,-1 1 0,-1-1 0,1 1-1,0-1 1,-1 1 0,1 0 0,-1 0 0,1 0-1,-1 0 1,0 0 0,0 1 0,0-1 0,0 1-1,0 0 1,0 0 0,-1 0 0,1 0-1,-6 0 1,-10-3 55,0 1-1,0 0 1,-34 2 0,22 1-32,-1 1 1,1 2-1,0 2 1,0 0-1,1 2 1,-1 1-1,1 2 1,1 1 0,0 1-1,-50 29 1,51-23-25,0 0 1,2 2 0,0 1-1,1 0 1,2 2-1,0 1 1,-38 53-1,48-57-29,0 1-1,2 0 1,1 0-1,0 1 1,2 0-1,0 1 0,2 0 1,0 0-1,2 0 1,1 1-1,-2 41 1,5-63-48,-1 12 27,1 1 0,0 0 0,1-1 0,0 1 1,1-1-1,1 0 0,0 1 0,1-1 0,0-1 0,1 1 1,11 20-1,2-6 20,1 0 1,2-1-1,1 0 1,0-2-1,2-1 0,1-1 1,39 28-1,-45-38-38,0 0-1,0-2 1,1 0-1,0-2 0,1 0 1,0-1-1,1-1 1,-1-1-1,1-1 0,1-1 1,-1-1-1,24 0 1,-11-3-2,0-1 0,0-2 0,0-2 0,0-1 0,-1-1 0,0-2 1,-1-2-1,0 0 0,-1-3 0,0 0 0,50-32 0,-60 30 26,0 0-1,-1-1 1,0-1-1,-1-1 1,-2 0-1,0-2 1,25-36-1,-32 40-15,-2-1 0,1-1 0,-2 0 0,0 0 0,-2 0 0,0-1 0,-1 0 0,-1 0 1,-1 0-1,1-35 0,-2 36 27,-1-1 1,-2 0 0,0 0-1,-1 1 1,-1-1 0,0 0-1,-2 1 1,0 0 0,-15-34 0,-6 4-43,-2 1 1,-3 1-1,-1 1 1,-2 2-1,-2 2 1,-77-70 0,98 100-5,0 1 0,0 1 1,-1 0-1,-1 1 0,0 0 1,0 2-1,0 0 1,-1 1-1,-23-5 0,11 6-10,-1 0 1,-1 2-1,1 2 0,-55 3 0,62 1-2,-1 1 0,0 1 0,1 1 0,0 2 0,1 0 0,0 1-1,0 1 1,1 2 0,0 0 0,1 1 0,0 1 0,1 1 0,-27 26 0,17-11-6,2 0-1,1 2 1,1 1 0,2 1 0,1 1 0,2 1 0,-21 51-1,30-59 11,2 2 0,0-1 0,2 1-1,1 0 1,2 1 0,1-1 0,1 1-1,2 0 1,1 0 0,6 52 0,-2-62 6,0-1 0,2 0 0,0-1 0,1 1 0,1-1 1,0-1-1,2 1 0,0-1 0,1-1 0,1 0 0,0-1 1,2 0-1,0-1 0,0 0 0,1-1 0,1-1 0,0 0 0,1-1 1,0-1-1,1-1 0,1 0 0,-1-2 0,1 0 0,1-1 0,38 9 1,-20-9-29,1-1 0,-1-3 0,1-1 0,-1-2 0,1-1 0,0-2 0,-1-2 0,0-1 0,0-3 0,-1 0 0,0-3 0,64-28 0,-79 29 34,0-1 0,-1-1 0,0-1 0,-1-1 0,-1-1 0,0 0 0,-1-2 0,-1 0 0,-1-1 0,-1 0 0,0-1-1,-1-1 1,-2 0 0,0-1 0,-1-1 0,-1 1 0,-1-2 0,-1 1 0,-1-1 0,-2 0 0,0-1 0,3-46 0,-7 51 7,-1-1-1,0 1 1,-2-1 0,0 1-1,-2-1 1,0 1 0,-1 0-1,-1 1 1,0-1 0,-16-29-1,8 23 56,-2 1 0,0 0 1,-2 2-1,0 0 0,-2 1 0,0 0 0,-1 2 0,-2 1 0,0 0 0,-27-15 0,35 25-301,0 1 0,0 1 0,-1 0 0,0 1 0,0 1 0,0 1 0,-1 0 0,-18-1 0,21 4-602,0 0 0,0 1 0,0 1 0,0 1-1,1 0 1,-1 0 0,0 2 0,1-1 0,0 2 0,-23 10-1,-29 17-7419</inkml:trace>
</inkml:ink>
</file>

<file path=ppt/ink/ink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8:32:56.422"/>
    </inkml:context>
    <inkml:brush xml:id="br0">
      <inkml:brushProperty name="width" value="0.05" units="cm"/>
      <inkml:brushProperty name="height" value="0.05" units="cm"/>
      <inkml:brushProperty name="color" value="#E71224"/>
    </inkml:brush>
  </inkml:definitions>
  <inkml:trace contextRef="#ctx0" brushRef="#br0">1 410 9124,'0'0'10344,"0"44"-7954,0-44-2347,0 0 0,0 1 1,0-1-1,0 0 0,0 0 0,0 1 1,0-1-1,0 0 0,0 0 0,-1 0 1,1 1-1,0-1 0,0 0 0,0 0 1,0 1-1,0-1 0,0 0 0,1 0 1,-1 1-1,0-1 0,0 0 0,0 0 1,0 1-1,0-1 0,0 0 0,0 0 1,0 0-1,1 1 0,-1-1 0,0 0 0,0 0 1,0 0-1,0 0 0,1 1 0,-1-1 1,0 0-1,0 0 0,0 0 0,1 0 1,-1 0-1,0 0 0,0 1 0,0-1 1,1 0-1,-1 0 0,0 0 0,0 0 1,1 0-1,-1 0 0,1 0 0,11-14 1051,21-40-657,-22 35-323,27-40-776,65-76 0,3 13-6061,-52 62-853</inkml:trace>
</inkml:ink>
</file>

<file path=ppt/ink/ink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8:32:58.484"/>
    </inkml:context>
    <inkml:brush xml:id="br0">
      <inkml:brushProperty name="width" value="0.05" units="cm"/>
      <inkml:brushProperty name="height" value="0.05" units="cm"/>
      <inkml:brushProperty name="color" value="#E71224"/>
    </inkml:brush>
  </inkml:definitions>
  <inkml:trace contextRef="#ctx0" brushRef="#br0">39 697 15927,'0'0'6387,"-39"8"-5346,58-42-241,12-17-432,12-18 0,12-7-368,11-4-64,9-1-128,5 5-1088,-2 4-753,-2 11-688,-10 7-1025,-12 4-5522</inkml:trace>
</inkml:ink>
</file>

<file path=ppt/ink/ink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8:33:00.129"/>
    </inkml:context>
    <inkml:brush xml:id="br0">
      <inkml:brushProperty name="width" value="0.05" units="cm"/>
      <inkml:brushProperty name="height" value="0.05" units="cm"/>
      <inkml:brushProperty name="color" value="#E71224"/>
    </inkml:brush>
  </inkml:definitions>
  <inkml:trace contextRef="#ctx0" brushRef="#br0">1 486 15591,'0'0'7588,"70"-139"-7364,-19 80-80,15-2-144,12 1-592,7 7-1634,-9-3-623,-6-1-2993</inkml:trace>
</inkml:ink>
</file>

<file path=ppt/ink/ink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8:33:01.871"/>
    </inkml:context>
    <inkml:brush xml:id="br0">
      <inkml:brushProperty name="width" value="0.05" units="cm"/>
      <inkml:brushProperty name="height" value="0.05" units="cm"/>
      <inkml:brushProperty name="color" value="#E71224"/>
    </inkml:brush>
  </inkml:definitions>
  <inkml:trace contextRef="#ctx0" brushRef="#br0">5 476 15959,'0'0'1681,"-4"-94"-544,30 53-465,18-3-64,7-1-528,11 1-64,4 1-32,0 0-304,-4 5-768,-9-3-961,-8-2-3010</inkml:trace>
</inkml:ink>
</file>

<file path=ppt/ink/ink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8:25:16.280"/>
    </inkml:context>
    <inkml:brush xml:id="br0">
      <inkml:brushProperty name="width" value="0.05" units="cm"/>
      <inkml:brushProperty name="height" value="0.05" units="cm"/>
      <inkml:brushProperty name="color" value="#E71224"/>
    </inkml:brush>
  </inkml:definitions>
  <inkml:trace contextRef="#ctx0" brushRef="#br0">0 50 16295,'0'0'5955,"18"-8"-5250,-9 4-650,62-25 480,-65 27-459,1 0 1,-1 0 0,0 1 0,1 0-1,-1 0 1,0 1 0,1 0-1,-1 0 1,1 1 0,-1-1-1,0 1 1,8 2 0,-13-2-75,1 0 1,-1-1-1,1 1 0,-1 0 1,0 0-1,1 0 0,-1 0 1,0 0-1,1 0 0,-1 0 0,0 0 1,0 0-1,0 1 0,0-1 1,0 0-1,-1 1 0,1-1 1,0 0-1,0 1 0,-1-1 1,1 1-1,-1 0 0,0-1 1,1 1-1,-1-1 0,0 1 1,0 0-1,0-1 0,0 3 1,-1 5-75,-1 0 0,0 0 0,0 0 1,-5 12-1,-2 19-760,9-38 798,0-1-1,1 1 0,-1 0 0,1-1 0,0 1 0,-1-1 0,1 1 0,0-1 1,0 1-1,0-1 0,0 1 0,0-1 0,0 0 0,1 0 0,-1 1 1,0-1-1,1 0 0,-1 0 0,1 0 0,-1-1 0,1 1 0,1 1 0,46 17-330,-31-13 110,24 16-225,-41-22 477,0 1 0,0 0 0,0-1 0,0 1 0,-1 0-1,1 0 1,0-1 0,0 1 0,0 0 0,-1 0-1,1 0 1,0 0 0,-1 0 0,1 0 0,-1 0-1,1 0 1,-1 0 0,0 0 0,1 1 0,-1-1-1,0 0 1,0 0 0,0 0 0,0 0 0,0 0-1,0 1 1,0-1 0,0 0 0,0 0 0,0 0-1,-1 0 1,1 0 0,0 0 0,-1 0 0,1 1-1,-1-1 1,0 0 0,1 0 0,-1-1 0,0 2-1,-4 3 11,0-1-1,0 0 0,-1 0 0,1 0 1,-1-1-1,0 0 0,0 0 0,0 0 0,-8 2 1,-67 18-249,59-18-80,-50 12-4774,47-13-2179</inkml:trace>
</inkml:ink>
</file>

<file path=ppt/ink/ink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8:25:16.795"/>
    </inkml:context>
    <inkml:brush xml:id="br0">
      <inkml:brushProperty name="width" value="0.05" units="cm"/>
      <inkml:brushProperty name="height" value="0.05" units="cm"/>
      <inkml:brushProperty name="color" value="#E71224"/>
    </inkml:brush>
  </inkml:definitions>
  <inkml:trace contextRef="#ctx0" brushRef="#br0">4 1 15831,'0'0'8351,"0"11"-8140,-2 16-106,1-7-58,0 1-1,1-1 0,5 37 0,-4-55-44,-1-1 1,1 1-1,0 0 0,0-1 0,0 1 0,0-1 0,0 1 0,0-1 0,0 1 0,0-1 1,0 0-1,1 0 0,-1 0 0,0 1 0,1-1 0,-1-1 0,1 1 0,-1 0 0,1 0 1,0 0-1,-1-1 0,1 1 0,0-1 0,-1 1 0,1-1 0,0 0 0,0 0 0,0 0 1,-1 0-1,1 0 0,0 0 0,0 0 0,-1 0 0,1-1 0,2 0 0,2 0 11,1-1-1,-1 1 1,0-2-1,1 1 1,-1-1-1,0 1 1,11-8-1,52-52 128,-32 27 393,-36 35-510,-1 1 0,1-1 1,0 1-1,-1-1 0,1 1 1,-1-1-1,1 1 1,-1 0-1,1-1 0,-1 1 1,1 0-1,-1-1 0,0 1 1,1 0-1,-1 0 0,0-1 1,0 1-1,0 0 0,1 0 1,-1 0-1,0-1 1,0 1-1,0 0 0,0 0 1,-1 1-1,6 31-175,-5-31 193,7 127-2137,-11-43-4423,-3-41-777</inkml:trace>
</inkml:ink>
</file>

<file path=ppt/ink/ink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8:33:04.343"/>
    </inkml:context>
    <inkml:brush xml:id="br0">
      <inkml:brushProperty name="width" value="0.05" units="cm"/>
      <inkml:brushProperty name="height" value="0.05" units="cm"/>
      <inkml:brushProperty name="color" value="#E71224"/>
    </inkml:brush>
  </inkml:definitions>
  <inkml:trace contextRef="#ctx0" brushRef="#br0">7 138 11461,'0'0'7806,"-6"0"-4508,72-3-3143,0-2 1,108-24-1,-20-7-2582,-3-4-4718,-118 31 4702,23-6-8573</inkml:trace>
</inkml:ink>
</file>

<file path=ppt/ink/ink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8:33:04.703"/>
    </inkml:context>
    <inkml:brush xml:id="br0">
      <inkml:brushProperty name="width" value="0.05" units="cm"/>
      <inkml:brushProperty name="height" value="0.05" units="cm"/>
      <inkml:brushProperty name="color" value="#E71224"/>
    </inkml:brush>
  </inkml:definitions>
  <inkml:trace contextRef="#ctx0" brushRef="#br0">1 33 14375,'0'0'7891,"10"-5"-7170,35-1-305,7 4-272,5-1-16,3 1-48,0 0-80,2 2-640,-1 0-1313,5-4-1457,0-5-4241</inkml:trace>
</inkml:ink>
</file>

<file path=ppt/ink/ink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8:33:05.373"/>
    </inkml:context>
    <inkml:brush xml:id="br0">
      <inkml:brushProperty name="width" value="0.05" units="cm"/>
      <inkml:brushProperty name="height" value="0.05" units="cm"/>
      <inkml:brushProperty name="color" value="#E71224"/>
    </inkml:brush>
  </inkml:definitions>
  <inkml:trace contextRef="#ctx0" brushRef="#br0">1 27 15847,'0'0'8308,"18"-6"-8244,15 2-64,4 3-160,11-1-640,5 0-769,7-2-240,10 2-1360,4-3-3330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8:13:27.935"/>
    </inkml:context>
    <inkml:brush xml:id="br0">
      <inkml:brushProperty name="width" value="0.05" units="cm"/>
      <inkml:brushProperty name="height" value="0.05" units="cm"/>
      <inkml:brushProperty name="color" value="#E71224"/>
    </inkml:brush>
  </inkml:definitions>
  <inkml:trace contextRef="#ctx0" brushRef="#br0">450 121 11717,'0'0'5323,"-15"2"-4944,-5 2-189,7-2 10,0 0 0,0 0 0,-22-1-1,33-1-133,0-1-1,1 1 0,-1 0 1,0-1-1,0 1 0,0-1 1,0 1-1,0-1 1,1 0-1,-1 0 0,0 0 1,1 0-1,-1 0 0,1 0 1,-1 0-1,1-1 0,-1 1 1,1 0-1,0-1 0,0 0 1,-1 1-1,1-1 0,0 1 1,1-1-1,-1 0 0,0 0 1,0 1-1,1-1 0,-1-3 1,-1-1 53,1 0 1,0 0-1,0 0 1,1 0-1,0 0 1,0 0-1,0 0 1,2-9-1,-1 13-99,0 0 0,0 0-1,0 0 1,1 0-1,-1 0 1,0 0-1,1 1 1,-1-1-1,1 0 1,-1 1-1,1-1 1,0 1-1,0 0 1,0-1-1,0 1 1,-1 0-1,2 0 1,-1 0-1,0 1 1,0-1-1,0 0 1,0 1-1,0-1 1,1 1 0,-1 0-1,0 0 1,0 0-1,1 0 1,-1 0-1,4 1 1,-2-1-2,-1 0 0,1 0 0,0 1 0,-1-1 0,1 1 0,-1 0 1,1 0-1,-1 0 0,1 1 0,-1-1 0,0 1 0,1 0 0,-1 0 1,0 0-1,0 0 0,0 0 0,-1 1 0,4 3 0,-3 1-3,0-1 0,-1 1-1,1 0 1,-2 0-1,1 0 1,-1 0 0,0 0-1,0 0 1,-1 0 0,0 1-1,0-1 1,-1 0 0,0 0-1,0 0 1,-1 0-1,0 0 1,0 0 0,-1-1-1,1 1 1,-8 11 0,-3 5 36,-1 0 0,-1-2 0,-1 0 0,-24 25 0,-69 64-21,94-97-23,0-1 1,-1 0-1,0-1 1,-1-1-1,-34 15 1,49-23-6,-1-1 0,0 0 0,0 0 0,0-1 0,0 1 1,0-1-1,0 1 0,0-1 0,0 0 0,0 0 0,0 0 0,0 0 0,0-1 0,-2 0 1,3 0 2,0 1 1,1-1 0,-1 0 0,1 0 0,-1 0 0,1 0 0,-1 0-1,1 0 1,0-1 0,0 1 0,-1 0 0,1-1 0,0 1 0,0-1 0,0 1-1,1-1 1,-3-2 0,2-4 9,-1 1 1,1 0-1,-1 0 1,2-1-1,-1 1 0,1 0 1,1-1-1,-1 1 0,4-14 1,-4 19 7,0-1 0,1 1 0,0 0 0,-1 0 1,1 0-1,0-1 0,0 1 0,0 0 0,0 0 1,0 0-1,1 1 0,-1-1 0,1 0 0,-1 0 0,1 1 1,0-1-1,-1 1 0,1-1 0,0 1 0,0 0 1,0 0-1,0 0 0,0 0 0,0 0 0,0 0 1,1 0-1,-1 1 0,0-1 0,0 1 0,3 0 0,-2-1 19,1 1-1,-1 1 0,0-1 1,1 0-1,-1 1 0,0 0 1,1-1-1,-1 1 0,0 1 0,0-1 1,0 0-1,0 1 0,0 0 1,0-1-1,0 1 0,-1 0 1,1 1-1,-1-1 0,5 5 0,10 18 69,0 0-1,-2 2 0,23 54 1,4 8-102,-39-84-173,-1-2-1,1 1 1,0 0 0,0 0-1,0-1 1,1 0 0,-1 0 0,1 0-1,0 0 1,0 0 0,0-1-1,0 1 1,0-1 0,1 0 0,-1-1-1,0 1 1,1-1 0,-1 1-1,1-2 1,0 1 0,0 0 0,9-1-1,-6 0-520,1 0-1,0-1 0,0 0 0,-1-1 0,1 0 1,-1 0-1,1-1 0,-1 0 0,0-1 1,0 1-1,12-9 0,21-20-4595</inkml:trace>
</inkml:ink>
</file>

<file path=ppt/ink/ink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8:33:05.716"/>
    </inkml:context>
    <inkml:brush xml:id="br0">
      <inkml:brushProperty name="width" value="0.05" units="cm"/>
      <inkml:brushProperty name="height" value="0.05" units="cm"/>
      <inkml:brushProperty name="color" value="#E71224"/>
    </inkml:brush>
  </inkml:definitions>
  <inkml:trace contextRef="#ctx0" brushRef="#br0">1 39 7459,'0'0'15800,"2"-11"-15384,22 9-352,9 1 16,13-1-80,5 0-16,11 0-400,6-2-1393,2-1-1233,8-4-4689</inkml:trace>
</inkml:ink>
</file>

<file path=ppt/ink/ink26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5-11-03T09:27:10.257"/>
    </inkml:context>
    <inkml:brush xml:id="br0">
      <inkml:brushProperty name="width" value="0.05292" units="cm"/>
      <inkml:brushProperty name="height" value="0.05292" units="cm"/>
      <inkml:brushProperty name="color" value="#FF0000"/>
    </inkml:brush>
  </inkml:definitions>
  <inkml:trace contextRef="#ctx0" brushRef="#br0">13539 6597 721 0,'0'0'365'0,"0"0"-261"16,0 0 7-16,0 0-3 0,0 0-20 15,0 0-41-15,0 0-1 16,-16-12-6-16,16 12-16 15,0 0-9-15,35-5-11 16,32-5 2-16,30 1 3 0,15 1-7 16,-16 1-2-1,-3 7-20-15,-10 0-105 0,-9 0-148 16,-7 0-406-16</inkml:trace>
  <inkml:trace contextRef="#ctx0" brushRef="#br0" timeOffset="9249.99">1840 7627 818 0,'0'0'206'0,"0"0"-26"0,0 0-51 15,0 0-20-15,0 0-42 0,0 0-16 16,0 0-40-16,0 0-6 15,-42-43-5-15,42 70-13 16,0 7 13-16,0 7 14 16,0-4-11-16,3 2-3 15,-3 0 6-15,13-12-6 16,-7-1 0-16,14-11 2 16,-4-6-3-16,-7-5 1 15,1-4 0-15,3 0-2 16,3 0 2-16,3-17 3 0,16-10 5 15,-6-8-3-15,-6 2-5 16,-4-3 2-16,-13-2 1 16,7 14-2-16,-6 6 2 15,-7 9-1-15,0 6 16 16,0 3-1-16,0 0-3 16,0 0-14-16,0 22-5 15,0 9 2-15,0 8 3 16,0 3 4-16,0 9-2 15,0 3-2-15,-7-3 0 16,-6-1-1-16,13-7-16 16,0-9-47-16,0-10-66 15,0-9-43-15,20-7-124 16,15-8-162-16</inkml:trace>
  <inkml:trace contextRef="#ctx0" brushRef="#br0" timeOffset="9482.87">2263 7839 738 0,'0'0'296'0,"0"0"-62"0,0 0-115 0,0 0-37 0,0 0-52 16,0 0-19-16,0 9-6 16,26 13 27-16,2 4-3 15,11 2-20-15,-4 7-6 16,4-4 0-16,-11 7-3 15,-8-7-3-15,-1 1-45 0,-3-8-61 16,-6-9-26-16,-10-4-64 16,0-11-122-16,0 0-208 15</inkml:trace>
  <inkml:trace contextRef="#ctx0" brushRef="#br0" timeOffset="9682.39">2404 7887 574 0,'0'0'303'0,"0"0"-57"16,0 0-66-16,0 0-46 16,0 0-50-16,0 0-52 15,-74-12-30-15,61 38-1 16,-6 2 8-16,6 6-1 16,-9 4-7-16,9-3-2 0,0 0-3 15,7-4-53-15,6-6-76 16,0-11-34-16,0-10-129 15,19-4-118-15</inkml:trace>
  <inkml:trace contextRef="#ctx0" brushRef="#br0" timeOffset="10066.53">2802 7735 855 0,'0'0'335'0,"0"0"-178"15,0 0-97-15,0 0-38 16,0 0-15-16,0 0 30 16,0 80-22-16,12-60-7 15,1-1-5-15,10-8-3 16,-17-2 1-16,4-5-1 16,-4-1 0-16,4-3-1 15,9 0 2-15,0 0 5 16,10-21 7-16,-3-1-12 15,-7-4 18-15,-6 6-6 16,-7 4 13-16,4 9-5 16,-10 0 8-16,0 7-7 15,0 0 10-15,0 0-28 0,0 0-4 16,0 17 0 0,0 5 0-16,0 8-1 0,13 4 2 15,-7 2-3 1,-6 7-14-16,0 7-71 0,10 4-58 15,-10 4-86-15,0 4-249 16</inkml:trace>
  <inkml:trace contextRef="#ctx0" brushRef="#br0" timeOffset="18100.25">1679 16663 760 0,'0'0'158'0,"0"0"-95"0,0 0 24 0,0 0 32 15,0 0-85-15,0 0-30 16,0 0-4-16,0 0-3 16,68 2-15-16,-1-2-140 15,7 0-221-15</inkml:trace>
  <inkml:trace contextRef="#ctx0" brushRef="#br0" timeOffset="18350.62">2920 16553 783 0,'0'0'190'16,"0"0"-106"-16,0 0-22 15,0 0-35-15,0 0-21 16,0 0-6-16,55 5-15 0,-33-2-144 16,4 1-485-16</inkml:trace>
  <inkml:trace contextRef="#ctx0" brushRef="#br0" timeOffset="19484.91">14924 16887 902 0,'0'0'178'0,"0"0"-5"0,0 0-51 0,0 0-2 0,0 0-27 16,0 0-44-1,-7-5-7-15,7 2-31 0,-9 3-5 16,6 0-6-16,-7 0-3 16,-16 0-130-16,7 0-497 15</inkml:trace>
  <inkml:trace contextRef="#ctx0" brushRef="#br0" timeOffset="25033.86">14501 5500 391 0,'0'0'781'0,"0"0"-587"0,0 0-28 0,0 0-54 16,0 0-25-16,0 0-31 16,0 0-4-16,-26-103-31 15,26 103-14-15,0 14-4 0,0 8-1 16,19 5 16-1,-3-9-5-15,16-4-4 0,-9-9-3 16,9 0-5-16,13-5 0 16,41-9 3-16,7-29 6 15,19-18-6-15,13-9-4 16,-22-5-20-16,-10 0-33 16,-16 11-69-16,-6 3-95 15,-11 5-349-15</inkml:trace>
  <inkml:trace contextRef="#ctx0" brushRef="#br0" timeOffset="28184.46">3648 4365 546 0,'0'0'414'0,"0"0"-234"0,0 0-56 0,0 0-49 16,0 0-16-16,0 0-21 15,0 0-16-15,0 0 0 0,-13 5-7 16,13-5-11-16,0 0-4 16,0 0 0-16,0 1-7 15,0 3-30-15,13 4-96 16,13-1-84-16,9-4-225 15</inkml:trace>
  <inkml:trace contextRef="#ctx0" brushRef="#br0" timeOffset="28550.92">4914 4304 696 0,'0'0'212'0,"0"0"-76"0,0 0-45 0,0 0-45 16,0 0-25-16,0 0-20 0,0-5-1 15,0 5 0-15,0 0-68 16,-9 0-111-16,-1 0-183 15</inkml:trace>
  <inkml:trace contextRef="#ctx0" brushRef="#br0" timeOffset="29184.33">3674 5340 736 0,'0'0'226'0,"0"0"-74"0,0 0-89 0,0 0-34 0,0 0-27 15,0 0-2-15,25 0-14 16,-6 0 7-16,4 0-116 15,3 0-202-15</inkml:trace>
  <inkml:trace contextRef="#ctx0" brushRef="#br0" timeOffset="29450.54">5078 5238 293 0,'0'0'434'0,"0"0"-324"15,0 0-36-15,0 0-37 16,0 0-37-16,0 0-2 15,-32 17-94-15,16-15-181 0</inkml:trace>
  <inkml:trace contextRef="#ctx0" brushRef="#br0" timeOffset="32134.61">1275 16620 763 0,'0'0'246'0,"0"0"-100"0,0 0 0 0,0 0-42 0,0 0-21 16,0 0-21-16,0 0-20 15,-22-9-17-15,22 9-12 16,0 6-7-16,0 16-3 16,0 7 9-16,0 0-1 15,0-9 0-15,0-5-3 16,10-4-8-16,2-10 4 15,-2-1-3-15,6 0 10 16,23-27 33-16,18-19-2 16,11-13-38-16,2-4 0 0,-12 1-4 15,6 6-9-15,-13 4-50 16,-6 6-76-16,-6 7-197 16</inkml:trace>
  <inkml:trace contextRef="#ctx0" brushRef="#br0" timeOffset="32950.17">2725 16728 813 0,'0'0'357'0,"0"0"-207"0,0 0-41 0,0 0 20 0,0 0-67 15,0 0-32-15,-13-38-17 16,13 38 5-16,0 0-18 15,0 14 6-15,0 9-4 0,13 1 1 16,3-5 2 0,3-3 2-16,-10-4-2 0,1-7-3 15,0-2 2-15,-4-3-2 16,13 0 9-16,17-24 16 16,9-15 1-16,19-16-21 15,0-6-6-15,3-1-1 16,-9 0-15-16,-4 9-29 15,-6 9-52-15,-12 8-103 16,-4 4-218-16</inkml:trace>
  <inkml:trace contextRef="#ctx0" brushRef="#br0" timeOffset="33916.83">6299 16597 796 0,'0'0'290'0,"0"0"-144"0,0 0-14 0,0 0 5 0,0 0-68 16,0 0-49-16,-12-24-1 15,12 31-9-15,0 18-7 16,0 6 12-16,12 4-4 16,4-5-6-16,4 0-1 15,-1-10-1-15,0-4-1 16,-9-7-2-16,6-7 1 15,0-2 2-15,9 0 0 0,11-24 23 16,25-18-1-16,-7-9-15 16,1-2-4-16,2 2-6 15,-2 6 0-15,-7 1 0 16,-3 7-5-16,3 7-42 16,-19 9-57-16,0 15-84 15,-20 6-163-15,7 0-347 16</inkml:trace>
  <inkml:trace contextRef="#ctx0" brushRef="#br0" timeOffset="34383.87">7604 16580 892 0,'0'0'327'0,"0"0"-225"0,0 0-21 0,0 0 78 16,0 0-88-16,0 0-43 16,-6-64 5-16,6 64-26 15,0 5-5-15,0 17-2 16,0 8 14-16,0 2-14 16,0-8-1-16,0-2 1 15,6-4 1-15,4-9-1 16,12-6 0-16,-6-3 7 15,29 0-6-15,13-25 27 0,16-20-7 16,3-12-11-16,9-2-5 16,-2 2-4-16,-17 6-2 15,-9 11-18-15,-26 9-68 16,-16 8-169-16,-10 5-498 16</inkml:trace>
  <inkml:trace contextRef="#ctx0" brushRef="#br0" timeOffset="36470.36">18123 3976 524 0,'0'0'268'0,"0"0"-169"0,0 0-24 0,0 0-10 0,0 0-9 16,0 0-4-16,-169-85-33 15,140 84 20-15,-16 1-12 16,-6 0-20-16,-10 4 0 16,-7 11 15-16,1 5 2 15,3 5-11-15,-20 8 0 16,4 6 5-16,-9 6 0 16,15 0-12-16,6 3 9 15,20 7-3-15,23 8-1 16,-7 14 1-16,22 8 7 15,10 7-8-15,0-2-1 16,0-6-8-16,42-12 1 0,19-8-3 16,25-5 3-1,10-13 2-15,17 0 5 16,-1-11-4-16,-10-4 5 0,1-11 3 16,3-9 0-16,-4-11-1 15,1 0-4-15,12-6-4 16,-6-26 8-16,-3-11-3 15,-22-7-10-15,2-6 5 16,-22-3 5-16,-9-4-8 16,-17-8 3-16,-12 2-4 15,-23-5 11-15,-3-3-10 16,0 0 2-16,-51 3 4 16,-29 1 1-16,-4 7-8 0,-21 5 7 15,2 10-4 1,10 9-3-16,6 15-2 0,-6 19-4 15,0 8-11-15,-16 0-129 16,-38 20-130-16,-1 1-626 16</inkml:trace>
  <inkml:trace contextRef="#ctx0" brushRef="#br0" timeOffset="37584.19">5177 12346 441 0,'0'0'412'0,"0"0"-205"0,0 0-46 16,0 0-44-16,0 0-24 0,0 0-25 15,-6 0-12-15,6 0-10 16,0 0-14-16,0 2-19 16,0 14-4-16,0 4 5 15,0 3 3-15,0-3 2 16,16-6-10-16,-7-5-3 16,14-6-1-16,-10-3-2 15,22 0 3-15,26-38 30 16,22-13 0-16,23-13-36 15,6-10-1-15,10 7-29 0,-6 1-76 16,-7 6-181-16,-13-3-710 16</inkml:trace>
  <inkml:trace contextRef="#ctx0" brushRef="#br0" timeOffset="51401.21">27341 1308 657 0,'0'0'437'0,"0"0"-236"0,0 0-90 0,0 0-55 16,0 0-36-16,0 0-16 15,0 0-4-15,-131 150 3 16,131-81 1-16,6-2 3 16,36-5-4-16,15-12-2 15,1-18 1-15,13-9 0 16,-4-8 0-16,10-15 3 16,6 0 0-16,-6-19 11 0,-13-16 4 15,-3-13 0 1,-29-5-1-16,-22-1-5 0,-10-3 2 15,-10-1 3-15,-73-5-8 16,-13-3-9-16,-13 8-2 16,-3 8-1-16,6 20-2 15,19 20 0-15,-3 10-28 16,13 17-47-16,7 33-28 16,28 12-108-16,39 3-197 15</inkml:trace>
  <inkml:trace contextRef="#ctx0" brushRef="#br0" timeOffset="51817.08">27732 2546 994 0,'0'0'191'0,"0"0"13"0,0 0-74 0,0 0-72 0,0 0-56 0,0 0 0 16,-93 103 7-1,93-44 8-15,0 7-9 0,13-2-7 16,45-3 3-16,6-11-4 15,3-20 7-15,0-20-6 16,-2-10-1-16,8 0 2 16,-5-32 1-16,-11-18 3 15,-12-13 11-15,-25-3 0 16,-20 6-11-16,0 9-5 16,-39 11 3-16,-25 8-3 15,-13 15-1-15,-6 17-15 16,-10 0-45-16,-4 22-90 15,-5 21-102-15,18 5-269 16</inkml:trace>
  <inkml:trace contextRef="#ctx0" brushRef="#br0" timeOffset="52217.29">27665 4216 78 0,'0'0'1084'16,"0"0"-1018"-16,0 0 32 0,0 0-25 15,0 0-16 1,-212 145-34-16,212-101-4 0,13 2-4 15,35-3 2-15,13-2 2 16,6-13-15-16,10-4 2 16,-9-17-1-16,-1-7 5 15,-13 0-2-15,-9-28 23 16,3-17 3-16,-9-9-9 16,-29-3-5-16,-10 3-11 15,0 5 0-15,-23 8-5 16,-41 11-4-16,-10 13-2 15,-9 16-5-15,-4 1-29 16,10 9-71-16,13 25-52 16,10 7-197-16</inkml:trace>
  <inkml:trace contextRef="#ctx0" brushRef="#br0" timeOffset="52634.06">27876 5736 1135 0,'0'0'104'0,"0"0"-10"0,0 0-22 0,0 0-3 0,0 0-34 16,-205 153-15-16,205-108-5 16,0 3-5-16,48-3 11 15,7 0-14-15,-7-9-1 16,29-8-5-16,-23-8 2 16,7-14-3-16,-6-6 0 15,-10-3 4-15,9-29 17 16,-15-6 5-16,-10-10-10 15,-20-4-9-15,-9 6 6 16,0 6-9-16,-38 5 7 16,-26 12-11-16,-10 10-1 0,3 11-7 15,1 2-36-15,9 2-81 16,16 19-99-16,29 2-426 16</inkml:trace>
  <inkml:trace contextRef="#ctx0" brushRef="#br0" timeOffset="53051.83">28389 6871 1258 0,'0'0'94'16,"0"0"13"-16,0 0-34 15,0 0-25-15,0 0-35 16,-246 122-5-16,236-73-6 16,10-3 6-16,0 1-4 15,0-5-3-15,29-4 0 16,16-14-2-16,3-12 2 15,19-12-1-15,0 0 0 16,7-15 4-16,-7-21-1 0,-12-9-1 16,-10-2 5-1,-16-4 12-15,-10 8-3 16,-19 1-1-16,0 6-8 0,-19 9-6 16,-36 4 1-16,-12 5-4 15,0 4-26-15,-7-4-72 16,0-5-142-16,7-15-539 15</inkml:trace>
  <inkml:trace contextRef="#ctx0" brushRef="#br0" timeOffset="55317.36">28377 7863 638 0,'0'0'196'0,"0"0"-17"0,0 0-45 0,0 0 1 15,0 0-26-15,0 0-54 16,-77-12-10-16,67 51-22 16,4 7 18-16,6 3-14 15,0-6-7-15,0-5-1 0,28-11-10 16,21-5-9-1,-5-10 3-15,14-9-3 0,0-3 1 16,12 0 1-16,-2-24 0 16,-1-11-1-16,-12-4 4 15,-17-6-2-15,-12-3 4 16,-23 1 5 0,-3 1 0-16,-10 8-9 0,-47 9 3 15,-20 11-6-15,-13 6-3 16,-6 12-14-16,9 0-54 15,13 0-103-15,17 0-235 16</inkml:trace>
  <inkml:trace contextRef="#ctx0" brushRef="#br0" timeOffset="57500.86">31483 735 603 0,'0'0'173'0,"0"0"11"0,0 0-49 0,0 0 10 0,0 0-85 0,0 0-37 15,-77-23-20-15,58 61 1 16,-7 12 8-16,23 5-11 16,3 0 5-16,0-5-5 15,39-11 0-15,31-12 4 16,1-16-3-16,6-11-2 16,-4 0 3-16,1-11 4 15,-22-24 0-15,-11-5 19 16,-22-5-5-16,-19 1-2 15,0 6-11-15,0 3-8 0,-60 8 15 16,-1 6-15-16,-20 11-7 16,1 10-1-16,0 0-44 15,0 15-113 1,19 20-210-16,19 18-482 0</inkml:trace>
  <inkml:trace contextRef="#ctx0" brushRef="#br0" timeOffset="57834.85">31660 2031 990 0,'0'0'56'0,"0"0"-40"0,0 0-13 16,0 0 22-16,0 131-8 15,3-94-8-15,35-7 2 16,-2-12-1-16,8-9-2 16,5-9 17-16,-1-4 64 15,9-27-19-15,-21-8-33 16,-8-4-9-16,-18-5-1 16,-10 6 7-16,-26 6-15 15,-41 6-8-15,-19 12-11 16,9 15-7-16,-4 3-4 0,4 4-25 15,10 34-76-15,0 9-110 16,12 10-168 0</inkml:trace>
  <inkml:trace contextRef="#ctx0" brushRef="#br0" timeOffset="58171.38">31397 3541 749 0,'0'0'313'0,"0"0"-232"16,0 0-47-16,0 0-29 16,0 0 7-16,0 0 2 0,48 149-8 15,-19-112 6-15,9-6 1 16,-12-6 16-16,9-18-28 15,0-4 16-15,1-3 17 16,-1-8 33-16,3-23-19 16,-18-3-5-16,-20-5-19 15,0 0 3-15,-32 6-22 16,-33 6-3-16,-2 7-2 16,-3 10-6-16,12 10 6 15,-10 0-16-15,17 16-73 16,-10 20-57-16,23 10-164 15</inkml:trace>
  <inkml:trace contextRef="#ctx0" brushRef="#br0" timeOffset="58518.04">31454 4706 907 0,'0'0'122'16,"0"0"-116"-16,0 0 94 16,0 0-1-16,65 133-62 15,-37-90-10-15,11-8-20 16,6-5 1-16,3-7 8 16,0-10 12-16,0-7-10 0,-3-6 2 15,-7 0 8-15,1-27 5 16,-13-11-14-16,-10-2 14 15,-16-1-7-15,0 2-10 16,-36 7-5-16,-25 5-11 16,-28 8-15-16,-4 12 12 15,-4 7-16-15,4 0-45 16,13 12-45-16,10 21-108 16,6 7-222-16</inkml:trace>
  <inkml:trace contextRef="#ctx0" brushRef="#br0" timeOffset="58934.73">31326 5903 987 0,'0'0'75'15,"0"0"-44"-15,0 0 62 16,0 0-36-16,0 0-29 16,0 0-4-16,0 59-10 15,0-47-2-15,0 1-7 16,3-3 5-16,20-3-9 16,-1 0 3-16,1-3-1 0,15-4-6 15,7 0 6 1,-6 0 0-16,-11-1 8 0,11-13 4 15,-17 1 24-15,-9-1-12 16,-10-2-5-16,-3 2-5 16,0 1 0-16,0-1-1 15,-32 1-6-15,-22 2-10 16,9 3 3-16,3 5-1 16,-3 3 0-16,10 0-3 15,-7 3 1-15,-2 17-4 16,5 7-32-16,10 11-96 0,10 2-156 15,6 2-337 1</inkml:trace>
  <inkml:trace contextRef="#ctx0" brushRef="#br0" timeOffset="59334.78">31519 7088 723 0,'0'0'424'0,"0"0"-270"0,0 0-57 0,0 0-45 0,0 0-37 16,0 0-9-1,-93 81 3-15,93-50 11 0,0 4-19 16,0-3 2-16,9 2 2 15,23-11-5-15,-6-1-2 16,12-12 0-16,4-4 4 16,-3-6 2-16,5 0-2 15,-12-16 3-15,-3-14 2 16,-9 1-3-16,-14-1 9 16,-6 0-1-16,0 6 2 15,-35 3-1-15,-17 6-13 16,-12 10-1-16,-9 5-7 15,-1 0-34-15,-10 15-29 0,27 12-86 16,9 8-336 0</inkml:trace>
  <inkml:trace contextRef="#ctx0" brushRef="#br0" timeOffset="59701.62">31714 7917 940 0,'0'0'213'0,"0"0"-147"16,0 0 26-16,0 0-17 0,0 0-48 15,-112 144-17-15,112-108-9 16,0-3 24-16,6-7-18 15,17-9 1-15,15-4-2 16,1-13-6-16,6 0 2 16,-1-3 4-16,-11-23 34 15,5-2-1-15,-16-4-19 16,-15-1 12-16,-7 3-24 16,0 3 11-16,-7 5-10 15,-63-1-8-15,3 5-1 16,-23 2 0-16,0 2-55 15,-16 5-72-15,-9-4-148 0,3-4-677 16</inkml:trace>
  <inkml:trace contextRef="#ctx0" brushRef="#br0" timeOffset="60583.96">27399 1521 811 0,'0'0'110'0,"0"0"49"0,0 0-40 15,0 0-20-15,0 0-49 16,0 0-28-16,-183 0-11 16,260 0-8-16,74 0 37 15,76-11 6-15,75-16-19 16,37-12-13-16,37-2-13 15,18-9-1-15,0 2-1 16,-15 0 1-16,-30 2 6 0,-38 5-4 16,-38 0 2-16,-65 11-4 15,-80 11-5 1,-41 7 5-16,-62 11 1 0,-15 1-1 16,-10 0 0-16,0 0-6 15,0 0 1-15,0 1-23 16,0 15-6-16,0 7-23 15,0 4-67-15,-19 4-63 16,-10 1-142-16,0-2-420 16</inkml:trace>
  <inkml:trace contextRef="#ctx0" brushRef="#br0" timeOffset="61005.38">27277 1621 899 0,'0'0'106'0,"0"0"22"0,0 0-62 0,0 0-35 15,0 0-14-15,0 0 64 16,462 75-44-16,-200-49-27 16,27 7-7-16,25 3 8 0,36 9-3 15,15 4-1-15,17 4 15 16,-14 2 6-16,-25 4 5 16,-38-1-15-16,-32-5 0 15,-30-6 1-15,-31-7-1 16,-45-11 11-16,-46-9-18 15,-44-6-4-15,-38-8-1 16,-20-2-6-16,-19-4-7 16,0 0 5-16,0 0 2 15,-38 0-40-15,-27 0-38 16,-37 0-82-16,-23 0-139 16,6 3-414-16</inkml:trace>
  <inkml:trace contextRef="#ctx0" brushRef="#br0" timeOffset="61450.83">27287 1797 1060 0,'0'0'42'0,"0"0"32"0,0 0 10 0,0 0-45 0,0 0-37 0,0 0 23 16,336 127 7-16,-147-62-5 16,39 13 23-16,6 12-23 15,13 6-5-15,16 11 2 16,25 11-7-16,-2 8 4 15,5 3 17-15,-18 3-21 16,-20-8 5-16,-38-4-8 16,0 2-1-16,-32-4-9 15,-14-3 9-15,-21-9-12 16,-20-18 5-16,-28-11-3 0,-11-15-3 16,-31-16 2-16,-16-15 3 15,-26-11-9-15,-7-14 4 16,-9-6-22-16,0 0-38 15,-48-14-94-15,-29-16-98 16,-25-2-185-16</inkml:trace>
  <inkml:trace contextRef="#ctx0" brushRef="#br0" timeOffset="61917.79">26934 2025 966 0,'0'0'42'0,"0"0"-35"0,0 0 63 0,0 0 51 16,353 169-48-16,-164-86-14 16,48 7-23-16,23 18 35 15,12 14-38-15,-6 14 4 16,4 13 14-16,-8 2-22 0,5 2 9 16,2 6-6-1,-13-1-22-15,14 0 7 16,-30-4-8-16,-9-2-4 0,-19-3-3 15,-26-4-2-15,-20-5 7 16,-25-12-3-16,-16-15-2 16,-28-18-2-16,-14-20 0 15,-35-24-3-15,-19-18 0 16,-20-18-19-16,-9-12-30 16,0-3-35-16,-12-7-19 15,-46-25-60-15,-25-16-110 16,-10-15-313-16</inkml:trace>
  <inkml:trace contextRef="#ctx0" brushRef="#br0" timeOffset="62417.95">27745 2162 844 0,'0'0'104'0,"0"0"23"0,0 0-17 16,0 0-13-16,0 0-67 0,0 0-27 15,160 40 21-15,-25 30-4 16,6 22 8-16,0 28 17 15,0 28-11-15,-13 25-1 16,-6 17 7-16,-6 13-12 16,-4 0-9-16,10 5 7 15,3 0-16-15,6 5 4 16,20 12 2-16,-4 10-15 16,14 1 5-16,-7 3-6 15,-4-13 3-15,-9-10 4 16,0-14-11-16,0-16 7 15,0-20-3-15,1-15 1 16,-11-20 1-16,0-14-2 0,-18-15 3 16,-20-18-3-16,-29-22-2 15,-23-25-16-15,-25-19-22 16,-16-18-26-16,0 0-23 16,-3-24-11-16,-42-24-72 15,-28-17-48-15,5-21-182 16</inkml:trace>
  <inkml:trace contextRef="#ctx0" brushRef="#br0" timeOffset="62885.2">27088 2610 1033 0,'0'0'19'0,"0"0"62"0,0 0-42 0,0 0 26 15,0 0-47-15,0 0 6 16,263 188 36-16,-100-52-7 15,20 26-12-15,6 21 33 0,13 18-29 16,0 12-19-16,6 7-9 16,30 13 10-1,28 14-5-15,19 7-3 16,10 4-5-16,3-6 1 0,-12-13-10 16,-7-13 0-16,-17-16-1 15,-18-15-2-15,-26-17 3 16,-13-20-2-16,-19-18-3 15,-19-19 0-15,-10-21 0 16,-22-19-3-16,-30-19-8 16,-34-22-15-16,-32-17-16 15,-30-17-53-15,-9-6-65 16,0-7-15-16,-45-28-191 0</inkml:trace>
  <inkml:trace contextRef="#ctx0" brushRef="#br0" timeOffset="63418.13">28229 2643 845 0,'0'0'57'0,"0"0"-46"0,0 0-5 0,26 131 84 16,47-18 6-16,14 34-33 15,28 31 16-15,4 20-15 16,16 16-4-16,15 18-15 16,1 7-7-16,6 16 6 15,-6 9-4-15,0 2-11 16,-10 3 5-16,-10-11-20 16,1-6-9-16,-11-17 7 15,-8-8 5-15,-11-15-15 16,-6-17 1-16,-9-15-3 0,-13-15 6 15,-17-9-3-15,-31-8-3 16,-16-16 0-16,-10-20 0 16,0-26-1-16,0-15-9 15,0-23-1-15,0-17 4 16,-7-19-31-16,1-7 0 16,-7-5-23-16,-6 0-44 15,-4-10-82-15,-12-17-139 16,9-8-304-16</inkml:trace>
</inkml:ink>
</file>

<file path=ppt/ink/ink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8:26:00.588"/>
    </inkml:context>
    <inkml:brush xml:id="br0">
      <inkml:brushProperty name="width" value="0.05" units="cm"/>
      <inkml:brushProperty name="height" value="0.05" units="cm"/>
      <inkml:brushProperty name="color" value="#E71224"/>
    </inkml:brush>
  </inkml:definitions>
  <inkml:trace contextRef="#ctx0" brushRef="#br0">1259 261 9989,'0'0'2876,"-18"-16"-1020,-10-12-1260,-90-79 1607,100 94-1915,-1 1-1,-1 1 1,0 0-1,0 2 1,-1 0-1,0 1 1,-1 2 0,0 0-1,-37-5 1,-15 3 402,-114 2 0,187 6-688,-15 0 62,0 1 0,0 1 1,0 0-1,1 1 0,-1 1 0,0 0 1,1 1-1,0 1 0,0 0 0,-18 11 1,15-6-13,2 1 0,-1 1 1,1 0-1,1 1 1,0 1-1,2 0 0,-21 29 1,3 2-12,2 1 1,2 2-1,2 1 1,2 0-1,3 2 1,-21 81-1,22-50 16,4 1 0,4 0 0,-2 133-1,12-162-39,0-5 15,1 0 1,9 55-1,-7-89-26,2 1-1,0 0 0,1-1 1,0 0-1,1 0 1,1-1-1,1 1 1,0-1-1,1-1 0,12 15 1,-2-7 10,1-1 1,0-1-1,2-1 1,0-1-1,1-1 1,1-1-1,0-1 1,1-1-1,1-1 1,0-1-1,1-1 1,0-2-1,30 6 1,8-1 30,0-3 1,1-3 0,1-3 0,101-5-1,-134-3-41,0-2 0,0 0-1,-1-3 1,0-1 0,0-1-1,-1-1 1,0-3 0,-1 0-1,-1-2 1,29-20 0,-13 5 148,-1-2 1,-1-2-1,-3-2 1,0-1 0,49-63-1,-73 78-29,0 0 0,-2-1 0,0-1-1,-2 0 1,0-1 0,-2-1 0,-1 0-1,-2 0 1,0-1 0,6-46 0,-11 53-79,-2-1 0,0 1 0,-2-1 0,0 1 0,-1 0 0,-1-1 0,-1 1 0,-1 0 0,-1 1 0,-1-1 0,0 1-1,-2 0 1,0 1 0,-22-33 0,8 21-17,-1 2-1,-1 0 0,-1 2 0,-2 1 0,-1 1 0,0 1 0,-2 2 0,-56-32 0,39 30-794,0 2 0,-1 3 0,-1 1 0,0 3 0,-87-16 0,62 19-3807</inkml:trace>
</inkml:ink>
</file>

<file path=ppt/ink/ink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8:27:09.544"/>
    </inkml:context>
    <inkml:brush xml:id="br0">
      <inkml:brushProperty name="width" value="0.05" units="cm"/>
      <inkml:brushProperty name="height" value="0.05" units="cm"/>
      <inkml:brushProperty name="color" value="#E71224"/>
    </inkml:brush>
  </inkml:definitions>
  <inkml:trace contextRef="#ctx0" brushRef="#br0">178 23 10389,'0'0'1608,"-17"0"775,-134 0 2379,142 2-3361,13 1-349,18 2-210,433 3 1264,-282-10-2051,503-26-151,-660 27 136,-11 1-29,-1-1 0,1 1-1,-1-1 1,0 0-1,1 0 1,-1 0 0,6-3-1,-9 3-130,-15 14-1846,6 20-4602,7-19-1673</inkml:trace>
</inkml:ink>
</file>

<file path=ppt/ink/ink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8:27:10.960"/>
    </inkml:context>
    <inkml:brush xml:id="br0">
      <inkml:brushProperty name="width" value="0.05" units="cm"/>
      <inkml:brushProperty name="height" value="0.05" units="cm"/>
      <inkml:brushProperty name="color" value="#E71224"/>
    </inkml:brush>
  </inkml:definitions>
  <inkml:trace contextRef="#ctx0" brushRef="#br0">218 51 8500,'0'0'6157,"-21"-8"-5367,-66-23 152,81 29-676,0 0 0,1 0 0,-1 0 0,0 1 0,0 0 0,0 1 0,-1-1 0,1 1-1,0 0 1,0 0 0,-12 3 0,13-2 99,4-1-309,0 1-1,0 0 1,-1-1 0,1 1-1,0 0 1,0 0 0,0 0-1,0 0 1,0 0 0,0 0-1,0 0 1,0 0 0,0 0-1,1 0 1,-1 1 0,0-1-1,1 0 1,-1 0 0,1 1-1,-1-1 1,1 0 0,0 1-1,-1-1 1,1 1 0,0-1-1,0 0 1,0 1-1,0-1 1,0 1 0,0-1-1,1 0 1,-1 2 0,1 2 61,-1-1 0,1 0 1,0 0-1,0 1 0,0-1 0,0 0 1,1 0-1,0 0 0,3 6 1,3-3-14,0 1 1,0-1-1,1 0 1,0-1-1,0 0 1,1 0-1,-1-1 1,1 0-1,0-1 1,0 0 0,1 0-1,0-1 1,-1-1-1,16 2 1,20 2 78,0-3 0,50-2 0,-65-1-121,1194-72 213,-1225 72-275,421-22 73,516 38 1,280 14 19,-456-19 219,-4 31 155,-557-38 147,-200-4-553,-25-13-210,5 6-850,-1 0 1,-41-7-1,15 3-1456,-19-5-2336</inkml:trace>
</inkml:ink>
</file>

<file path=ppt/ink/ink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8:27:05.106"/>
    </inkml:context>
    <inkml:brush xml:id="br0">
      <inkml:brushProperty name="width" value="0.05" units="cm"/>
      <inkml:brushProperty name="height" value="0.05" units="cm"/>
      <inkml:brushProperty name="color" value="#E71224"/>
    </inkml:brush>
  </inkml:definitions>
  <inkml:trace contextRef="#ctx0" brushRef="#br0">1 205 18104,'0'0'3378,"84"40"-2706,-53-42 64,8-23-31,9-13-33,7-4-672,9-1 0,6 4-1024,0 8-2306,-8 7-4994</inkml:trace>
</inkml:ink>
</file>

<file path=ppt/ink/ink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8:27:05.456"/>
    </inkml:context>
    <inkml:brush xml:id="br0">
      <inkml:brushProperty name="width" value="0.05" units="cm"/>
      <inkml:brushProperty name="height" value="0.05" units="cm"/>
      <inkml:brushProperty name="color" value="#E71224"/>
    </inkml:brush>
  </inkml:definitions>
  <inkml:trace contextRef="#ctx0" brushRef="#br0">0 212 14839,'0'0'8980,"58"-11"-7796,-15-19-527,7-7-433,1-2-224,0 4-1057,1 3-2464,-5 5-5491</inkml:trace>
</inkml:ink>
</file>

<file path=ppt/ink/ink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8:27:06.202"/>
    </inkml:context>
    <inkml:brush xml:id="br0">
      <inkml:brushProperty name="width" value="0.05" units="cm"/>
      <inkml:brushProperty name="height" value="0.05" units="cm"/>
      <inkml:brushProperty name="color" value="#E71224"/>
    </inkml:brush>
  </inkml:definitions>
  <inkml:trace contextRef="#ctx0" brushRef="#br0">3 199 16440,'0'0'7139,"-2"-8"-6211,25-8-15,10-9-465,14-6-256,11-2-144,3 1-48,3 6-496,-2 8-993,-6 10-1200,-9 6-1601,-4 2-5299</inkml:trace>
</inkml:ink>
</file>

<file path=ppt/ink/ink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8:27:06.550"/>
    </inkml:context>
    <inkml:brush xml:id="br0">
      <inkml:brushProperty name="width" value="0.05" units="cm"/>
      <inkml:brushProperty name="height" value="0.05" units="cm"/>
      <inkml:brushProperty name="color" value="#E71224"/>
    </inkml:brush>
  </inkml:definitions>
  <inkml:trace contextRef="#ctx0" brushRef="#br0">0 100 12294,'0'0'10324,"134"-37"-10228,-91 21-96,3-1-1200,-5 2-2562,0 0-9188</inkml:trace>
</inkml:ink>
</file>

<file path=ppt/ink/ink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8:27:21.399"/>
    </inkml:context>
    <inkml:brush xml:id="br0">
      <inkml:brushProperty name="width" value="0.05" units="cm"/>
      <inkml:brushProperty name="height" value="0.05" units="cm"/>
      <inkml:brushProperty name="color" value="#E71224"/>
    </inkml:brush>
  </inkml:definitions>
  <inkml:trace contextRef="#ctx0" brushRef="#br0">0 419 17624,'0'0'6520,"3"2"-6368,1 1-112,-1 0 0,1 0-1,0 0 1,1-1-1,-1 1 1,0-1-1,1 0 1,-1-1-1,1 1 1,0-1-1,0 0 1,-1 0-1,1 0 1,0-1-1,0 0 1,0 0 0,0 0-1,0 0 1,-1-1-1,1 0 1,7-2-1,5-5 15,-1 0 0,1-2 0,-2 0 0,1-1 0,-1 0 0,-1-2 0,23-24 0,0 2-24,7-5-292,132-114 33,-140 127-3127,57-33-1,-56 41-4534</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8:13:28.305"/>
    </inkml:context>
    <inkml:brush xml:id="br0">
      <inkml:brushProperty name="width" value="0.05" units="cm"/>
      <inkml:brushProperty name="height" value="0.05" units="cm"/>
      <inkml:brushProperty name="color" value="#E71224"/>
    </inkml:brush>
  </inkml:definitions>
  <inkml:trace contextRef="#ctx0" brushRef="#br0">70 88 8868,'0'0'10181,"0"12"-8450,1 2-1450,1-1 0,0 1 0,1-1 0,1 0 0,0 0 0,0 0 0,8 12 0,-6-12-210,-1-1 0,0 1 0,-1 1 0,-1-1-1,0 1 1,0-1 0,0 16 0,-3-28-104,0 0 0,0 0 0,-1 0 1,1 0-1,0 0 0,0 0 0,-1 0 0,1 0 1,-1 0-1,1 0 0,-1 0 0,1 0 1,-1 0-1,1 0 0,-1-1 0,0 1 0,1 0 1,-1 0-1,0-1 0,0 1 0,0 0 0,0-1 1,0 1-1,-1 0 0,-33 6-2000,31-7 1476,-1 0 0,1 0-1,-1 0 1,0-1 0,1 0-1,-1 0 1,1 0 0,-1 0-1,1-1 1,0 0 0,0 0-1,-8-4 1,-7-18-3576</inkml:trace>
  <inkml:trace contextRef="#ctx0" brushRef="#br0" timeOffset="1">31 114 11029,'0'0'7956,"138"-87"-6964,-105 74-640,-6 4-176,-5 5-176,-5 4-192,-3 0-1216,-4 0-2002</inkml:trace>
</inkml:ink>
</file>

<file path=ppt/ink/ink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8:27:21.759"/>
    </inkml:context>
    <inkml:brush xml:id="br0">
      <inkml:brushProperty name="width" value="0.05" units="cm"/>
      <inkml:brushProperty name="height" value="0.05" units="cm"/>
      <inkml:brushProperty name="color" value="#E71224"/>
    </inkml:brush>
  </inkml:definitions>
  <inkml:trace contextRef="#ctx0" brushRef="#br0">1 284 16295,'0'0'5406,"8"7"-5020,-5-4-304,28 22 319,-29-24-342,-1 0 0,1 0-1,0 0 1,0 0 0,0-1 0,0 1 0,0 0 0,0-1-1,0 0 1,0 1 0,0-1 0,0 0 0,0 0 0,0 0-1,0-1 1,0 1 0,0 0 0,0-1 0,0 1 0,0-1-1,2-1 1,11-8 132,-1 0-1,-1-2 0,0 0 1,0 0-1,-1-1 0,12-19 1,13-11 26,-24 30-272,6-9-940,0 1 0,2 1 0,0 0-1,2 2 1,0 1 0,33-19-1,-32 25-5487</inkml:trace>
</inkml:ink>
</file>

<file path=ppt/ink/ink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8:27:22.743"/>
    </inkml:context>
    <inkml:brush xml:id="br0">
      <inkml:brushProperty name="width" value="0.05" units="cm"/>
      <inkml:brushProperty name="height" value="0.05" units="cm"/>
      <inkml:brushProperty name="color" value="#E71224"/>
    </inkml:brush>
  </inkml:definitions>
  <inkml:trace contextRef="#ctx0" brushRef="#br0">1 378 17128,'0'0'7491,"58"-20"-6834,-13-2-161,10-10-256,13-9 64,9-7-304,-1-5-48,2 2-576,-8 5-1137,-10 9-1296,-13 9-2418</inkml:trace>
</inkml:ink>
</file>

<file path=ppt/ink/ink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8:27:23.110"/>
    </inkml:context>
    <inkml:brush xml:id="br0">
      <inkml:brushProperty name="width" value="0.05" units="cm"/>
      <inkml:brushProperty name="height" value="0.05" units="cm"/>
      <inkml:brushProperty name="color" value="#E71224"/>
    </inkml:brush>
  </inkml:definitions>
  <inkml:trace contextRef="#ctx0" brushRef="#br0">0 146 17880,'0'0'3490,"130"-83"-3490,-78 63-48,-1 3-833,-8 2-3008,-10 4-10518</inkml:trace>
</inkml:ink>
</file>

<file path=ppt/ink/ink27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5-11-03T09:28:41.192"/>
    </inkml:context>
    <inkml:brush xml:id="br0">
      <inkml:brushProperty name="width" value="0.05292" units="cm"/>
      <inkml:brushProperty name="height" value="0.05292" units="cm"/>
      <inkml:brushProperty name="color" value="#FF0000"/>
    </inkml:brush>
  </inkml:definitions>
  <inkml:trace contextRef="#ctx0" brushRef="#br0">16017 17303 721 0,'0'0'140'0,"0"0"-65"16,-295-30 115-16,215 28-101 0,22 2 0 15,26 0-28-15,16 0 9 16,13 0-16-16,3 0-28 0,0 0-5 15,19 0-18-15,71 0 2 16,57 0 26-16,84-13-10 16,55-9-3-16,37-2-4 15,30-5 0-15,16 2-12 16,25 0 6-16,-6 1-7 16,-22 8 9-16,-36 6-3 15,-58 6-5-15,-34 4-2 16,-59 2 0-16,-51 0 2 15,-41 0-1-15,-33 0 0 16,-9 0 3-16,-25 5 2 16,-11-3 5-16,-2-1-1 15,-7-1-3-15,0 0 2 0,0 3-1 16,0-3-6 0,0 0 4-16,0 0-6 0,0 0-2 15,0 0-20-15,0 9-67 16,-23 8-112-16,-6 5-124 15,20-4-697-15</inkml:trace>
  <inkml:trace contextRef="#ctx0" brushRef="#br0" timeOffset="1700">9188 18429 878 0,'0'0'123'0,"0"0"2"0,0 0-1 0,-266-5-10 0,266 5-24 16,0 0-50-16,58 0-35 15,102 10 3-15,64 3 27 0,84-2-24 16,54-7-1-1,23-1-8-15,29-2-1 0,-17 3 0 16,-34 0 2-16,-52 7-3 16,-45 2-29-16,-58 5-27 15,-32 3-55-15,-44-2-50 16,-39 1-162-16,-39-1-399 16</inkml:trace>
  <inkml:trace contextRef="#ctx0" brushRef="#br0" timeOffset="5304.47">12551 10161 588 0,'0'0'251'0,"0"0"-61"0,0 0-63 16,0 0-50-16,0 0-20 0,0 0-25 15,0 0-23-15,0 0-9 16,-45-21-2-16,45 30-14 15,0 21 5-15,0 11-1 16,0 13-42-16,0 5-65 16,-19 13-28-16,10-1-54 0,-11 7 25 15,4 2-35 1,0-10-118-16</inkml:trace>
  <inkml:trace contextRef="#ctx0" brushRef="#br0" timeOffset="5483.74">12346 10899 204 0,'0'0'211'0,"0"0"-72"0,-77 138-26 16,61-107-38-16,6-1 26 15,10-6-39-15,0-1-30 16,-3-2-7-16,-3-2 17 16,-4 4-30-16,10 3-4 15,-6 2-7-15,-7 3-1 16,3 8-6-16,1 2-52 16,-1-1 0-16,4 5-57 15,-7 3 21-15,3-3-28 16,1 3-75-16</inkml:trace>
  <inkml:trace contextRef="#ctx0" brushRef="#br0" timeOffset="5650.74">12093 11800 255 0,'0'0'110'0,"0"0"17"15,0 0-66-15,-29 115-27 16,29-85 0-16,-10-2-16 16,10 2-14-16,0 2-4 15,0-2 0-15,0-2-8 16,0 8-11-16,0-2-32 15,0 7 0-15,-9-5-82 16,9-3-44-16</inkml:trace>
  <inkml:trace contextRef="#ctx0" brushRef="#br0" timeOffset="5783.36">12045 12378 206 0,'0'0'292'0,"0"0"-170"15,0 0-5-15,0 0-1 16,0 0-51-16,0 0-44 15,0-25-21-15,0 5-19 16,9-6-165-16,14-2-220 16</inkml:trace>
  <inkml:trace contextRef="#ctx0" brushRef="#br0" timeOffset="6305.02">12712 10027 475 0,'0'0'155'0,"0"0"-68"0,0 0-39 15,0 0 17-15,0 0-22 16,0 0-24-16,-4-1 2 0,4 1 3 15,0 0-13-15,0 0-11 16,0 16 0-16,0 15 0 16,0 12-1-16,0 14-48 15,7 8-108-15,12 14-81 16</inkml:trace>
  <inkml:trace contextRef="#ctx0" brushRef="#br0" timeOffset="6484.02">12910 11389 197 0,'0'0'322'0,"0"0"-282"16,-12 124-29-16,12-86-11 16,0-2-11-16,0 3-80 15,3 2-164-15,16 1 153 16</inkml:trace>
  <inkml:trace contextRef="#ctx0" brushRef="#br0" timeOffset="6700.44">12978 12330 381 0,'0'0'220'0,"0"0"-105"16,0 0 30-16,0 0-43 15,0 0-24-15,0 0-22 0,0 73-7 16,0-73-14-16,0 0-9 16,0 0-3-16,0 0-11 15,0-7 4-15,0-5-16 16,0 1-39-16,0-2-135 16,0-5-226-16</inkml:trace>
  <inkml:trace contextRef="#ctx0" brushRef="#br0" timeOffset="7650.75">11747 11499 718 0,'0'0'309'0,"0"0"-112"0,0 0-93 0,0 0-14 16,0 0-35-16,0 0-32 16,-93-5-22-16,93 31 2 15,0 2-3-15,0 3 1 16,0-3 6-16,0-1-7 15,25-8 0-15,4-4-1 16,-3-7-7-16,3-8 2 16,-10 0 3-16,0-3 3 0,10-21 10 15,-3-6 10-15,-17-6-3 16,-9 0-1-16,0 2 4 16,-3 7 3-16,-32 1-14 15,-10 11 4-15,10 3-13 16,2 6 0-16,5 6-6 15,2 0-2-15,20 0-55 16,6 4-75-16,0 15-118 16,0 5-305-16</inkml:trace>
  <inkml:trace contextRef="#ctx0" brushRef="#br0" timeOffset="8484.33">12789 11490 712 0,'0'0'292'0,"0"0"-75"0,0 0-102 0,0 0-30 0,0 0-14 16,0 0-9-16,-39-38-16 16,33 38-22-16,-4 0-11 0,-3 23-12 15,0 10 3 1,1 6 0-16,8 1-4 0,4-3 3 16,0-3-5-16,0-14 3 15,23-6-2-15,12-3-6 16,-6-11-6-16,9 0 4 15,-2 0 0-15,-14-11 9 16,4-10 6-16,-17-9-1 16,1-4-4-16,-10-2 3 15,0-2 3-15,0 4-5 16,-29 9-2-16,-9 1-1 16,-1 10-14-16,-6 14-44 15,-9 0-96-15,-1 3-218 16</inkml:trace>
</inkml:ink>
</file>

<file path=ppt/ink/ink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8:27:44.371"/>
    </inkml:context>
    <inkml:brush xml:id="br0">
      <inkml:brushProperty name="width" value="0.05" units="cm"/>
      <inkml:brushProperty name="height" value="0.05" units="cm"/>
      <inkml:brushProperty name="color" value="#E71224"/>
    </inkml:brush>
  </inkml:definitions>
  <inkml:trace contextRef="#ctx0" brushRef="#br0">299 82 9716,'0'0'2519,"-22"-9"-588,0 0-1492,-14-7 351,0 2 0,-47-11 1,65 22-32,-1 0 1,0 1 0,-23 2-1,41 0-537,6 0-54,56 3 527,59 10 1,13 3-275,1764 23 3,-1884-39-420,188-8-20,-163 4 4,0-1 0,-1-1 1,41-14-1,-77 20 18,5-2 98,0 0 0,0 0 1,0 0-1,0-1 0,0 0 1,-1 0-1,8-6 0,-12 9 409,-6 7-727,-43 36-2231,39-37 1247,0 0 1,0-1-1,-1 0 1,-13 5-1,-27 6-6149</inkml:trace>
</inkml:ink>
</file>

<file path=ppt/ink/ink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8:28:46.153"/>
    </inkml:context>
    <inkml:brush xml:id="br0">
      <inkml:brushProperty name="width" value="0.05" units="cm"/>
      <inkml:brushProperty name="height" value="0.05" units="cm"/>
      <inkml:brushProperty name="color" value="#E71224"/>
    </inkml:brush>
  </inkml:definitions>
  <inkml:trace contextRef="#ctx0" brushRef="#br0">25 15 11397,'0'0'7065,"-7"-2"-6660,-9-6-139,15 4 482,31 3 701,-8 1-1436,562 21 761,-584-21-910,1 0 0,-1 0 1,1 1-1,-1-1 0,0 0 1,1 1-1,-1-1 0,0 0 1,1 1-1,-1-1 0,0 1 1,1-1-1,-1 0 0,0 1 1,0-1-1,1 1 0,-1-1 1,0 1-1,0-1 0,0 1 1,0-1-1,0 1 0,0-1 1,1 1-1,-1-1 0,0 1 1,-1-1-1,1 1 0,0-1 1,0 1-1,0-1 0,0 1 1,0-1-1,0 1 0,-1-1 1,1 0-1,0 1 0,0-1 1,-1 1-1,1 0 0,-9 7-3948</inkml:trace>
</inkml:ink>
</file>

<file path=ppt/ink/ink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8:28:47.570"/>
    </inkml:context>
    <inkml:brush xml:id="br0">
      <inkml:brushProperty name="width" value="0.05" units="cm"/>
      <inkml:brushProperty name="height" value="0.05" units="cm"/>
      <inkml:brushProperty name="color" value="#E71224"/>
    </inkml:brush>
  </inkml:definitions>
  <inkml:trace contextRef="#ctx0" brushRef="#br0">57 28 6451,'0'0'4581,"-3"-2"-3658,2 2-801,-14-5 1147,1 3 3708,-10-2-3072,605-9-1022,-575 12-427,13 0-6965,-7 1 1552</inkml:trace>
</inkml:ink>
</file>

<file path=ppt/ink/ink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8:28:48.305"/>
    </inkml:context>
    <inkml:brush xml:id="br0">
      <inkml:brushProperty name="width" value="0.05" units="cm"/>
      <inkml:brushProperty name="height" value="0.05" units="cm"/>
      <inkml:brushProperty name="color" value="#E71224"/>
    </inkml:brush>
  </inkml:definitions>
  <inkml:trace contextRef="#ctx0" brushRef="#br0">0 0 9636,'0'0'8180,"4"0"-7657,478 0 296,-482 6-5194,0 1-644</inkml:trace>
</inkml:ink>
</file>

<file path=ppt/ink/ink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8:28:49.023"/>
    </inkml:context>
    <inkml:brush xml:id="br0">
      <inkml:brushProperty name="width" value="0.05" units="cm"/>
      <inkml:brushProperty name="height" value="0.05" units="cm"/>
      <inkml:brushProperty name="color" value="#E71224"/>
    </inkml:brush>
  </inkml:definitions>
  <inkml:trace contextRef="#ctx0" brushRef="#br0">32 10 11157,'0'0'7852,"-8"-1"-7188,-15-3-340,23 4-310,0 0 0,0-1 0,0 1 0,0 0 1,0 0-1,0 0 0,0 0 0,0 0 1,0 0-1,0 0 0,0 0 0,0 0 0,0 0 1,0 0-1,0 0 0,0 0 0,0 0 1,0 0-1,0 0 0,0-1 0,0 1 0,0 0 1,0 0-1,0 0 0,0 0 0,0 0 0,0 0 1,0 0-1,0 0 0,0 0 0,0 0 1,0 0-1,0 0 0,45-1 965,-12 2-705,313-2 1876,-205 0-4153,-23 1-7226,-142 0-845</inkml:trace>
</inkml:ink>
</file>

<file path=ppt/ink/ink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8:28:53.069"/>
    </inkml:context>
    <inkml:brush xml:id="br0">
      <inkml:brushProperty name="width" value="0.05" units="cm"/>
      <inkml:brushProperty name="height" value="0.05" units="cm"/>
      <inkml:brushProperty name="color" value="#E71224"/>
    </inkml:brush>
  </inkml:definitions>
  <inkml:trace contextRef="#ctx0" brushRef="#br0">0 0 14791,'0'0'3665,"109"2"-3552,-55-2-162,5 0 49,3 4-720,6 1-2161,6-3-6403</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8:13:28.649"/>
    </inkml:context>
    <inkml:brush xml:id="br0">
      <inkml:brushProperty name="width" value="0.05" units="cm"/>
      <inkml:brushProperty name="height" value="0.05" units="cm"/>
      <inkml:brushProperty name="color" value="#E71224"/>
    </inkml:brush>
  </inkml:definitions>
  <inkml:trace contextRef="#ctx0" brushRef="#br0">130 1 12070,'0'0'9999,"3"0"-9271,-7 11-586,-28 52 420,17-38-463,1 1 1,2 1-1,0 0 0,2 0 0,1 1 0,-10 54 0,17-64-117,0-1 1,1 1-1,1 0 0,0-1 1,7 35-1,-6-48-13,0 0 0,0 0 0,1 0 1,-1 0-1,1 0 0,0 0 0,0 0 1,1-1-1,-1 1 0,1-1 0,-1 0 0,1 1 1,0-1-1,1-1 0,-1 1 0,0 0 0,1-1 1,-1 1-1,1-1 0,0 0 0,0-1 1,0 1-1,0 0 0,0-1 0,0 0 0,0 0 1,0 0-1,1-1 0,6 1 0,-8-1 32,0 1 0,1-1 0,-1 0 0,0 0-1,0 0 1,1-1 0,-1 1 0,0-1 0,0 1 0,0-1 0,0 0-1,0-1 1,0 1 0,0 0 0,0-1 0,0 1 0,0-1-1,2-2 1,-3 1 10,0 0 0,0 0 0,0 0 0,0-1 0,-1 1 0,1 0 0,-1-1 0,0 1 0,0-1 0,0 1 0,-1-1 0,1 0 0,-1 1 0,0-1 0,0-6 0,0 9-11,0 0 0,0 0 0,-1 0 0,1 0 0,0 0 0,0 0 0,-1 0-1,1 0 1,-1 0 0,1 0 0,-1 1 0,1-1 0,-1 0 0,1 0 0,-1 0-1,0 0 1,1 1 0,-1-1 0,0 0 0,0 1 0,0-1 0,1 1 0,-1-1-1,-2 0 1,-31-7 44,-37 9-622,70-1 539,-18 5-2141,10 2-2662</inkml:trace>
</inkml:ink>
</file>

<file path=ppt/ink/ink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8:28:53.397"/>
    </inkml:context>
    <inkml:brush xml:id="br0">
      <inkml:brushProperty name="width" value="0.05" units="cm"/>
      <inkml:brushProperty name="height" value="0.05" units="cm"/>
      <inkml:brushProperty name="color" value="#E71224"/>
    </inkml:brush>
  </inkml:definitions>
  <inkml:trace contextRef="#ctx0" brushRef="#br0">0 1 14807,'0'0'4610,"68"5"-4722,-8 1 80,2-3-1233,0 1-1728,-1-2-8292</inkml:trace>
</inkml:ink>
</file>

<file path=ppt/ink/ink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8:28:54.069"/>
    </inkml:context>
    <inkml:brush xml:id="br0">
      <inkml:brushProperty name="width" value="0.05" units="cm"/>
      <inkml:brushProperty name="height" value="0.05" units="cm"/>
      <inkml:brushProperty name="color" value="#E71224"/>
    </inkml:brush>
  </inkml:definitions>
  <inkml:trace contextRef="#ctx0" brushRef="#br0">0 0 14679,'0'0'6018,"110"0"-5921,-63 4-17,6 1-96,3 1 16,6 1-16,12 3-1617,8-3-1889,9 2-6883</inkml:trace>
</inkml:ink>
</file>

<file path=ppt/ink/ink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8:28:54.435"/>
    </inkml:context>
    <inkml:brush xml:id="br0">
      <inkml:brushProperty name="width" value="0.05" units="cm"/>
      <inkml:brushProperty name="height" value="0.05" units="cm"/>
      <inkml:brushProperty name="color" value="#E71224"/>
    </inkml:brush>
  </inkml:definitions>
  <inkml:trace contextRef="#ctx0" brushRef="#br0">1 1 15063,'0'0'9156,"33"0"-8964,-2 0-192,2 0 0,8 5-32,4 4-1104,3-1-1249,5 1-1953,5 0-7764</inkml:trace>
</inkml:ink>
</file>

<file path=ppt/ink/ink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8:28:55.347"/>
    </inkml:context>
    <inkml:brush xml:id="br0">
      <inkml:brushProperty name="width" value="0.05" units="cm"/>
      <inkml:brushProperty name="height" value="0.05" units="cm"/>
      <inkml:brushProperty name="color" value="#E71224"/>
    </inkml:brush>
  </inkml:definitions>
  <inkml:trace contextRef="#ctx0" brushRef="#br0">1 17 16055,'0'0'3858,"148"-9"-3554,-84 5-144,4 2-32,6 0-128,9 2 0,9 0-256,11 0-1537,0 0-4001</inkml:trace>
</inkml:ink>
</file>

<file path=ppt/ink/ink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8:28:55.805"/>
    </inkml:context>
    <inkml:brush xml:id="br0">
      <inkml:brushProperty name="width" value="0.05" units="cm"/>
      <inkml:brushProperty name="height" value="0.05" units="cm"/>
      <inkml:brushProperty name="color" value="#E71224"/>
    </inkml:brush>
  </inkml:definitions>
  <inkml:trace contextRef="#ctx0" brushRef="#br0">1 1 13190,'0'0'4002,"140"11"-3410,-72-11-560,10 0-32,17 0 0,18 0-1569,9-6-4193</inkml:trace>
</inkml:ink>
</file>

<file path=ppt/ink/ink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8:28:56.205"/>
    </inkml:context>
    <inkml:brush xml:id="br0">
      <inkml:brushProperty name="width" value="0.05" units="cm"/>
      <inkml:brushProperty name="height" value="0.05" units="cm"/>
      <inkml:brushProperty name="color" value="#E71224"/>
    </inkml:brush>
  </inkml:definitions>
  <inkml:trace contextRef="#ctx0" brushRef="#br0">1 12 12726,'0'0'5378,"170"-12"-5378,-87 24 32,5 2-64,5 3-688,2 2-2049,-7 5-5475</inkml:trace>
</inkml:ink>
</file>

<file path=ppt/ink/ink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8:28:56.544"/>
    </inkml:context>
    <inkml:brush xml:id="br0">
      <inkml:brushProperty name="width" value="0.05" units="cm"/>
      <inkml:brushProperty name="height" value="0.05" units="cm"/>
      <inkml:brushProperty name="color" value="#E71224"/>
    </inkml:brush>
  </inkml:definitions>
  <inkml:trace contextRef="#ctx0" brushRef="#br0">1 1 12166,'0'0'3009,"150"7"-1905,-80-7-175,0 0-929,0 0-64,-6 0-945,-8 0-4897</inkml:trace>
</inkml:ink>
</file>

<file path=ppt/ink/ink28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5-11-03T09:29:01.264"/>
    </inkml:context>
    <inkml:brush xml:id="br0">
      <inkml:brushProperty name="width" value="0.05292" units="cm"/>
      <inkml:brushProperty name="height" value="0.05292" units="cm"/>
      <inkml:brushProperty name="color" value="#FF0000"/>
    </inkml:brush>
  </inkml:definitions>
  <inkml:trace contextRef="#ctx0" brushRef="#br0">2721 4668 535 0,'0'0'304'0,"0"0"-114"0,-272 6-75 0,201 1-20 15,10-4-28-15,33 2-9 16,8 1-20-16,14-5-16 0,6-1-2 15,0 3-7 1,29-1 7-16,83 3 7 0,58-3 10 16,58 3-13-16,41 1-19 15,13 5-1-15,35 1-3 16,-2 3 2-16,5 0 2 16,-12 2-5-16,-16-2-1 15,-20 2-1-15,-28-4 2 16,-16-1-3-16,-33-5 3 15,-44-7-9-15,-33 0 5 16,-57 0 2-16,-22 0-1 16,-39 0-3-16,0 0-12 15,0 2-13-15,-29 6-26 16,-58 7-65-16,-34-4-138 16,-20-3-360-16</inkml:trace>
  <inkml:trace contextRef="#ctx0" brushRef="#br0" timeOffset="5779.11">25039 924 881 0,'0'0'139'0,"0"0"43"0,0 0-44 0,0 0-55 0,0 0-18 15,0 0-37-15,0 0-21 0,-135 16 0 16,123 26-2-16,5 6 2 16,7-6-4-16,0 2 2 15,19-10-4-15,20-5 2 16,28-6-2-16,-12-7 1 16,2-10 1-16,8-6-2 15,-17 0 3-15,16 0 3 16,-7-22-2-16,-18-12 15 15,-1-8 2-15,-15-4-7 16,-23-8-8-16,0 0 8 16,-7 2-12-16,-47 6 8 15,-10 7 0-15,-13 12-11 16,-3 8-2-16,-10 7-5 0,32 12-11 16,10 0-35-16,22 16-66 15,14 26-131-15,12 16-282 16</inkml:trace>
  <inkml:trace contextRef="#ctx0" brushRef="#br0" timeOffset="6282.82">25113 2132 826 0,'0'0'211'0,"0"0"-7"0,0 0-74 0,0 0-31 15,0 0-37-15,0 0-49 0,-135-35-10 16,122 70-2-16,13 5 3 16,0 6 1-16,0 0-5 15,7-4 8-15,31-8-8 16,10-7 0-16,0-9-1 16,4-12 1-16,12-6 0 15,6 0 3-15,1-11 7 16,-1-23 2-16,4-11 13 15,-16-6-7-15,-10-5-6 16,-29 1 3-16,-19-1 4 16,0 5-10-16,-22 2-4 15,-33 10-5-15,-12 12-1 16,-7 14-3-16,0 11 1 16,-12 2-22-16,9 13-31 15,6 26-54-15,14 11-84 16,18 10-232-16</inkml:trace>
  <inkml:trace contextRef="#ctx0" brushRef="#br0" timeOffset="6745.83">25036 3266 559 0,'0'0'476'0,"0"0"-270"0,0 0-57 0,0 0-14 0,0 0-77 15,0 0-40-15,-55-35-14 16,39 71-1-16,3 12-1 15,13 0 2-15,0-1-3 16,0-1 1-16,20-8-2 16,25-10-1-16,12-12 1 15,7-6 0-15,4-10 1 16,5 0-1-16,-2-18 3 16,3-20 3-16,-10-10-4 0,-16-9 3 15,-19-2 8 1,-20 2-3-16,-9 3 10 0,0 8-12 15,-57 6-6-15,-17 9-2 16,-13 12 0-16,-15 15-13 16,6 4-33-16,3 11-39 15,6 25-108-15,26 11-210 16</inkml:trace>
  <inkml:trace contextRef="#ctx0" brushRef="#br0" timeOffset="7196.25">25292 4245 368 0,'0'0'657'0,"0"0"-543"0,0 0 34 0,0 0-12 16,0 0-62-16,0 0-35 15,-118-104-20-15,95 127-11 16,1 13-4-16,6 7-3 16,9-1 9-16,7 2-9 15,0-8 0-15,45-4-2 16,13-5 1-16,12-11 0 15,7-10 2-15,0-6-2 0,7 0 5 16,-4-14-2-16,-6-13 3 16,-20-8 1-16,-9-8 20 15,-16-2-2-15,-29-1-8 16,0 2 3-16,0 7-4 16,-45 5-11-16,-32 12 0 15,-10 6-5-15,-22 12-3 16,-6 2-10-16,19 2-47 0,16 16-50 15,41-2-165 1,20-11-578-16</inkml:trace>
  <inkml:trace contextRef="#ctx0" brushRef="#br0" timeOffset="7895.95">29111 514 773 0,'0'0'235'0,"0"0"-35"0,0 0-87 16,0 0-44-16,0 0-26 0,0 0-39 16,-103 8-3-16,100 28-1 15,3 0 7-15,0-4-7 16,48-9-8-16,19-7 8 16,17-11 5-16,-4-5 0 15,-6 0 3-15,-4 0 1 16,-12-16 13-16,-10-12 17 15,-3-4 0-15,-23-1-7 0,-6-6-12 16,-16 0-9-16,0 6-5 16,-19 0-6-16,-35 6 0 15,-1 6 0-15,4 12-12 16,-4 9-4-16,1 0-49 16,-14 31-52-16,11 16-31 15,-4 17-254-15</inkml:trace>
  <inkml:trace contextRef="#ctx0" brushRef="#br0" timeOffset="8283.62">29191 1560 872 0,'0'0'242'0,"0"0"-91"16,0 0-3-16,0 0-60 16,0 0-64-16,0 0-24 15,0 26 0-15,0 13-1 16,0-4 2-16,16-1 3 16,29-9-2-16,13-7-2 0,9-6 0 15,7-12 0 1,-1 0 3-16,-9-4 3 0,-6-27-3 15,-10-8 11-15,-12-6 9 16,-24-6 5-16,-12 0-8 16,0 2-12-16,-57 9 0 15,-11 11-6-15,-15 8-2 16,6 10-4-16,-3 11 0 16,0 0-23-16,0 23-49 15,19 20-92-15,6 10-157 16,20 9-466-16</inkml:trace>
  <inkml:trace contextRef="#ctx0" brushRef="#br0" timeOffset="8678.96">29310 2635 1070 0,'0'0'118'0,"0"0"-42"0,0 0-11 0,0 0-38 16,0 0-15-16,0 0 0 16,-74 139-3-16,74-99-1 15,25-1-6-15,30-12 1 16,6-3-1-16,0-10-2 0,6-6 1 15,7-8 5-15,-7 0 5 16,-6-19 31-16,-10-20 9 16,-22-4-14-16,-16-11-11 15,-13 1-4-15,0 6-13 16,-48 4-2-16,-35 15-7 16,-7 5-2-16,-3 8-2 15,0 15-15-15,16 0-48 16,0 16-61-16,6 28-88 15,14 8-258-15</inkml:trace>
  <inkml:trace contextRef="#ctx0" brushRef="#br0" timeOffset="9112.52">29473 4185 1051 0,'0'0'247'0,"0"0"-214"0,0 0 20 0,0 0-2 0,0 0-20 15,0 0-26-15,-109 78-2 16,112-51-2-16,42-1 6 16,13-8-7-16,0-9 0 15,2-2 0-15,1-7 0 16,0 0 4-16,-3-11 1 16,-10-16 8-16,-9-4 24 15,-14-2-1-15,-25-6-14 16,0 3-3-16,-16 6-8 15,-38 6-4-15,-4 8-7 0,-19 9-5 16,19 7 1 0,1 0-4-16,-4 20-42 0,9 17-72 15,-2 2-80-15,19 10-320 16</inkml:trace>
  <inkml:trace contextRef="#ctx0" brushRef="#br0" timeOffset="9512.91">29659 5330 228 0,'0'0'993'0,"0"0"-970"16,0 0-3-16,0 0 66 16,0 0-40-16,-199 139-36 15,199-100-7-15,0-1 0 16,0-4 10-16,29-10-7 16,16-8-5-16,13-8 5 15,-1-8-2-15,4 0 7 16,0-11 33-16,-6-17 4 15,2-8-11-15,-18-9-4 16,-10-1-3-16,-23 3-5 0,-6 3 8 16,0 4-17-1,-61 9-11-15,-29 7-5 0,-6 15-8 16,-3 5-28 0,-4 0-57-16,14 13-139 0,15 5-522 15</inkml:trace>
  <inkml:trace contextRef="#ctx0" brushRef="#br0" timeOffset="13929.38">25504 835 665 0,'0'0'141'0,"0"0"20"0,0 0-83 0,0 0-19 15,0 0-20-15,0 0 20 16,0 0-7-16,-16 0-8 16,16 0-5-16,0 0-9 15,0 0-2-15,0 0-9 16,0 0 0-16,16 0-3 15,32 0-8-15,13-5 3 0,19-8 2 16,7 3 6-16,6-7-9 16,6 4-6-16,13-2 3 15,0-1 2 1,-3 2-7-16,-3-3 3 0,-3 6-5 16,12-1 2-16,-6-2 0 15,7 1-1-15,-4-3-1 16,-3 1 1-16,-3 3-3 15,3-3 4-15,-10 2 0 16,-3-1-2-16,7 4-1 16,-20-2 0-16,4-1 1 15,6 2 0-15,-16-1 5 0,9 1-5 16,-12 2 0-16,-3 2 2 16,-11-2-2-16,17 3 0 15,-16-3 1-15,3-3-1 16,7 3 0-16,9-5 4 15,7 3-1-15,-1-3 1 16,-12 4-3-16,16-1 0 16,3-1-2-16,0 0 0 15,-10 5 1-15,-9-4 26 16,-7 5-25-16,-9-1 2 16,-10 0-3-16,-16 3 0 15,0-2 4-15,-3 1-1 16,-13 2 5-16,3 1-3 0,0-3 16 15,-9 3-7 1,6 2-14-16,-3-3 4 0,-10 3 1 16,0 0-5-16,1 0 2 15,5-1-1-15,-2 1-1 16,-4 0 1-16,3-3-1 16,-6 3 0-16,0 0 0 15,0 0 0-15,-9 0-12 16,-46 3-104-16,-19 6-116 15,-9-3-361-15</inkml:trace>
  <inkml:trace contextRef="#ctx0" brushRef="#br0" timeOffset="15229.4">25581 990 397 0,'0'0'156'0,"0"0"-75"0,0 0-3 0,0 0 16 16,0 0 26-16,0 0-28 16,-148 0-19-16,148 0 14 15,0 0-17-15,0 0-19 16,0 0-21-16,0 0-12 15,0 0-11-15,0 0-3 16,39 6-4-16,19 6 0 16,9-3 27-16,7 2 3 0,19-2-15 15,0-1-1 1,0 4-3-16,9-2-3 0,10 0-1 16,-6 2-2-16,-3-6 1 15,12 6-1-15,-15 0 2 16,-4-2-4-16,10 4 0 15,6-4-2-15,-3 2 2 16,-3 0-2-16,9-4 6 16,-12 2-2-16,6 1 4 15,-13-2 7-15,-10 0-9 16,4-2 9-16,-10 0-11 16,0-3-1-16,-3-4 8 15,0 1 6-15,-13-1-9 16,1 6 0-16,-8-4-5 15,7 4-4-15,4-3 4 0,-11 2-2 16,24-1 5-16,-21 4-6 16,24-4 0-16,-10 0-1 15,3-1-2-15,3 1 2 16,-16-4 7-16,0 3-7 16,-3-3 0-16,-13 0 1 15,-3 1 1-15,3-1 0 16,-13 0 0-16,0 0-2 15,1 0 0-15,-14 0-3 16,4 0 4-16,-4 0-1 16,-6 0 8-16,4 0-7 15,-4 0 0-15,-7 0 2 0,4 0 0 16,3 0-3-16,3 0 2 16,-6 0-2-16,3 0 1 15,-13 0 2-15,-3 0 2 16,10 0 0-16,-10 0-2 15,0 0-2-15,0 0 0 16,-29 0-1-16,-57 0-39 16,-56 0-123-16,-24 0-153 15,-36 3-281-15</inkml:trace>
  <inkml:trace contextRef="#ctx0" brushRef="#br0" timeOffset="16312.68">25597 1177 99 0,'0'0'579'0,"0"0"-439"0,0 0 15 0,0 0-66 16,0 0-34-1,0 0-9-15,-99-4 0 0,92 4-5 16,4 0-9-16,-4 0-16 16,7 0 6-16,-9 0-5 15,6 0 3-15,-4 0-8 16,7 0 8-16,0 0-13 16,0 4-7-16,0 10 2 15,0 4-2-15,26 4 14 16,16 4 11-16,25 1-8 15,7 1 0-15,9 4-9 16,10 2 6-16,3 4-9 16,7 4 0-16,-4 1 2 15,10 4-3-15,-9-1-2 0,5-2-1 16,-2-5 0-16,-17 2 0 16,7-10 0-16,-16-3-1 15,-3-1 1-15,0-4-1 16,-10 0 2-16,-3-3-2 15,9 0 1-15,-9 2-1 16,13 1 1-16,0 0-1 16,9 2 0-16,-6 0 0 15,16 4-4-15,-3 5 4 16,3-2-1-16,0 1 6 16,-10 3-10-16,10-2 5 15,-13 1 0-15,-6-2 3 16,6 2-3-16,-9-4 0 15,3-3 0-15,2-2 0 0,-2-5 0 16,-6-6 0-16,-8 1 1 16,8-4-1-16,-7 0 5 15,0 0 3-15,3-1 3 16,0 1-5-16,-3 3-1 16,3-1-3-16,-13-1 3 15,10-1-5-15,-3 2 3 16,-10-4-2-16,0-1 4 15,-3 4-5-15,-7-1 3 16,7-1 1-16,-3 4 1 16,-13-6 6-16,0-3-4 15,-13-1 2-15,-7-5 9 16,-9 0-5-16,0 0-5 0,0 0-3 16,0 0 2-16,0 0-4 15,-25 0-3-15,-52-14-10 16,-36-8-92-16,-28-10-105 15,-6-9-387-15</inkml:trace>
  <inkml:trace contextRef="#ctx0" brushRef="#br0" timeOffset="17681.8">25472 1129 356 0,'0'0'375'0,"0"0"-204"0,0 0-28 0,0 0-30 15,0 0-13-15,0 0-70 16,0-3-11-16,0 6-9 15,0 11-9-15,0 4 8 16,0 9-2-16,0 3 15 16,19 3 4-16,20 1-1 0,12 7-9 15,0-1 5 1,10 6-13-16,-3 1 1 0,-1 3 10 16,8 0-8-16,2 4-7 15,7-2 2-15,3 5-3 16,9-3 1-16,-2 0 0 15,5-3-3-15,-12 2 3 16,-6-6-2-16,-1-3-1 16,-6-2 2-16,-3-4-1 15,3-3 2-15,-3 4-1 16,4 0 4-16,-1-1-4 16,3 5 4-16,-3-2-6 15,7-1 11-15,-1 3-7 16,4 0 6-16,-7 0-3 15,7 6 0-15,-7-2-2 0,7 6-5 16,-10 1 1-16,7 0 2 16,-14-3 1-16,8-3-5 15,2-4 3-15,-13-4-2 16,10-1 9-16,-6-4-9 16,0-4 9-16,-10 0-6 15,0-2-4-15,-3-4 0 16,-10-2 0-16,4-4 3 15,-7 4-3-15,3 1 2 16,4-5-2-16,-4 5 0 16,6 2 0-16,1 1 0 15,-3 5-1-15,2-4-5 0,11 5 6 16,-4-2 0-16,0 1 4 16,6-1-4-16,1-1 2 15,-4-1 0-15,16-3-2 16,-12-6 1-16,-1 5-1 15,-2-8 0-15,-4 3 1 16,0 1 1-16,0 2-2 16,-3-2 0-16,3-1 0 15,-13 3 1-15,1-2-1 16,-4-3 2-16,6 3-4 16,-6 2 4-16,7-2-3 15,-11-1 2-15,1-1-1 16,0-3 4-16,3 2-1 15,-6 0-1-15,9 3 2 0,4 0-3 16,2 5 0-16,-9-1 0 16,-3-4 4-16,-10-9-4 15,-19-3 0-15,13-2-1 16,-13-7 1-16,0 0-1 16,0 0 0-16,-22 0-3 15,-49-4-38-15,-54-26-88 16,-29-15-116-16,-25-18-441 15</inkml:trace>
  <inkml:trace contextRef="#ctx0" brushRef="#br0" timeOffset="19245.66">25632 1305 370 0,'0'0'290'0,"0"0"-132"0,0 0-6 16,0 0-67-16,0 0-11 0,0 0 13 15,-42-9-40 1,36 9-17-16,6 0-7 0,-3 12-13 16,3 11 2-16,0 0 16 15,0 9-12-15,0 7-2 16,19 5 21-16,4 4-19 16,-1-1-3-16,4 7-2 15,6 2-4-15,6 3-4 16,7-1 4-16,0 2 3 15,9 4 4-15,1-2-6 16,3-2-5-16,-10 1 2 16,6 0-3-16,-6 0-1 15,10 1 2-15,-10-7-1 16,0 2-1-16,-3-3-1 0,3-2 3 16,0 2 6-1,-3 5-7-15,3 4 4 0,4 5-1 16,-1 5 0-16,13-4 1 15,3 2 2-15,-3-5 2 16,4-2 3-16,-4-1 2 16,13 3-1-16,-13 1-5 15,3 1 3-15,1-1 4 16,-4-2-10-16,-7-2-4 16,8-5-1-16,-8 1 2 15,-2 0 2-15,12-3-4 16,-9-5 1-16,9-1 3 15,-12-4-4-15,12-4 2 0,-13-1 0 16,1-2-3-16,3-3 6 16,-10-3-6-16,-3 1 0 15,-10 1 1-15,-3-2 1 16,3-1 0-16,-6-1-1 16,6-1 0-16,-6-6-1 15,-6 2-2-15,2-1 0 16,-2-2 2-16,2-3 5 15,11 7-4-15,-4 0-1 16,6 8 1-16,-12-4-1 16,16 4 1-16,-10 1 3 15,0-4-3-15,3 3-1 0,0-3 4 16,4-5-3-16,-1 3-1 16,1-7 1-16,-1-1-1 15,-3-4 1-15,4 0-2 16,-10 0 3-16,19 0-3 15,-10-2 2-15,7 2-2 16,-3 1 2-16,-10-2 0 16,0 3 0-16,-3-2-1 15,-13-2-1-15,9 3 1 16,-12-3 3-16,7-1-3 16,-1-1 0-16,-3 0 1 15,3 1-1-15,-6-4 2 16,3 5-2-16,-6-5-5 0,12 4 5 15,-6 0 3 1,0 1-3-16,0 4 0 0,0-1 4 16,0 3-4-16,3 0-1 15,1-3 1-15,-4 3 1 16,3-6 1-16,-6-2 0 16,-4 0-2-16,4-4 3 15,-13-3-1-15,3-1-2 16,-3-3 0-16,0-3 3 15,0 0-2-15,0 0 0 16,0 0 0-16,0 0-1 16,0 0 0-16,-3 0-11 15,-42-21-33-15,-28-6-93 16,-20-18-134-16,9-21-557 0</inkml:trace>
  <inkml:trace contextRef="#ctx0" brushRef="#br0" timeOffset="23146.39">26719 124 862 0,'0'0'198'0,"0"0"-22"0,0 0-65 0,0 0-34 0,0 0-37 16,0 0-19-16,0 0-20 16,-16 26-1-16,16 2 12 15,0 10 4-15,0-5 0 16,22 0-3-16,-9-3-6 15,0-7-2-15,6-6-3 16,-9 0 0-16,9-11 0 0,0 1-2 16,-12-7 0-16,2 0-1 15,11 0 2-15,5-8 10 16,7-14 7-16,-9 5-13 16,-10-2-3-16,-1 6 0 15,-5 4 0-15,-7 6-1 16,10 3-1-16,-10 0-6 15,9 0-3-15,1 0-2 16,9 0 9-16,7 7 2 16,-4 3 3-16,4-5-2 0,3 3-1 15,-1-1 1 1,-2-5-5-16,-3-2 9 0,2 0-7 16,-2 0 5-16,-7 0 4 15,13-17-1-15,-20 1-4 16,-2-7 0-16,-7 3 0 15,0-2 9-15,0 3-2 16,-7 1 16-16,-12 1-25 16,0 7 0-16,3 1-1 15,6 8-9-15,10 1-25 16,0 0-80-16,0 0-104 16,0 16-192-16,0 5-443 15</inkml:trace>
  <inkml:trace contextRef="#ctx0" brushRef="#br0" timeOffset="23396.9">27745 306 94 0,'0'0'1007'0,"0"0"-766"0,0 0-97 0,0 0-29 0,0 0-69 16,0 0-31-16,-45-20-12 16,45 20-3-16,0 0-11 15,-3 17 10-15,-4 5 1 0,-2 5-4 16,-1 5-46-16,10 2-105 16,-6 3-73-16,6-1-234 15</inkml:trace>
  <inkml:trace contextRef="#ctx0" brushRef="#br0" timeOffset="24062.44">27655 773 941 0,'0'0'241'15,"0"0"-69"-15,0 0-60 16,0 0-36-16,0 0-65 16,0 0-11-16,0 25 0 15,0 2 6-15,0 3 3 16,0-3-6-16,10-3 0 0,6-5-3 16,19-2 4-1,-16-8 1-15,4-5-5 0,-1-4 1 16,4 0 0-16,0-4 9 15,18-15-1-15,-15-4-5 16,3 2 4-16,-16 0-8 16,4 6 1-16,-20 6 0 15,0 5-1-15,9 4-2 16,-9 0-4-16,10 0-8 16,-1 8-4-16,4 11 16 15,13-2 4-15,-10 1 3 16,6 1-4-16,4-6-1 15,3-4 0-15,-13-6 0 0,3-3 0 16,0 0 1-16,1-5 8 16,2-14-5-16,-15 3-1 15,-7-6 0-15,0 5 1 16,0 2-1-16,0 3-3 16,0 3-12-16,-7 6-10 15,7 3-54-15,-10 0-67 16,7 0-99-16,3 13-99 15,0-1-46-15</inkml:trace>
  <inkml:trace contextRef="#ctx0" brushRef="#br0" timeOffset="24296.25">28425 874 365 0,'0'0'197'0,"0"0"-34"0,0 0 4 0,0 0-37 0,0 0-21 16,0 0-14-16,189 66-27 15,-189-39-14-15,0 11-29 16,0 2-7-16,0-1 1 15,-23-4 31-15,11-13-42 16,5-11-5-16,1-6-3 16,6-5 0-16,0 0 2 15,0 0 7-15,6 0 6 16,33-19 5-16,2 0-8 16,14-1-12-16,6 1-6 15,0 6-68-15,12 3-100 16,-15 10-152-16</inkml:trace>
  <inkml:trace contextRef="#ctx0" brushRef="#br0" timeOffset="25012.84">27549 1857 803 0,'0'0'217'0,"0"0"-29"0,0 0-61 15,0 0-39-15,0 0 17 16,0 0-45-16,0-70-60 15,0 86 1-15,0 12-1 0,0 9 10 16,0-3-1-16,0-5-5 16,20-6-3-16,-14-7-1 15,4-8 2-15,-1-5 0 16,-6-3-2-16,17 0 0 16,-4 0 1-16,6-16 8 15,13-5-8-15,-9 1 3 16,-3 4-4-16,-4 7 0 15,-13 7-1-15,-3 2 1 16,-3 0-4-16,7 0-2 0,2 0-5 16,14 5 7-1,-7 5 3-15,19 1 2 0,-3-3-2 16,0-1 1-16,0-6-4 16,7-1 4-16,-17 0 0 15,4 0 3-15,-10-10 1 16,-6-8 1-16,-7 0 0 15,-3-3 2-15,0 6 0 16,0 1-6-16,0 2-1 16,0 5-7-16,-13 5-10 15,3 2-39-15,4 0-80 16,-4 0-82-16,10 5-136 16,0 7-155-16</inkml:trace>
  <inkml:trace contextRef="#ctx0" brushRef="#br0" timeOffset="25296.43">28357 1858 495 0,'0'0'194'0,"0"0"0"0,0 0-43 0,0 0-43 0,0 0-30 15,0 0-42-15,122 62-1 16,-122-44-24-16,0 2-10 16,0 0-2-16,0 0 3 15,0-1 4-15,-6-1-3 16,3-7 0-16,3-2-1 15,0 0 3-15,0-4 2 16,9-1-1-16,23 4 0 16,-13-7-1-16,14 7-4 0,-24-4 1 15,-2-1 2 1,-7-2-1-16,0-1-2 0,0 2-1 16,-16 1-6-16,-36-1 4 15,-5 3 2-15,-17 6-118 16,-3 4-214-16,3 4-568 15</inkml:trace>
  <inkml:trace contextRef="#ctx0" brushRef="#br0" timeOffset="26081.71">28210 2577 538 0,'0'0'433'0,"0"0"-282"0,0 0-91 16,0 0-25-16,0 0 49 15,-96 131-42-15,86-84-10 16,0-4-7-16,4-8-5 0,6-4-6 15,0-13-10 1,0-9-4-16,0-8-4 0,0-1 4 16,0 0 2-16,6 0 15 15,14-10 12-15,21-8-17 16,-15 2-7-16,-16 9-5 16,2 4 0-16,-8 3-5 15,5 0 2-15,11 15-7 16,8 4 10-16,4 4 1 15,-6 0 0-15,9-5 5 16,4-4-6-16,-10 0 0 16,0-8 0-16,-4-1 0 0,-6-5 1 15,4 0 2 1,-7-10 8-16,13-12-7 16,-16-8 2-16,-10-3-1 0,-3 1-1 15,0-2 3-15,0 7-7 16,-16 11-3-16,-4 5-15 15,4 11-6-15,-3 0-43 16,6 0-87-16,1 23-192 16,5 4-298-16</inkml:trace>
  <inkml:trace contextRef="#ctx0" brushRef="#br0" timeOffset="26413.57">28793 2923 831 0,'0'0'147'0,"0"0"-51"0,0 0 7 0,0 0-63 0,0 0-13 15,0 0-14-15,100 53 4 16,-81-50-11-16,0-3 0 16,-6 0 3-16,3 0-6 15,3 0 26-15,7-14 11 16,-4-6-22-16,4 1 20 15,-16 9 12-15,-1 3-15 16,-9 7 15-16,0 0-8 16,0 0-34-16,0 0-8 15,0 7-16-15,0 11 16 0,0 9 3 16,0 4-3 0,0 7-31-16,-16 9-75 0,-13 0-54 15,-12 10-123-15,-4 6-376 16</inkml:trace>
  <inkml:trace contextRef="#ctx0" brushRef="#br0" timeOffset="27179.9">27953 3602 1018 0,'0'0'154'0,"0"0"-38"0,0 0-66 0,0 0-49 0,0 0 21 15,-28 115-9-15,24-74-4 16,4-2 2-16,0-7-7 16,0-6-2-16,0-8-2 15,0-9-1-15,0-8 1 16,0-1 4-16,13 0 1 15,6-5 1-15,1-17 9 0,15 3-15 16,-16 2 6-16,-6 9-3 16,-3 3-1-16,-10 5-2 15,0 0 0-15,0 0-9 16,6 8-5-16,4 5 14 16,12 2-3-16,-6 1 8 15,13-5-5-15,-3-2 2 16,-4-2 0-16,4-3 1 15,-14-4 1-15,5 0-4 16,-8 0 10-16,10-20-2 16,-9-4 6-16,0-5 14 0,-10 2-13 15,0 3-9-15,0 5 10 16,0 4-15 0,0 10-1-16,0 5-31 0,0 0-49 15,0 0-111-15,0 17-31 16,6 2-169-16</inkml:trace>
  <inkml:trace contextRef="#ctx0" brushRef="#br0" timeOffset="27382.37">28492 3882 496 0,'0'0'250'16,"0"0"-29"-16,0 0-69 16,0 0-56-16,0 0 0 15,0 0-43-15,135 90-8 16,-110-76-10-16,1-4 6 15,3 2-11-15,-16-2 3 16,-10 2-27-16,-3 0-6 0,0-1 1 16,-35 0-7-16,-14-6-31 15,-5-3-126-15,6-2-162 16,9 0-496-16</inkml:trace>
  <inkml:trace contextRef="#ctx0" brushRef="#br0" timeOffset="27501.23">28492 3882 929 0,'74'-72'160'0,"-29"60"-92"15,16 0-41-15,3 1-27 16,0 2-6-16,-10 1-171 16</inkml:trace>
  <inkml:trace contextRef="#ctx0" brushRef="#br0" timeOffset="31562.5">25469 2024 675 0,'0'0'88'0,"0"0"76"0,0 0-13 0,0 0-61 0,0 0-33 16,0 0-22-16,0 0-5 15,-20 7-11-15,20-7-14 16,0 0 3-16,0 0-3 15,0 1 0-15,0-1-5 16,0 0 0-16,0 0-2 16,23 0 2-16,22 0 7 15,28-7-1-15,8-8 4 16,2-3-8-16,20-4-2 0,-10-6 0 16,25-2 0-16,-9-1 1 15,10-2-1-15,-4-3 3 16,-3 0-3-16,13-3 3 15,-12-2-6-15,-1 2 3 16,-9 7 0-16,-11-3-1 16,-5 4 0-16,0-4 1 15,6 2 1-15,3-3-1 16,3-3 1-16,10 1-2 16,-9-1 3-16,-7 5 0 15,-4 2-2-15,-9 1-4 16,7 1 3-16,-13 3 2 15,0-1-2-15,12-3 1 16,-3-4-2-16,4-3 2 16,3-1 1-16,0 4-1 0,-10 4 1 15,-3 1-1-15,6 1 0 16,-16 6-1-16,-3 0 0 16,-6 0 1-16,0-2-1 15,0 3 2-15,2-1-1 16,-2 5 0-16,-10 1 0 15,7 2 1-15,-7 3-2 16,0-3 2-16,-3 3 0 16,-7 0-1-16,-9 2 0 15,0 4-1-15,-3 2 3 16,-7-3 0-16,-6 4-2 16,-7 2-3-16,-6 1 0 0,0 0 1 15,0 0-14 1,0 6-41-16,-19 9-45 0,-32 12-115 15,-17 3-127-15</inkml:trace>
  <inkml:trace contextRef="#ctx0" brushRef="#br0" timeOffset="32446.13">25597 2091 292 0,'0'0'291'0,"0"0"-235"0,0 0 54 0,0 0 32 0,0 0-81 16,0 0-9-16,-35 7-32 15,38-7-16-15,42 0 26 0,22 0 25 16,20-8-15 0,15-6-5-16,17-6-9 0,9 4-10 15,0-4-5-15,4 1 4 16,9-1-9-16,3-3 0 16,4 0-1-16,5-1 0 15,5-3-5-15,15 0 5 16,13 0-4-16,19 1 2 15,-6 2-3-15,-1 1-2 16,-21 3 2-16,-17 5 0 16,-19-1 2-16,-19 2-1 15,13-1-1-15,-14 5-3 16,11-7 2-16,-4 0 2 16,-3 1-2-16,-6-2 3 0,-13 6-2 15,-1 1 0 1,-21 2 2-16,-17 2-2 0,-12 1 1 15,-14 0 3-15,-5 2-1 16,-11-3 0-16,7 6-3 16,-16-2 3-16,-6 2-2 15,-4 1-1-15,-2 0-1 16,5 0 1-16,-6-4 0 16,4 4 1-16,6-1 0 15,-1-3-1-15,1 2 0 16,3-1 1-16,-9 3-1 15,-7 0-5-15,0 0-65 16,0 0-129-16,-7 0-165 0</inkml:trace>
  <inkml:trace contextRef="#ctx0" brushRef="#br0" timeOffset="33362.48">25376 2250 488 0,'0'0'261'0,"0"0"-156"0,0 0 22 15,0 0-10-15,0 0-59 16,0 0-48-16,-20-5-10 16,59 5 0-16,22 0 15 15,13 0 1-15,-1 0-5 16,17 8 16-16,-3 3-9 0,12 2-8 15,-6-3-4-15,10 7-3 16,9 1-2-16,10 0 0 16,6 4-1-16,7 1 0 15,12-1 4-15,1-3-1 16,-1-2-2-16,4-3 0 16,6-2-1-16,13-6 0 15,19-1 2-15,3-3 1 16,-9 0-3-16,-10-1-3 15,-13 2 3-15,-12-3 1 16,-13 2-1-16,6 1-4 0,-23 0 4 16,4-3 0-16,-16 1 2 15,-13-1-2-15,-7 0 0 16,-21 0 0-16,-8 0 0 16,-12 0-1-16,-16 0 1 15,-3 0 0-15,-14 0-1 16,-5 0 1-16,-7 0 3 15,0 0-3-15,0 0-4 16,0 0 0-16,0 0 4 16,0 0-18-16,0 5-58 15,0-2-46-15,-35 3-53 16,-13-2-263-16</inkml:trace>
  <inkml:trace contextRef="#ctx0" brushRef="#br0" timeOffset="34213.6">25405 2480 798 0,'0'0'52'0,"0"0"-10"0,0 0 14 0,0 0 49 0,0 0-74 16,0 0-31-16,-10-11-8 15,10 22 8-15,38 2 42 16,10 5-7-16,7 5-11 16,19 5-8-16,12 2 6 15,7 6 6-15,10 6-15 16,3 6-6-16,9 5-5 16,-6 1 1-16,6 3-3 15,14-1 1-15,2-5-1 16,4 2 5-16,3-7-5 15,3 2 0-15,0-3 5 16,0 2-4-16,3-4 2 0,16 4 7 16,7-1-3-16,6 0-5 15,4 4-2 1,5 1 1-16,-28-4 1 16,0 4-2-16,-22-6 0 0,-1 0-1 15,-9-1 2-15,-10-7 9 16,4-1 4-16,-14-5-7 15,-9-4 0-15,-6 0-2 16,-7-1 7-16,0-1-1 16,-9-2-5-16,-11-4 8 15,1 0-9-15,-16-3-4 16,-9-3 2-16,-11-5-2 0,-6-2-1 16,-6 2 0-1,-6-7 0-15,-7 1-1 0,0 0 2 16,0-2-5-16,0 5 0 15,0 0-7-15,-39-1-44 16,1 0-59-16,-26-4-147 16,-13 0-197-16</inkml:trace>
  <inkml:trace contextRef="#ctx0" brushRef="#br0" timeOffset="35179.64">25536 2421 308 0,'0'0'372'0,"0"0"-303"0,0 0 24 16,0 0-15-16,0 0-18 15,0 0-23-15,-29-5-16 16,29 27 0-16,0 3 39 0,0 8-21 16,29 2-2-16,25 8 10 15,7 5-22-15,13 9-3 16,9 8 2-16,4 2-12 16,16 8 17-16,-10 4-16 15,3-1 9-15,6 3-2 16,-9 2-6-16,13 3-8 15,-10 4 6-15,-3 3-1 16,10 6-1-16,6 4-4 16,-6 2 8-16,6 3-10 15,0-5 10-15,-4-8-8 16,14-2-2-16,3-12-3 0,3-5-1 16,0-6 1-16,-6-8 2 15,-4-3-3-15,-16 2-1 16,-2 0 1-16,-11 0 0 15,-3-2-5-15,4-1 5 16,-16-1 6-16,-4-3-6 16,0-2-2-16,4 2 2 15,-10-6-2-15,19 5 3 16,-10-3-2-16,4-7 2 16,-7-3-2-16,1 0 4 15,-14-8-3-15,4 0 1 16,-13-5-1-16,-13-1 1 15,3-4-1-15,-9-4 0 16,-4 0 0-16,-3-6 0 16,-2-3-1-16,-5-3 2 0,4-2-2 15,-6 1-1-15,0-1 2 16,6-1 0-16,-10-1 3 16,-6-2-2-16,0 3-1 15,0-3 0-15,0 0-16 16,0 0-59-16,0 0-105 15,-22 0-437-15</inkml:trace>
  <inkml:trace contextRef="#ctx0" brushRef="#br0" timeOffset="42229.63">27812 538 960 0,'0'0'207'0,"0"0"-81"0,0 0-26 0,0 0-29 0,0 0-48 0,0 0-17 15,0 0-4 1,109-20-2-16,-67 20 0 0,3 0-40 16,3 1-108-16,-10 18-172 15,7 6-407-15</inkml:trace>
  <inkml:trace contextRef="#ctx0" brushRef="#br0" timeOffset="42480.29">27764 1800 1167 0,'0'0'90'0,"0"0"-48"0,0 0 85 15,0 0-7 1,0 0-72-16,0 0-39 0,-6 4-5 15,6-4-1-15,22 0-3 16,-15 0-6-16,-1 0-79 16,7 0-64-16,-13 0-119 15,0 14-165-15</inkml:trace>
  <inkml:trace contextRef="#ctx0" brushRef="#br0" timeOffset="42664.18">27646 2376 925 0,'0'0'97'16,"0"0"-77"-16,0 0 0 16,0 0-9-16,0 0-11 15,0 0-79-15,6 85-253 16</inkml:trace>
  <inkml:trace contextRef="#ctx0" brushRef="#br0" timeOffset="42847.37">27652 3396 847 0,'0'0'90'0,"0"0"-10"0,0 0 86 16,0 0-69-1,0 0-76-15,0 0-20 0,-6 33-1 16,6-17-19-16,0 11-93 16,0 12-157-16,0 11-51 15</inkml:trace>
  <inkml:trace contextRef="#ctx0" brushRef="#br0" timeOffset="42997.96">27585 4483 752 0,'0'0'65'0,"0"0"-54"0,0 0-10 15,0 0-1-15,0 0-48 16,0 0-198-16</inkml:trace>
  <inkml:trace contextRef="#ctx0" brushRef="#br0" timeOffset="43146.59">27671 4851 793 0,'0'0'133'15,"0"0"-98"-15,0 0 63 16,0 0-39-16,0 0-37 16,0 0-22-16,-6 15-221 15</inkml:trace>
  <inkml:trace contextRef="#ctx0" brushRef="#br0" timeOffset="47297.77">28867 4383 881 0,'0'0'128'0,"0"0"-94"0,0 0 88 0,0 0 2 0,0 0-36 16,0 0-42-16,0 0-22 15,112-66-14-15,7-6-10 16,22-9-73-16,-3-7-194 0</inkml:trace>
  <inkml:trace contextRef="#ctx0" brushRef="#br0" timeOffset="57197.46">14475 6503 741 0,'0'0'92'0,"0"0"-16"0,0 0 43 0,-263-11 5 0,231 11-30 15,22 0-46-15,10 0-11 16,0 0-22-16,0 0-4 15,42 0 2-15,41 0 14 0,46 0 9 16,15 0-14 0,26 0-3-16,16 0-16 0,9-8 7 15,4 0-8-15,-10 1 2 16,7 3-4-16,-36-1 2 16,-16 5-2-16,-25 0 0 15,-39 0-7-15,-16 0-16 16,-19 0-55-16,-13 2-55 15,-16 10-159-15,4-7-266 16</inkml:trace>
  <inkml:trace contextRef="#ctx0" brushRef="#br0" timeOffset="58030.68">22461 6694 629 0,'0'0'61'0,"0"0"32"0,0 0 56 0,0 0 25 16,0 0-49-16,0 0-43 0,-112 18-29 16,112-18-17-16,10 4-17 15,60-3-15-15,49-1 13 16,54 0 15-16,35 0-14 15,20 0-7-15,-4-6-5 16,14-1-1-16,-14 7-5 16,-9 0 0-16,-26 0 1 15,-35 0-1-15,-35 4-4 16,-33 5-24-16,-31 2-42 16,-7-4-44-16,-23 1-58 0,-15-3-69 15,-10 6-131 1</inkml:trace>
  <inkml:trace contextRef="#ctx0" brushRef="#br0" timeOffset="59547.4">13475 7902 583 0,'0'0'125'0,"0"0"-5"0,0 0-8 0,0 0 17 0,-250-5-33 16,201 5-16-16,8 0-4 15,15 0-1-15,26 0-11 16,0 0-16-16,0 0-21 16,0 0-13-16,35 0-14 15,97 0 0-15,67 0 8 16,76 0 15-16,33-7-8 15,22-5-15-15,-3-1 4 16,-9 6-2-16,-33 4 4 16,-28 3-3-16,-49 0-3 15,-51 0 6-15,-41 0-6 16,-33 5-2-16,-29 1 2 16,-25-2 2-16,-29 0-2 0,0-4-2 15,0 0-3 1,0 4-35-16,-93 5-93 0,-61 0-182 15</inkml:trace>
  <inkml:trace contextRef="#ctx0" brushRef="#br0" timeOffset="63364.52">14962 10152 298 0,'0'0'545'0,"0"0"-385"0,0 0 18 0,0 0-60 0,0 0-4 16,0 0-32-16,0 0-26 0,-205 0 3 15,205 0-21-15,0 0-20 16,26 2-13-16,60-2-4 16,62 0 10-16,54 0 21 15,13 0-20-15,9-14-5 16,0 2-1-16,-6 6-4 16,-16 2 4-16,-35 4 0 15,-39 0-6-15,-60 0-6 16,-20 0 2-16,-23 0 2 15,-15 0 0-15,-7 0-2 16,4 0-2-16,-7 0-14 16,0 0-42-16,0 7-81 15,-29 2-150-15,-45 0-492 16</inkml:trace>
  <inkml:trace contextRef="#ctx0" brushRef="#br0" timeOffset="70580.78">15315 11807 618 0,'0'0'124'0,"0"0"-6"0,0 0-9 0,0 0 52 16,-250 12-67-16,224-11-24 15,13 4-8-15,7-5-17 16,6 2-12-16,0 0-3 16,0-2-23-16,38 5-3 15,62-5 2-15,44 0 19 0,42 0 6 16,42-9-15-1,15-9-5-15,20-2-4 0,-6 2-5 16,-14 2-2-16,-47 2 3 16,-26 5-5-16,-39 6 2 15,-34-2-2 1,-30 5-3-16,-22 0 2 0,-23-1 3 16,-15 1-1-16,-1 0 2 15,-3-3-3-15,-3 2 2 16,0-2 0-16,0 1-1 15,0 2-12-15,0 0-38 16,-32 0-69-16,-32 15-105 16,3 2-353-16</inkml:trace>
  <inkml:trace contextRef="#ctx0" brushRef="#br0" timeOffset="77664.39">19005 12116 363 0,'0'0'439'0,"0"0"-208"0,0 0-66 16,0 0-48-16,0 0-48 16,0 0-1-16,0 0-33 15,0 0-31-15,-35-32 7 16,32 84 33-16,-4 7-7 16,7 9-5-16,-6 2-8 0,6 0-3 15,-13-4-13 1,3-5 1-16,1-15-8 0,9-11 0 15,0-14-2-15,0-15 2 16,0-6-1-16,0 0 2 16,0 0 13-16,0-22 35 15,9-1-30-15,27-9-17 16,-1-2-1-16,-3 2-2 16,-3 3 1-16,3 4 0 15,-16 11-1-15,0 6-3 16,-3 8 2-16,3 0-4 15,3 7-7-15,10 17 11 16,3 6-2-16,-10 2 3 16,1 2-1-16,-7-1 1 15,-3-4-2-15,6-4 2 16,-13-7-2-16,4-4-12 0,-4-4-16 16,-2-3-35-16,5 1-44 15,-9 1-101-15,13-7-160 16</inkml:trace>
  <inkml:trace contextRef="#ctx0" brushRef="#br0" timeOffset="77947.78">19762 12518 921 0,'0'0'320'0,"0"0"-151"0,0 0-81 0,0 0-50 16,0 0-29-16,0 0 8 15,-3 39 3-15,3-15-6 16,16 7-9-16,-10-4-5 16,0 3 3-16,7-3-3 15,-13-5-25-15,16-4-62 16,0-4-67-16,7-6-40 15,6-8-193-15,9 0-238 16</inkml:trace>
  <inkml:trace contextRef="#ctx0" brushRef="#br0" timeOffset="78147.34">20182 12520 692 0,'0'0'337'0,"0"0"-105"16,0 0-77-16,0 0-37 15,0 0-60-15,0 0-30 16,0-19-26-16,0 40 8 16,0 4 8-16,0 7-16 15,0 4 4-15,0 4-6 16,0 6-10-16,0 3-82 16,0 3-130-16,0-1-133 0,0 3-349 15</inkml:trace>
  <inkml:trace contextRef="#ctx0" brushRef="#br0" timeOffset="79281.06">16149 17111 595 0,'0'0'493'0,"0"0"-348"0,0 0-13 0,0 0-20 0,0 0-66 15,0 0-42-15,-42-17-2 16,42 22 16-16,0 0-4 16,6-2 0-16,1-3-4 15,18 0-6-15,14 0-3 16,25-27 8-16,16-12-9 16,19-3-9-16,-2 3-133 15,-20 8-78-15,0 8-278 16</inkml:trace>
  <inkml:trace contextRef="#ctx0" brushRef="#br0" timeOffset="79714.63">17258 17142 986 0,'0'0'167'0,"0"0"-24"0,0 0-44 0,0 0-36 0,0 0-53 15,0 0-1-15,0 24 30 16,0-9-1-16,0-3-12 16,0-5-8-16,9-3-6 15,-2-4-1-15,6 0 11 0,12 0 2 16,14-27 1-16,25-12-7 15,13-10-18-15,9-4-5 16,-2 4-101-16,-1 7-180 16,-35 3-601-16</inkml:trace>
  <inkml:trace contextRef="#ctx0" brushRef="#br0" timeOffset="80997.67">19916 17258 909 0,'0'0'254'0,"0"0"-165"0,0 0 21 0,0 0-10 16,0 0-63-16,0 0-27 15,-36-16-10-15,40 16 0 16,12 0 4-16,6 0-4 15,-3 0 0-15,13 0 2 16,10-19 0-16,13-16 9 16,25-3-10-16,-19-5-1 15,22 3-92-15,-12 4-78 16,-1 7-203-16</inkml:trace>
  <inkml:trace contextRef="#ctx0" brushRef="#br0" timeOffset="81364.85">21554 17286 1098 0,'0'0'110'15,"0"0"-2"-15,0 0-18 16,0 0-25-16,0 0-44 15,0 0 15-15,125-67-2 0,-67 31-23 16,6-1-7 0,-10 2-4-16,-6-3-21 15,-9 10-156-15,-20 1-137 0</inkml:trace>
  <inkml:trace contextRef="#ctx0" brushRef="#br0" timeOffset="91481.21">16065 17143 721 0,'0'0'125'0,"0"0"-33"0,0 0 18 0,0 0-3 15,0 0-46-15,0 0-35 16,0 0-5-16,0 0-6 16,-13-31 7-16,13 40 22 15,0-1-21-15,0-4 9 16,0-3-7-16,0-1-3 15,13 0 0-15,35-16 13 0,13-18-11 16,32-12-15-16,-6-1-9 16,2 6-35-16,-8 9-122 15,-17 10-207-15</inkml:trace>
  <inkml:trace contextRef="#ctx0" brushRef="#br0" timeOffset="92130.73">17267 17258 541 0,'0'0'86'0,"0"0"-29"0,0 0-4 0,0 0 38 0,0 0-33 15,0 0 2-15,-38 35 22 0,38-35 16 16,0 0-31-16,0 0 7 15,0 0-13-15,0 0-10 16,0 0 8-16,0-19-12 16,35-14-27-16,17-8-16 15,15-3-4-15,13-5 0 16,13 7-52-16,-6 3-141 16,-10 5-313-16</inkml:trace>
  <inkml:trace contextRef="#ctx0" brushRef="#br0" timeOffset="92714.27">20012 17119 778 0,'0'0'181'0,"0"0"-31"0,0 0 2 0,0 0-44 16,0 0-11-16,0 0-31 15,-16-4-32-15,41-14-17 16,14-9-9-16,19-2-6 15,-1 2-2-15,8 5-22 16,11 2-101-16,-8 4-108 16,6 4-275-16</inkml:trace>
  <inkml:trace contextRef="#ctx0" brushRef="#br0" timeOffset="93047.84">21323 17130 1041 0,'0'0'175'15,"0"0"-6"-15,0 0-50 16,0 0-57-16,0 0-50 16,0 0-8-16,141-148-2 15,-67 111-2-15,9 2-20 16,4-3-173-16,-1 3-447 15</inkml:trace>
  <inkml:trace contextRef="#ctx0" brushRef="#br0" timeOffset="97697.34">6097 15118 861 0,'0'0'210'0,"0"0"-141"16,0 0-7-16,0 0 46 0,0 0-28 15,0 0-20-15,0 0 15 0,305 10-28 16,-109-27-25-16,28 2-6 15,13 5-4-15,0 2-10 16,-22 5 1-16,-26 3 7 16,-28 0-10-16,-30 0-6 15,-28 0 6-15,-36 4 1 16,-12 3-1-16,-17-3 8 16,-19-3-8-16,1 4-8 15,-17-5 7-15,-3 3 0 16,0 2-12-16,0 2-58 15,-23 10-55-15,-18-1-58 16,-4-3-442-16</inkml:trace>
</inkml:ink>
</file>

<file path=ppt/ink/ink28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5-11-03T09:31:08.928"/>
    </inkml:context>
    <inkml:brush xml:id="br0">
      <inkml:brushProperty name="width" value="0.05292" units="cm"/>
      <inkml:brushProperty name="height" value="0.05292" units="cm"/>
      <inkml:brushProperty name="color" value="#FF0000"/>
    </inkml:brush>
  </inkml:definitions>
  <inkml:trace contextRef="#ctx0" brushRef="#br0">15001 7912 1019 0,'0'0'52'0,"0"0"49"0,0 0 8 0,0 0-15 0,0 0-31 0,0 0-35 15,0 0-28-15,0 0 5 16,73 2 24-16,88 3 24 16,38-5-19-16,25 0-19 15,42 0-4-15,-3 0-7 0,6 0 2 16,-12 0-6-1,-23 0 1-15,-26 0-3 0,-22 0 2 16,-35 0-1-16,-36 0 1 16,-25-2 0-16,-29-1 0 15,-16 1 1-15,-16-1-5 16,-20 2 4-16,1-2-1 16,-10 0-25-16,0 2-40 15,0-3-34-15,0 4-66 16,-48 0-316-16</inkml:trace>
  <inkml:trace contextRef="#ctx0" brushRef="#br0" timeOffset="988.23">23721 7530 848 0,'0'0'103'15,"0"0"-40"-15,0 0 24 0,0 0 34 0,0 0-25 16,0 0-45-16,-57 0-25 0,57 0-19 16,73 0 16-16,33 0 14 15,29 0-10-15,12 0-11 16,4 0-15-16,-10 4 4 15,-3 1-2-15,-10 3-2 16,-9 1-1-16,3-4 0 16,-20 2 0-16,-15-4 0 15,-13-3 3-15,-26 0-3 16,-13 0 0-16,-13 0-2 16,-22 0-5-16,0 0-75 0,-19 12-116 15,-74 1-289 1</inkml:trace>
  <inkml:trace contextRef="#ctx0" brushRef="#br0" timeOffset="3333.66">11304 9510 185 0,'0'0'660'0,"0"0"-525"0,0 0-30 0,0 0-1 15,0 0-22-15,0 0-9 16,0 0-28-16,-160 0-27 16,160 0-13-16,38 0-1 0,62-2 14 15,60-13 7-15,58-4 7 16,58-5-19-16,51-6-5 15,29 6 4-15,28-1-12 16,-15 6 0-16,6 11-6 16,-35 8 6-16,-23 0 3 15,-34 0 2-15,-27 8-7 16,-22 1 3-16,-19-2-1 16,-26-3 3-16,-25-1 9 15,-30-3-6-15,-28 1 5 0,-26-1-8 16,-29 0 6-1,-18 0-5-15,-14 0 7 0,-10 0-11 16,-9 0 1-16,0 0-2 16,0 0-2-16,0 4-64 15,0 3-95-15,0-3-193 16,0-4-607-16</inkml:trace>
  <inkml:trace contextRef="#ctx0" brushRef="#br0" timeOffset="5983.97">23795 9381 539 0,'0'0'62'0,"0"0"14"0,0 0 31 0,0 0 24 0,0 0-49 16,0 0-7-1,-253 3-4-15,243-3 6 0,1 0-26 16,9 0-7-16,0 3-10 15,0-3-9-15,0 0-22 16,57 0 1-16,27 0 10 16,47 0 16-16,10 0-9 15,10 0-11-15,9 0-7 16,16 0 7-16,-2-6-3 16,12 0-3-16,-4-3-4 15,-9 3 0-15,-12 3-1 16,-27 0 1-16,-15 3-3 0,-23 0 3 15,-19 0-1 1,-22 0 1-16,-17 0-4 0,-19 0-7 16,-9 0-5-16,-10 0-17 15,0 0-2-15,0 0-7 16,0 0-40-16,-16 0-87 16,-29 0-137-16,-25-5-439 15</inkml:trace>
  <inkml:trace contextRef="#ctx0" brushRef="#br0" timeOffset="7369.94">5225 10492 990 0,'0'0'76'0,"0"0"-15"0,0 0 23 0,0 0-5 0,0 0-17 16,0 0-43-16,-19 11-19 16,112-8 9-16,32-2 25 15,13-1 2-15,6 0-16 16,-6 0-12-16,-3 0-2 16,-1 0-2-16,-25 0 1 0,-16 0 0 15,-9 0-3-15,-27 0 2 16,-18 0-4-16,-13 0-2 15,-10 0 2-15,-13 0 2 16,0 0-2-16,-3 0 0 16,0 0-1-16,0 0 1 15,0 0-1-15,0 0 0 16,0 0-14-16,0 0-57 16,0 3-44-16,0 2-168 15,6-2-306-15</inkml:trace>
  <inkml:trace contextRef="#ctx0" brushRef="#br0" timeOffset="8868.36">16918 10815 981 0,'0'0'115'0,"0"0"-46"0,0 0 35 0,0 0-9 15,0-114-21-15,0 114-8 16,0 0-25-16,0 0-23 0,0 0-12 16,0 18 2-16,29 6-6 15,0 7 24-15,0 1-7 16,-4-5-7-16,-2-5-3 15,-7-3-3-15,3-11 6 16,0 0-10-16,0-8 2 16,17 0 5-16,21-12 0 15,40-26-1-15,31-20-4 16,13-13-4-16,0-1 0 16,-6 1-22-16,6 5-49 15,6 3-89-15,1-2-183 16</inkml:trace>
  <inkml:trace contextRef="#ctx0" brushRef="#br0" timeOffset="9839.89">27578 10987 809 0,'0'0'131'0,"0"0"-18"0,0 0-14 0,0 0 8 0,0 0-20 16,0 0-39-16,0 0-11 16,0 0-14-16,0 0 2 15,10 0-14-15,9 7 0 16,7 6 11-16,6 5 8 16,-16 0-13-16,13 3-8 15,-20-3 0-15,4-5-3 16,0-3 0-16,-10-6-1 15,7-3-1-15,-4-1 7 16,-3 0 8-16,23-23 8 16,32-27-12-16,19-20-11 15,41-19-4-15,23-10-35 16,4-4-81-16,2-4-90 16,-15 4-370-16</inkml:trace>
  <inkml:trace contextRef="#ctx0" brushRef="#br0" timeOffset="13017.11">2673 11796 893 0,'0'0'152'0,"0"0"-33"0,0 0-53 0,0 0-14 0,0 0-33 0,0 0 11 16,0 0 18-16,13 136-16 16,13-106-2-16,3-10-13 15,-1-4 1-15,8-10-2 16,-4-6-7-16,13 0 14 16,38-37 5-16,23-26-18 15,35-16-10-15,26-9-3 16,6-8-190-16,-23-12-316 15</inkml:trace>
  <inkml:trace contextRef="#ctx0" brushRef="#br0" timeOffset="15550.2">23513 1288 894 0,'0'0'280'0,"0"0"-115"0,0 0-40 0,0 0-18 16,0 0-30-16,0 0-36 0,0 0-32 16,-87-61-4-16,107 119 9 15,12 19 8-15,0 16-12 16,-19 6 15-16,-13 7-18 16,0-9-3-16,0-15-4 15,0-17 1-15,0-18-1 16,0-12 0-16,9-13-17 15,7-10-35-15,3-4-49 16,17-8-49-16,15 0-80 16,7-13-254-16</inkml:trace>
  <inkml:trace contextRef="#ctx0" brushRef="#br0" timeOffset="15933.11">24504 1119 911 0,'0'0'276'0,"0"0"-97"16,0 0-40-16,0 0-41 16,0 0-57-16,0 0-22 15,-135 6-15-15,106 44 1 0,-16 18 10 16,-3 20-3-1,19 15-1-15,0 13-5 0,13-1-4 16,16-15-2-16,0-15 1 16,26-24-1-16,38-22 0 15,13-18-4 1,6-14-5-16,-2-7 7 16,2-4-1-16,-19-26 6 0,-9-6 0 15,-30-2 3-15,-22 2 3 16,-3 6-6-16,0 3 5 15,-51 11-7-15,-19 12-1 16,-14 4-1-16,-12 4-28 16,-13 27-64-16,-3 11-131 15,6 1-221-15</inkml:trace>
  <inkml:trace contextRef="#ctx0" brushRef="#br0" timeOffset="19783.75">25696 1249 833 0,'0'0'222'0,"0"0"-75"0,0 0-29 0,0 0-3 0,0 0-46 15,0 0-41-15,0 0-23 16,-64-6-3-16,109 55 16 16,10 10 11-16,-1 6-3 15,-9 5 0-15,-3-1-5 16,-10-3-15-16,-10-10-3 16,-9-8-3-16,-3-9 0 15,-10-6-6-15,0-8-45 16,0-8-61-16,0-15-70 15,0-2-134-15,0-11-180 16</inkml:trace>
  <inkml:trace contextRef="#ctx0" brushRef="#br0" timeOffset="19966.98">25959 1383 549 0,'0'0'361'0,"0"0"-169"16,0 0-110-16,0 0-50 15,0 0 37-15,-48 118-31 16,42-65 0-16,-14 1-32 16,1 0-4-16,-10-2-2 15,0-6-4-15,7-14-89 16,0-8-104-16,2-13-148 16,14-11-354-16</inkml:trace>
  <inkml:trace contextRef="#ctx0" brushRef="#br0" timeOffset="20134.68">25597 1733 37 0,'0'0'873'0,"0"0"-620"16,0 0-94-16,0 0-62 15,0 0-36-15,0 0-38 16,74-64-13-16,6 45-10 16,6 4 0-16,7 1 0 15,0 4-14-15,-3 2-68 16,-10 4-88-16,-12 3-206 15</inkml:trace>
  <inkml:trace contextRef="#ctx0" brushRef="#br0" timeOffset="22400.72">27101 1249 764 0,'0'0'209'0,"0"0"-43"0,0 0-68 0,0 0-21 16,0 0-26-16,0 0-14 0,-23-30-2 15,23 30-13-15,0 0-13 16,0 14 1-16,0 7 15 16,0 9 11-16,0 3-3 15,0 9-5-15,0 12-3 16,0 11-5-16,-3 2 0 16,-29-1-8-16,3-8-2 15,0-5-2-15,10-14-2 16,0-8 0-16,12-9-1 15,4-9-4-15,3-9-1 16,0-4 0-16,0 0 2 16,0 0-2-16,0 0 0 15,39 0 11-15,18 0-3 0,1-13-3 16,6-1-5 0,-3-2 0-16,0 1 4 0,3-3-4 15,-6 0 2-15,-13 4-2 16,-7-2 2-16,-9 5-2 15,-16 2 0-15,-7-1 0 16,4 0 2-16,-10-1 2 16,0-7-1-16,0-3-2 15,0-5-1-15,0-2 3 16,-16-2-5-16,-7-2 2 16,7 10 0-16,7 2 4 15,-11 8-3-15,17 4 19 16,-6 3-5-16,9 1 3 0,-7 4-6 15,7 0-1-15,0 0-5 16,0 0-6-16,0 0 0 16,0 4-8-16,0 26 0 15,0 11 8-15,-9 14 0 16,-20 15 1-16,13 10-1 16,-10 2-2-16,4 10-18 15,-7-2-35-15,16 0-28 16,7-2-11-16,6-10-49 15,0-7-56-15,3-15-209 16</inkml:trace>
  <inkml:trace contextRef="#ctx0" brushRef="#br0" timeOffset="22733.97">28556 1872 825 0,'0'0'343'0,"0"0"-182"0,0 0-16 0,0 0-48 16,0 0-52-16,0 0-33 16,-38 0-12-16,57 0 6 15,55-6-6-15,19-3 2 16,3 0-2-16,-10 2-39 16,-12 5-88-16,0 2-68 15,-32 0-206-15</inkml:trace>
  <inkml:trace contextRef="#ctx0" brushRef="#br0" timeOffset="22900.58">28620 2159 919 0,'0'0'187'0,"0"0"-20"0,0 0-24 16,0 0-45-16,0 0-63 15,0 0-22-15,106-19-13 16,-32 6-10-16,12-1-61 15,7-1-135-15,-6-2-432 16</inkml:trace>
  <inkml:trace contextRef="#ctx0" brushRef="#br0" timeOffset="23433.66">30387 1579 703 0,'0'0'290'0,"0"0"-57"16,0 0-103 0,0 0 3-16,0 0-54 0,0 0-64 15,-71-25-8-15,26 70-7 16,-12 13 7-16,18 8 5 16,10 2-6-16,17-1-1 15,12-2-4-15,0-11 2 16,0-12-3-16,22-10-4 15,20-12-1-15,6-10 3 16,0-10-5-16,0 0 4 16,-10 0 3-16,1-19 3 15,-13-1 1-15,-23 2 0 16,-3-2 1-16,0 2-2 16,-20 2 3-16,-28 4-1 15,-9 5-5-15,-7 7-4 16,-10 0 3-16,6 0-1 15,8 15-34-15,8 7-46 0,23-5-50 16,20-3-61-16,9-5-126 16,0-9-215-16</inkml:trace>
  <inkml:trace contextRef="#ctx0" brushRef="#br0" timeOffset="23766.85">30573 1812 918 0,'0'0'231'0,"0"0"-87"16,0 0-105-16,0 0-39 0,0 0 0 16,0 0 6-16,99 85 6 15,-54-67-3-15,-7-2-8 16,4-9 2-16,-7-3 2 16,4-4 0-16,-4 0 2 15,-12 0 0-15,2-16 6 16,-5-6 11-16,-4-5 15 15,-10-2 4-15,-6 3 9 16,0 8-14-16,0 6 9 16,0 8-1-16,0 4-9 15,0 0-28-15,0 0-9 16,0 24-9-16,0 12 9 16,0 13 0-16,-22 15-1 0,12 10-50 15,-9 18-62 1,-7 11-79-16,-6 10-148 0,3 10-168 15</inkml:trace>
  <inkml:trace contextRef="#ctx0" brushRef="#br0" timeOffset="29283.69">32278 1536 678 0,'0'0'184'0,"0"0"5"0,0 0-37 0,-57-120-39 0,41 101-18 16,6 2-22-16,-6 11-4 16,10 6-10-16,2 0-25 15,-5 0 0-15,6 0-34 16,3 15 0-16,0 24 0 0,0 22 2 15,22 17 9 1,4 22-2-16,-4 6 16 0,-9 2-19 16,-7-6 2-16,1-14-5 15,-7-14-4-15,0-13 1 16,0-15 0-16,0-16 1 16,0-16 5-16,13-11-6 15,-1-3 0-15,-8 0 2 16,-4-4-1-16,0-17 11 15,0-8 0-15,-16-6-9 16,-10-4 2-16,-6 4-5 16,13 7 0-16,6 3 0 15,6 13 1-15,-5 5 2 16,5 7 8-16,7 0-11 0,0 0-5 16,0 7 2-1,0 20 3-15,23 10 0 0,9 0 1 16,6 2-1-16,-3 0 1 15,4-6-2-15,-10-3-3 16,0-7 4-16,-10-10 0 16,-6-5-2-16,-7-8-1 15,20 0 1-15,12-16-1 16,10-16 3-16,0-13 8 16,-9-3-1-16,-10-2-7 15,-13 2 0-15,-7 1 0 16,1 4-10-16,3 7-35 15,-7 10-65-15,4 7-98 0,-1 3-263 16</inkml:trace>
  <inkml:trace contextRef="#ctx0" brushRef="#br0" timeOffset="30067.89">4353 11673 1146 0,'0'0'69'0,"0"0"31"0,0 0-24 0,0 0-8 16,0 0-43-16,0 0-22 16,7 81 42-16,31-44 8 15,-9-9-13-15,-3-9-15 0,-7-7-7 16,-9-10-11-16,25-2-5 15,23-23 3-15,57-49 0 16,71-39 7-16,77-36-12 16,41-20-71-16,4-4-170 15,-42-5-431-15</inkml:trace>
</inkml:ink>
</file>

<file path=ppt/ink/ink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8:30:52.916"/>
    </inkml:context>
    <inkml:brush xml:id="br0">
      <inkml:brushProperty name="width" value="0.05" units="cm"/>
      <inkml:brushProperty name="height" value="0.05" units="cm"/>
      <inkml:brushProperty name="color" value="#E71224"/>
    </inkml:brush>
  </inkml:definitions>
  <inkml:trace contextRef="#ctx0" brushRef="#br0">497 322 15079,'0'0'6712,"0"0"-6696,0-1 0,1 1 0,-1-1 0,0 1 0,0-1-1,1 1 1,-1-1 0,0 1 0,0-1 0,0 1 0,0-1 0,0 1-1,0-1 1,0 1 0,0-1 0,0 1 0,0-1 0,0 1-1,0-1 1,0 1 0,-1-1 0,1 1 0,0-1 0,0 1 0,0-1-1,-1 1 1,1 0 0,0-1 0,-1 1 0,1-1 0,0 1 0,-1 0-1,0-1 1,-77 8 395,39-2-357,0-2 0,0-1 0,-1-2 0,-72-10 0,107 9-43,1 0 0,-1 0 0,0-1 0,1 0 0,0 0 1,-1 0-1,1 0 0,0-1 0,0 1 0,0-1 0,1 0 1,-1 0-1,1-1 0,0 1 0,-1-1 0,1 0 0,1 1 1,-1-1-1,1 0 0,-1-1 0,1 1 0,0 0 0,1-1 1,-1 1-1,1-1 0,-1-7 0,1 6 4,0-1 1,1 1-1,0-1 0,0 1 1,1 0-1,-1-1 0,2 1 1,-1 0-1,1-1 0,0 1 1,0 0-1,0 0 0,1 0 1,0 1-1,0-1 0,1 1 1,-1 0-1,1-1 0,6-5 1,1 1 12,1 1 0,-1-1 0,2 2 0,-1 0-1,1 0 1,0 1 0,1 1 0,0 0 0,0 1 0,0 1 0,0 0 0,1 1 0,0 0 0,0 1 0,0 1 0,23 0 0,-32 2-25,0-1 0,0 1 0,-1 0 1,1 0-1,0 1 0,0 0 1,-1 0-1,1 0 0,-1 0 0,1 1 1,-1 0-1,0 0 0,0 1 0,7 6 1,-5-3 4,-1 0 0,0 0 0,0 1 0,0 0 0,-1 0 0,-1 0 1,1 1-1,4 13 0,-2 1 9,-1-1 1,-1 1 0,-1 0-1,0 0 1,-2 0 0,-2 43-1,-2-46-7,-1-1-1,0 0 0,-2 0 1,0 0-1,-2-1 0,0 0 1,0 0-1,-2-1 0,0 0 1,-1 0-1,-1-1 0,-20 24 1,8-14-13,-1-1-1,-1-1 1,-1-1 0,0-1-1,-2-2 1,-37 21 0,56-35 0,-1 0-1,1-1 1,-1 0 0,0-1-1,0 0 1,0-1 0,-1 0-1,1-1 1,-1 0 0,0 0-1,-15-1 1,24-1 5,0 0 1,0 0-1,0-1 1,1 1-1,-1-1 1,0 1-1,0-1 1,0 0-1,0 1 1,1-1-1,-1 0 1,0 0-1,1-1 0,-1 1 1,0 0-1,1 0 1,0-1-1,-1 1 1,-1-3-1,1 0 3,-1 0 0,1 0 0,0-1 0,0 1 0,0-1-1,0 0 1,-1-8 0,0-7 3,1-1 0,1-39 0,1 48-13,0 9 2,0-1 0,0 0 1,0 0-1,1 0 0,0 1 1,0-1-1,0 0 0,0 1 1,0-1-1,1 0 0,0 1 1,-1 0-1,1-1 0,1 1 1,-1 0-1,5-5 0,-5 6-2,0 1 0,0 0 0,0 0 0,0-1 0,0 1 0,1 1 0,-1-1 0,0 0 0,1 0 0,-1 1 0,0 0 0,1-1 0,-1 1 1,1 0-1,-1 0 0,0 0 0,1 0 0,-1 1 0,1-1 0,-1 1 0,0-1 0,0 1 0,1 0 0,-1 0 0,0 0 0,0 0 0,0 0 0,0 1 0,3 1 0,10 9 1,0 0 0,0 1 0,-2 0 0,1 1 0,10 16 0,-15-17 2,0-1 0,1-1 1,1 0-1,0 0 1,0-1-1,1 0 1,0-1-1,1-1 0,27 14 1,-34-19 0,1-1 1,0-1-1,0 1 1,0-1 0,0 0-1,0-1 1,0 0-1,0 0 1,0 0-1,0-1 1,11-3 0,1-1 3,-1-1 0,32-16 0,-38 16-10,1 0 0,-1 1 1,1 0-1,1 1 0,-1 0 1,1 1-1,-1 0 0,15 0 1,-23 4-2,0 1 0,1-1 0,-1 1 0,0 0 0,-1 0 0,1 0 0,0 1 0,-1 0 0,1 0 1,-1 0-1,0 0 0,0 1 0,5 4 0,32 23-28,-35-28-12,0-1 0,0 1 0,1-1 0,-1-1 0,1 1 0,-1-1 0,1 0 0,-1 0 0,1-1 0,-1 0 0,1 0 0,0 0 0,-1-1 0,1 0 0,8-3 0,2-2-24,1-1 0,-1-1 0,31-19 0,-20 11 93,-27 15-27,0 1 1,1-1-1,-1 1 1,1-1-1,-1 1 1,0-1 0,1 1-1,-1 0 1,1 0-1,-1 0 1,1 0-1,-1 0 1,1 0-1,-1 0 1,0 1-1,1-1 1,-1 0-1,1 1 1,-1-1-1,0 1 1,1 0-1,-1-1 1,0 1-1,0 0 1,1 0-1,-1 0 1,0 0 0,0 0-1,0 0 1,0 0-1,0 0 1,0 0-1,-1 0 1,1 1-1,0-1 1,1 3-1,19 18 9,-8-16-7,0 0 1,1 0-1,-1-1 0,1-1 1,1 0-1,-1-1 0,0 0 1,1-1-1,0-1 1,-1-1-1,1 0 0,0 0 1,16-4-1,-27 3 8,-1 0 0,1 0 0,-1 0 0,1 0-1,-1 0 1,0-1 0,0 0 0,1 1 0,-1-1 0,-1-1 0,1 1 0,0 0-1,0-1 1,-1 1 0,1-1 0,-1 0 0,2-3 0,32-61 414,-19 32 423,-17 81-113,0-25-592,1 158 617,-27 200-1,17-304-693,0-2-16,-3-1-1,-25 87 1,31-147 51,5-20 147,2-30 280,0 30-446,8-85 97,29-119 1,-14 91-153,-11 42-15,20-95-205,-26 143 118,2 1 0,1 0 0,20-40 0,-30 68 73,1-1 1,1 1-1,-1-1 0,0 1 0,0 0 0,1-1 0,-1 1 1,1 0-1,0 0 0,0 0 0,-1 1 0,1-1 0,1 0 0,-1 1 1,0-1-1,0 1 0,0-1 0,1 1 0,-1 0 0,1 0 1,-1 0-1,1 1 0,-1-1 0,1 1 0,0-1 0,4 1 1,-5 0 3,1 1 0,-1 0 0,0 0 0,0 1 1,1-1-1,-1 0 0,0 1 0,0-1 0,0 1 1,0 0-1,-1-1 0,1 1 0,0 0 0,-1 0 1,1 0-1,-1 1 0,0-1 0,0 0 0,0 0 1,0 1-1,0-1 0,0 1 0,0-1 0,-1 0 1,1 1-1,-1 3 0,2 4-71,-1-1-1,1 0 1,-2 1-1,0-1 1,0 1-1,0-1 1,-1 1 0,-1-1-1,0 0 1,0 0-1,0 0 1,-7 15-1,5-17-317,0 0 0,0 0 0,-1-1 0,0 0 0,0 0 0,0 0 0,-1-1 0,0 1 0,0-2 0,-7 6 0,41-29-306,59-39 323,-77 52 432,1 0 1,0 1-1,0 0 1,0 1 0,1 0-1,14-2 1,-26 6-44,1 0 1,0 0-1,0 0 0,0 1 1,-1-1-1,1 0 0,0 1 1,-1-1-1,1 0 0,0 1 1,-1-1-1,1 1 0,0-1 1,-1 1-1,1-1 0,-1 1 0,1 0 1,-1-1-1,1 1 0,-1 0 1,1-1-1,-1 1 0,0 0 1,1 0-1,-1-1 0,0 1 1,0 0-1,1 0 0,-1-1 1,0 1-1,0 0 0,0 0 1,0 0-1,0-1 0,0 1 1,0 1-1,-1 42 73,1-31-68,-1-8-24,1 0 1,1 0-1,-1 0 1,1 0-1,0 0 1,0 0-1,0 0 1,3 6-1,-3-10 8,0 0-1,0 1 1,-1-1-1,1 0 1,0 0-1,0 0 1,0 0-1,1 0 1,-1 0-1,0 0 1,0 0 0,1-1-1,-1 1 1,0 0-1,1-1 1,-1 1-1,0-1 1,1 0-1,-1 1 1,1-1-1,-1 0 1,1 0 0,-1 0-1,0 0 1,1 0-1,-1 0 1,1 0-1,-1 0 1,1-1-1,-1 1 1,1 0-1,-1-1 1,3-1 0,2 0 18,-1-1 1,1 0-1,-1 0 1,0-1 0,0 0-1,0 0 1,-1 0-1,1 0 1,7-10 0,34-49 120,-31 35 195,-2 0-1,0-1 1,-2 0 0,-1-1 0,-1 0 0,6-40 0,7-21 1480,-26 222-425,-7 28-1630,11-54-3786,0-102 3569,0-1-1,0 1 1,0-1 0,0 1-1,0 0 1,0-1 0,1 1-1,0-1 1,-1 1 0,1-1-1,0 0 1,0 1 0,0-1-1,0 0 1,1 1 0,-1-1-1,1 0 1,2 4 0,11-2-8091</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8:13:30.704"/>
    </inkml:context>
    <inkml:brush xml:id="br0">
      <inkml:brushProperty name="width" value="0.05" units="cm"/>
      <inkml:brushProperty name="height" value="0.05" units="cm"/>
      <inkml:brushProperty name="color" value="#E71224"/>
    </inkml:brush>
  </inkml:definitions>
  <inkml:trace contextRef="#ctx0" brushRef="#br0">49 40 7908,'0'0'8427,"-8"-4"-6949,-25-12-274,25 12 1544,17 2-1681,296-2 577,29-2-1856,-326 5-220,10-1 337</inkml:trace>
</inkml:ink>
</file>

<file path=ppt/ink/ink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8:30:53.262"/>
    </inkml:context>
    <inkml:brush xml:id="br0">
      <inkml:brushProperty name="width" value="0.05" units="cm"/>
      <inkml:brushProperty name="height" value="0.05" units="cm"/>
      <inkml:brushProperty name="color" value="#E71224"/>
    </inkml:brush>
  </inkml:definitions>
  <inkml:trace contextRef="#ctx0" brushRef="#br0">1 36 12998,'0'0'9028,"107"-20"-8148,-52 14-63,3 2-289,0-1-368,-11 5-160,-10 0-240,-10 0-1217,-11 0-2256,1 5-4627</inkml:trace>
</inkml:ink>
</file>

<file path=ppt/ink/ink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8:30:53.746"/>
    </inkml:context>
    <inkml:brush xml:id="br0">
      <inkml:brushProperty name="width" value="0.05" units="cm"/>
      <inkml:brushProperty name="height" value="0.05" units="cm"/>
      <inkml:brushProperty name="color" value="#E71224"/>
    </inkml:brush>
  </inkml:definitions>
  <inkml:trace contextRef="#ctx0" brushRef="#br0">208 422 14519,'4'-19'477,"0"4"-344,25-125 2927,-26 119-2540,0-1 1,-2 1-1,0-1 0,-1 1 1,-5-28-1,4 44-375,0 0 0,-1 0 0,0 0 0,0 1 0,0-1 0,0 1 0,-1-1 0,1 1-1,-1 0 1,-1 0 0,1 0 0,0 0 0,-1 0 0,0 1 0,0 0 0,0 0 0,0 0 0,0 0 0,-1 0 0,-5-1 0,7 2-94,0 1 0,0 0 0,-1 0 0,1 0 0,0 1-1,-1-1 1,1 1 0,-1 0 0,1-1 0,-1 2 0,1-1 0,0 0 0,-1 1 0,1 0 0,-1-1 0,1 1 0,0 1 0,0-1 0,-1 0 0,1 1 0,0-1 0,0 1 0,1 0 0,-1 0 0,0 0 0,1 1 0,-1-1 0,1 1 0,-1-1 0,-1 5 0,-7 9 13,2 1 0,0 0 1,1 0-1,0 1 1,2 0-1,0 0 0,1 1 1,1 0-1,-4 33 1,3 23 207,4 87 0,2-88-175,16 379 242,1 0-582,-17-435-4258,-4-37 198,-8-20-907</inkml:trace>
</inkml:ink>
</file>

<file path=ppt/ink/ink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8:30:54.074"/>
    </inkml:context>
    <inkml:brush xml:id="br0">
      <inkml:brushProperty name="width" value="0.05" units="cm"/>
      <inkml:brushProperty name="height" value="0.05" units="cm"/>
      <inkml:brushProperty name="color" value="#E71224"/>
    </inkml:brush>
  </inkml:definitions>
  <inkml:trace contextRef="#ctx0" brushRef="#br0">1 276 12982,'0'0'7606,"20"-12"-7046,1 1-424,0 1-1,0 1 0,1 1 1,0 1-1,0 0 0,46-5 0,-41 9-48,41-3-13,-1-3-1,73-19 1,-123 23-84,0 0 1,0 0 0,-1-2-1,0 0 1,0-1 0,0 0-1,-1-2 1,-1 0-1,1 0 1,-2-1 0,1-1-1,-2 0 1,17-20 0,-29 31 35,1 0 1,-1 1-1,0-1 1,0 0 0,1 1-1,-1-1 1,1 1 0,-1-1-1,0 1 1,1-1-1,-1 1 1,1-1 0,-1 1-1,1-1 1,-1 1 0,1 0-1,-1-1 1,1 1 0,0 0-1,-1 0 1,1-1-1,-1 1 1,1 0 0,0 0-1,-1 0 1,1 0 0,0-1-1,-1 1 1,1 0-1,0 0 1,-1 0 0,1 1-1,0-1 1,-1 0 0,1 0-1,0 0 1,-1 0-1,1 1 1,-1-1 0,1 0-1,0 0 1,-1 1 0,1-1-1,-1 1 1,1-1 0,-1 0-1,1 1 1,-1-1-1,1 1 1,-1-1 0,0 1-1,1 0 1,17 40 120,-13-28 66,12 32 63,-10-26-724,0-1 0,1 0 1,12 21-1,-19-39 245,4 6-1918</inkml:trace>
</inkml:ink>
</file>

<file path=ppt/ink/ink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8:30:54.447"/>
    </inkml:context>
    <inkml:brush xml:id="br0">
      <inkml:brushProperty name="width" value="0.05" units="cm"/>
      <inkml:brushProperty name="height" value="0.05" units="cm"/>
      <inkml:brushProperty name="color" value="#E71224"/>
    </inkml:brush>
  </inkml:definitions>
  <inkml:trace contextRef="#ctx0" brushRef="#br0">1 1 15159,'0'0'2705</inkml:trace>
</inkml:ink>
</file>

<file path=ppt/ink/ink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8:30:54.885"/>
    </inkml:context>
    <inkml:brush xml:id="br0">
      <inkml:brushProperty name="width" value="0.05" units="cm"/>
      <inkml:brushProperty name="height" value="0.05" units="cm"/>
      <inkml:brushProperty name="color" value="#E71224"/>
    </inkml:brush>
  </inkml:definitions>
  <inkml:trace contextRef="#ctx0" brushRef="#br0">0 1 14567,'0'0'10058,"8"8"-9485,-3-3-546,-1 0 0,0 0-1,-1 0 1,1 0 0,-1 0-1,0 1 1,0 0 0,-1-1-1,0 1 1,0 0 0,0 0-1,0 0 1,-1 1 0,0-1-1,-1 0 1,1 12 0,-6 334-734,5-347 543,0 0 0,0 1 0,1-1 1,-1 0-1,1 0 0,0 0 0,0 0 0,1 0 1,0 0-1,0 0 0,0-1 0,0 1 0,1 0 1,3 5-1,-3-8 30,0 1 0,-1-1 0,1 0 1,0 0-1,0 0 0,1-1 0,-1 1 1,0-1-1,0 1 0,1-1 0,-1 0 1,1-1-1,-1 1 0,1 0 0,-1-1 1,1 0-1,-1 0 0,1 0 0,-1 0 0,1-1 1,5 0-1,-3-1 93,0 0-1,0 0 1,0-1 0,-1 0 0,1 0-1,-1 0 1,1 0 0,-1-1 0,0 0-1,-1 0 1,1-1 0,-1 1 0,1-1-1,-1 0 1,-1 0 0,1 0 0,-1 0-1,3-7 1,7-13 65,0-1 0,13-42 0,-17 39 190,-1-1 0,6-40 0,-7-20 4250,-20 104-3434,5 0-979,0 0-1,2 0 1,0 1 0,0 0-1,1 0 1,1 1 0,-4 29 0,-4 114-36,11-142-60,1-1 0,0 1-1,2-1 1,-1 0 0,7 22 0,-7-34-8,0 0 0,0 0 1,1 0-1,0 0 1,0 0-1,0-1 1,0 1-1,0-1 0,1 1 1,0-1-1,-1 0 1,1 0-1,1 0 0,-1 0 1,0-1-1,1 1 1,-1-1-1,1 0 1,0 0-1,-1 0 0,1 0 1,0-1-1,0 1 1,0-1-1,1 0 0,5 0 1,-5 0 49,1-1 0,0 1 0,0-1 0,0-1 0,0 1 0,0-1 0,0 0 0,0-1 0,0 1-1,-1-1 1,1 0 0,0 0 0,-1-1 0,0 0 0,1 0 0,-1 0 0,-1 0 0,1-1 0,0 0 0,-1 0 0,0 0 0,0-1 0,0 1 0,0-1 0,-1 0 0,0 0 0,0 0 0,3-8 0,-5 12-3,0 0 1,-1 0-1,1 0 1,-1 0-1,1 1 1,0-1-1,0 0 1,0 1-1,-1-1 0,1 0 1,0 1-1,0-1 1,0 1-1,0-1 1,0 1-1,0 0 1,0-1-1,0 1 1,0 0-1,0 0 1,0-1-1,0 1 1,0 0-1,0 0 0,0 0 1,0 0-1,0 1 1,1-1-1,-1 0 1,0 0-1,0 1 1,1 0-1,45 14-72,-33-9 85,54 13 38,-49-14-40,0 0 0,0 0 0,-1 2 0,0 0 0,0 2 0,22 13 0,-37-20-8,-1 0 1,0-1-1,0 1 0,0 0 0,0 0 0,0 0 0,0 1 0,0-1 0,-1 0 0,1 1 0,-1-1 0,0 1 1,0-1-1,0 1 0,0 0 0,0-1 0,0 1 0,-1 0 0,1 0 0,-1 0 0,0-1 0,0 1 0,0 0 1,0 0-1,0 0 0,-1 0 0,1-1 0,-1 1 0,0 0 0,0 0 0,0-1 0,0 1 0,-3 4 0,2-4-14,0 0-1,0 0 0,0 0 0,0-1 1,-1 1-1,1-1 0,-1 1 0,0-1 0,0 0 1,1 0-1,-1 0 0,-1 0 0,1-1 1,0 1-1,0-1 0,-1 0 0,1 0 0,0 0 1,-1 0-1,1-1 0,-1 1 0,1-1 1,-1 0-1,0 0 0,1 0 0,-6-2 0,8 2 22,1-1-1,0 1 0,-1-1 0,1 1 0,0 0 0,0-1 0,0 0 0,-1 1 0,1-1 0,0 1 0,0-1 0,0 1 0,0-1 0,0 1 0,0-1 0,0 1 0,0-1 0,0 0 0,0 1 0,0-1 0,0 1 0,0-1 0,0 1 0,1-1 0,-1 1 0,0-1 1,0 1-1,1-1 0,-1 1 0,0-1 0,1 1 0,-1-1 0,0 1 0,1 0 0,-1-1 0,1 0 0,15-19 26,7 2 39,1 0 1,51-27-1,-51 32-251,-1-1-1,1-1 1,40-35 0,-61 47-214,-1 0 1,1 1-1,-1-1 0,0 0 1,0 0-1,0 0 1,0-1-1,-1 1 1,1 0-1,-1-1 0,0 1 1,0-1-1,1-4 1,2-19-5863</inkml:trace>
</inkml:ink>
</file>

<file path=ppt/ink/ink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8:30:55.213"/>
    </inkml:context>
    <inkml:brush xml:id="br0">
      <inkml:brushProperty name="width" value="0.05" units="cm"/>
      <inkml:brushProperty name="height" value="0.05" units="cm"/>
      <inkml:brushProperty name="color" value="#E71224"/>
    </inkml:brush>
  </inkml:definitions>
  <inkml:trace contextRef="#ctx0" brushRef="#br0">0 67 9412,'0'0'12982,"175"-56"-12742,-82 49 16,0 3-256,-9 4-688,-12 0-2737,-10 0-5956</inkml:trace>
</inkml:ink>
</file>

<file path=ppt/ink/ink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8:30:59.647"/>
    </inkml:context>
    <inkml:brush xml:id="br0">
      <inkml:brushProperty name="width" value="0.05" units="cm"/>
      <inkml:brushProperty name="height" value="0.05" units="cm"/>
      <inkml:brushProperty name="color" value="#E71224"/>
    </inkml:brush>
  </inkml:definitions>
  <inkml:trace contextRef="#ctx0" brushRef="#br0">44 43 16808,'0'0'7363,"-44"-13"-6579,94 13-239,22 2-113,21-2-208,12 0-176,8 0-48,-4-2-240,-2-4-721,-14 1-1055,-13-3-2114,-14-3-6147</inkml:trace>
</inkml:ink>
</file>

<file path=ppt/ink/ink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8:31:04.709"/>
    </inkml:context>
    <inkml:brush xml:id="br0">
      <inkml:brushProperty name="width" value="0.05" units="cm"/>
      <inkml:brushProperty name="height" value="0.05" units="cm"/>
      <inkml:brushProperty name="color" value="#E71224"/>
    </inkml:brush>
  </inkml:definitions>
  <inkml:trace contextRef="#ctx0" brushRef="#br0">4 147 10101,'0'0'4650,"0"-18"-3418,-1-5-825,-1 13-163,2 0 0,-1 0 0,2 0 0,-1 0 1,1 0-1,4-14 0,0 2 1576,-5 22-1785,0 0 1,0 1 0,0-1 0,0 0 0,0 0 0,0 0 0,0 0-1,0 0 1,0 0 0,0 0 0,0 0 0,0 0 0,0 0 0,1 0 0,-1 0-1,0 0 1,0 0 0,0 0 0,0 0 0,0 0 0,0 1 0,0-1-1,0 0 1,0 0 0,0 0 0,0 0 0,0 0 0,0 0 0,0 0 0,0 0-1,1 0 1,-1 0 0,0 0 0,0 0 0,0 0 0,0 0 0,0 0 0,0 0-1,0 0 1,0 0 0,0 0 0,-1 37 1599,1-14-1895,0 291 447,1-313-180,0 0 1,1 0 0,-1-1 0,1 1 0,-1-1 0,1 1-1,-1-1 1,1 0 0,-1 0 0,1 1 0,-1-1-1,1 0 1,0 0 0,-1-1 0,4 1 0,-2-1 11,296-11 256,-23-1-249,563 7 46,-746 2-106,118-21-1,-82 7 19,-125 18 16,6-1 24,0 0 0,0-1 0,0-1 0,11-3-1,-18 5-17,-1 0-1,0 0 1,0 0-1,1 0 1,-1 0-1,0-1 1,0 1-1,0-1 1,-1 1-1,1-1 1,0 0-1,0 0 1,-1 0-1,0 0 0,1 0 1,-1 0-1,0 0 1,0 0-1,0-1 1,0 1-1,0 0 1,1-5-1,6-44-31,0 7 234,4-86 0</inkml:trace>
</inkml:ink>
</file>

<file path=ppt/ink/ink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8:31:07.264"/>
    </inkml:context>
    <inkml:brush xml:id="br0">
      <inkml:brushProperty name="width" value="0.05" units="cm"/>
      <inkml:brushProperty name="height" value="0.05" units="cm"/>
      <inkml:brushProperty name="color" value="#E71224"/>
    </inkml:brush>
  </inkml:definitions>
  <inkml:trace contextRef="#ctx0" brushRef="#br0">791 101 2545,'0'0'8241,"-19"-15"-7483,-60-48-59,76 61-610,-1-1-1,1 1 1,-1 0 0,0 0 0,1 0-1,-1 0 1,0 1 0,0-1 0,0 1-1,0 0 1,0 0 0,0 1 0,-1-1-1,1 1 1,0 0 0,0 0 0,0 0-1,-8 2 1,-8 0 135,4-1-17,0 1 0,-1 0-1,1 2 1,0 0 0,1 0 0,-1 2 0,1 0-1,0 0 1,0 2 0,-23 15 0,8-3 55,0 2 0,2 1 1,-44 47-1,48-43-162,2 1 0,1 1 0,1 1 1,1 1-1,2 0 0,1 1 0,2 1 0,-18 60 0,17-35-50,3 0 0,2 0-1,3 1 1,1 90 0,6-103-37,2 0 1,9 51-1,-7-78-13,0 0 0,1-1 0,1 0 0,0 0 0,2-1 0,0 1 0,1-2 0,11 17 0,-14-25 2,1 0-1,0-1 1,0 0 0,0 0-1,1-1 1,0 0 0,1 0-1,-1-1 1,1 0 0,0-1-1,0 0 1,0 0 0,1-1-1,-1 0 1,16 2 0,12 1 37,0-2 1,68-2-1,-77-2-26,-6-1 64,-1-1 0,0-1 1,0-1-1,0 0 0,0-2 1,-1-1-1,0 0 0,0-1 0,-1-1 1,0-1-1,0-1 0,-1 0 1,-1-2-1,0 0 0,-1-1 1,0 0-1,25-31 0,-10 6 139,-1-1-1,-3 0 1,-1-3-1,-3 0 1,-1-1-1,27-78 1,-35 84-129,-2-1 1,-2 0 0,-1-1 0,-2 0-1,-2 0 1,-2-1 0,-1 1 0,-7-77-1,2 99-91,-1 1 0,-1 0 0,-1 0 0,0 0 0,-1 1 0,-1 0 0,0 0 0,-1 1 0,-1 0 0,0 1 0,-1 0 0,-1 1 0,0 0 0,-1 0 0,0 1 0,-1 1 0,0 1 0,-1 0 0,0 0 0,-1 2-1,-31-14 1,31 17-800,0-1 0,0 2 0,-1 0 0,0 1 0,1 1 0,-1 1 0,0 0-1,-30 3 1,12 4-8269</inkml:trace>
</inkml:ink>
</file>

<file path=ppt/ink/ink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8:31:08.680"/>
    </inkml:context>
    <inkml:brush xml:id="br0">
      <inkml:brushProperty name="width" value="0.05" units="cm"/>
      <inkml:brushProperty name="height" value="0.05" units="cm"/>
      <inkml:brushProperty name="color" value="#E71224"/>
    </inkml:brush>
  </inkml:definitions>
  <inkml:trace contextRef="#ctx0" brushRef="#br0">734 64 9476,'0'0'4573,"-14"-9"-3863,-46-31-163,53 37-473,0 1 0,0-1 0,0 1 0,0 1 1,0-1-1,-1 1 0,1 1 0,0-1 0,-1 1 0,1 0 1,0 1-1,-1 0 0,-8 2 0,1-1 22,-8 2 11,0 1 0,1 0 0,-1 2 0,1 0 0,1 2 1,0 0-1,0 1 0,1 2 0,0 0 0,1 1 1,0 0-1,1 2 0,-21 22 0,18-15-55,1 2-1,1 0 1,1 2 0,1 0-1,2 0 1,0 2 0,2 0-1,1 0 1,-13 46-1,9 0-2,3 1 0,3 0-1,3 0 1,5 101-1,2-158-43,2 0-1,0 0 0,1 1 1,0-1-1,2-1 0,0 1 1,1-1-1,1 0 0,0 0 1,2-1-1,17 28 0,-19-34-1,0-1-1,1 0 1,0 0 0,0 0-1,1-1 1,0 0-1,1-1 1,0 0 0,0 0-1,0-1 1,1 0-1,0-1 1,0 0 0,0-1-1,1 0 1,-1-1-1,1 0 1,22 2 0,-18-4 4,0-1 1,0-1-1,0 0 1,0 0 0,0-2-1,-1 0 1,1-1-1,-1 0 1,0-1 0,0-1-1,0-1 1,-1 0-1,0 0 1,-1-2 0,1 1-1,-2-2 1,1 0-1,-1 0 1,14-17 0,5-6 119,-2-1 0,-1-1 0,-1-1 0,40-77 0,-53 86-46,-1-1 0,-2-1 0,0 0 1,-3 0-1,0-1 0,-2 0 0,-1 0 0,2-35 1,-7 23 48,-1 1 0,-2 0 1,-2 0-1,-18-77 1,16 96-107,0 0 0,-1 0 0,-2 0 0,0 1 0,-1 1 1,-1 0-1,-1 0 0,-1 1 0,0 1 0,-20-19 0,31 33-98,-1 0 0,1 1-1,-1-1 1,0 1 0,0 0-1,0 0 1,0 0 0,-1 1 0,1 0-1,-1 0 1,0 0 0,0 0-1,-8-2 1,2 7-2231,4 14-1836</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8:12:13.106"/>
    </inkml:context>
    <inkml:brush xml:id="br0">
      <inkml:brushProperty name="width" value="0.05" units="cm"/>
      <inkml:brushProperty name="height" value="0.05" units="cm"/>
      <inkml:brushProperty name="color" value="#E71224"/>
    </inkml:brush>
  </inkml:definitions>
  <inkml:trace contextRef="#ctx0" brushRef="#br0">1 29 15751,'0'0'3757,"19"-3"-2837,448-22 1398,-476 25-2317,0 0 0,-1 0-1,1 1 1,0 0 0,0 1-1,-1 0 1,1 0 0,1 1-1,-1 0 1,0 0-1,1 1 1,-1 1 0,1-1-1,0 1 1,1 0 0,-1 1-1,1 0 1,0 0 0,1 1-1,-1 0 1,1 0 0,1 0-1,-1 1 1,-5 11-1,4-7 26,1 0 0,1 1 1,0 0-1,1 0 0,0 1 0,1-1 0,-1 18 0,1 9 76,2 46 1,-2 33 204,3-117-295,0 0-1,-1 0 1,1 0 0,-1 0 0,1 0-1,-1-1 1,0 1 0,1 0 0,-1 0 0,0 0-1,0-1 1,-1 1 0,1-1 0,0 1-1,0-1 1,-1 1 0,1-1 0,-1 0 0,1 1-1,-1-1 1,0 0 0,-2 1 0,0 0 4,-1 0 1,0-1 0,0 0 0,0 1-1,0-2 1,0 1 0,0-1-1,-8 0 1,-9-1 324,2-2 1,-1 0-1,-23-7 0,41 9-238,97-5 793,-67 5-880,141-14-2128,-145 11-421,0 0 0,38-15 0,-29 5-2803</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8:13:51.858"/>
    </inkml:context>
    <inkml:brush xml:id="br0">
      <inkml:brushProperty name="width" value="0.05" units="cm"/>
      <inkml:brushProperty name="height" value="0.05" units="cm"/>
      <inkml:brushProperty name="color" value="#E71224"/>
    </inkml:brush>
  </inkml:definitions>
  <inkml:trace contextRef="#ctx0" brushRef="#br0">72 48 10885,'0'0'8086,"-6"-8"-7229,-20-24-201,19 24 899,3 53-978,-8 58-544,4-46-41,-1 68-1,9-125-7,41-2 46,76-14 0,-14 1 8,353-4-71,-96 8 21,415 21 73,-632 1-67,104 3 15,-193-14 1,409 12-68,-362 3 60,-70-9 44,-1-2 1,41 2-1,-68-30 1336,-3-233 553,0 256-2122,-18 1-4930,-12 0-2868</inkml:trace>
</inkml:ink>
</file>

<file path=ppt/ink/ink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8:31:13.164"/>
    </inkml:context>
    <inkml:brush xml:id="br0">
      <inkml:brushProperty name="width" value="0.05" units="cm"/>
      <inkml:brushProperty name="height" value="0.05" units="cm"/>
      <inkml:brushProperty name="color" value="#E71224"/>
    </inkml:brush>
  </inkml:definitions>
  <inkml:trace contextRef="#ctx0" brushRef="#br0">135 1 13750,'0'0'1268,"-21"4"73,-63 17 170,55-10-82,29-11-1415,0 0 1,0 0-1,0 1 1,0-1 0,0 0-1,0 0 1,0 0-1,0 1 1,0-1-1,0 0 1,0 0 0,0 0-1,0 1 1,0-1-1,0 0 1,0 0-1,0 0 1,0 1 0,0-1-1,0 0 1,0 0-1,0 0 1,0 0-1,1 1 1,-1-1 0,0 0-1,0 0 1,0 0-1,0 0 1,0 1 0,0-1-1,1 0 1,-1 0-1,0 0 1,0 0-1,0 0 1,0 0 0,1 0-1,-1 1 1,0-1-1,0 0 1,0 0-1,1 0 1,-1 0 0,0 0-1,0 0 1,0 0-1,1 0 1,-1 0 0,0 0-1,0 0 1,1 0-1,33 4 684,-34-4-684,349-2 2413,-118-5-2781,-237 16-3637,-7-1-179</inkml:trace>
</inkml:ink>
</file>

<file path=ppt/ink/ink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8:31:13.712"/>
    </inkml:context>
    <inkml:brush xml:id="br0">
      <inkml:brushProperty name="width" value="0.05" units="cm"/>
      <inkml:brushProperty name="height" value="0.05" units="cm"/>
      <inkml:brushProperty name="color" value="#E71224"/>
    </inkml:brush>
  </inkml:definitions>
  <inkml:trace contextRef="#ctx0" brushRef="#br0">212 10 11957,'0'0'2658,"-113"-7"-737,70 7 608,10 0-688,18 0-449,7 0-495,8 3-369,0 3-240,33 3 96,27 0 465,22-7-401,17-2-416,8 0 0,4 0-32,5-5-432,3-1-1569,-6 0-2257,-1-8-6403</inkml:trace>
</inkml:ink>
</file>

<file path=ppt/ink/ink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8:31:14.382"/>
    </inkml:context>
    <inkml:brush xml:id="br0">
      <inkml:brushProperty name="width" value="0.05" units="cm"/>
      <inkml:brushProperty name="height" value="0.05" units="cm"/>
      <inkml:brushProperty name="color" value="#E71224"/>
    </inkml:brush>
  </inkml:definitions>
  <inkml:trace contextRef="#ctx0" brushRef="#br0">1 0 14999,'0'0'8724,"70"46"-8100,16-34-352,5-1-160,1-4-112,-9 2-96,-17-1-720,-15 1-1217,-14-2-1217,-8 1-4401</inkml:trace>
</inkml:ink>
</file>

<file path=ppt/ink/ink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8:31:14.757"/>
    </inkml:context>
    <inkml:brush xml:id="br0">
      <inkml:brushProperty name="width" value="0.05" units="cm"/>
      <inkml:brushProperty name="height" value="0.05" units="cm"/>
      <inkml:brushProperty name="color" value="#E71224"/>
    </inkml:brush>
  </inkml:definitions>
  <inkml:trace contextRef="#ctx0" brushRef="#br0">0 5 18328,'0'0'7156,"169"-4"-7012,-80 4-128,-1 0-16,-1 0 0,-7 0-1553,-6 0-1376,-8 0-2818</inkml:trace>
</inkml:ink>
</file>

<file path=ppt/ink/ink30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5-11-03T09:31:51.145"/>
    </inkml:context>
    <inkml:brush xml:id="br0">
      <inkml:brushProperty name="width" value="0.05292" units="cm"/>
      <inkml:brushProperty name="height" value="0.05292" units="cm"/>
      <inkml:brushProperty name="color" value="#FF0000"/>
    </inkml:brush>
  </inkml:definitions>
  <inkml:trace contextRef="#ctx0" brushRef="#br0">11961 5509 76 0,'0'0'507'0,"0"0"-343"0,0 0-14 0,-282 14-23 16,225-13-21-16,8-1-5 16,5 0-26-16,15 3-24 15,9-3-9-15,11 0 0 16,9 0-11-16,0 2-9 16,0 1-16-16,0 1-6 0,29 1 0 15,64-2 16 1,51-3 17-16,42 0-11 0,42 0-10 15,31 0-5-15,17-12-3 16,6 1-4-16,0 2-2 16,-19 5 0-16,-10 1 2 15,-28 3 0-15,-46 0 6 16,-34-3-6-16,-24 3 0 16,-18-2 0-16,-26 2 2 15,-10 0-2-15,-22-3 4 16,-16 3-4-16,-10 0 5 15,-12-1-4-15,2-2 0 16,-9 2 3-16,0 1-4 16,0-2 5-16,0 2-5 0,0 0-6 15,-16 0-47-15,-45 0-81 16,-19 3-202-16,-13 4-471 16</inkml:trace>
  <inkml:trace contextRef="#ctx0" brushRef="#br0" timeOffset="2916.84">23561 5747 872 0,'0'0'185'0,"0"0"-6"0,0 0-75 0,0 0-29 0,0 0-11 15,0 0-41-15,0 0-5 16,-51 0 7-16,195-10 14 16,71-5-16-16,38-9 1 15,13-3-21-15,4 3-3 16,-20 5 2-16,-7 0-2 15,-18 5 2-15,-36 4-2 16,-38 2 1-16,-49 2 0 16,-15 5-1-16,-33-3 0 15,-9 1 0-15,-22 3 3 16,-4-4-3-16,-19 1-3 0,0 3 0 16,0 0-1-16,0 0-31 15,-23 10-32-15,-50 17-40 16,-20 0-105-16,0-3-368 15</inkml:trace>
  <inkml:trace contextRef="#ctx0" brushRef="#br0" timeOffset="6700.45">13763 6648 397 0,'0'0'392'0,"0"0"-241"0,0 0-57 0,0 0 10 0,-279-17 9 16,254 17-48-16,-4 0-15 16,19 0-12-16,10 0-5 15,0 0-8-15,0 0-18 16,42 0-1-16,96-3-6 16,67-9 49-16,67-7-8 15,39-5-19-15,7 4-9 16,-14 5-11-16,-22 10 5 15,-19 2-3-15,-29 3-1 16,-25 0-2-16,-33 0 4 16,-35 8-5-16,-38 4-1 15,-33-4 1-15,-34-5-2 16,-11 0 2-16,-22-2 0 16,-3 3 1-16,0-4 3 0,0 0-2 15,0 0 1 1,-28 0-3-16,-20 0-9 0,-1 0 1 15,-5 4-47-15,19 5-56 16,12-2-90-16,23-5-248 16</inkml:trace>
  <inkml:trace contextRef="#ctx0" brushRef="#br0" timeOffset="7516.77">18912 6697 607 0,'0'0'99'0,"0"0"38"0,0 0-7 0,0 0 11 0,0 0-42 16,0 0-32-16,-224-7 1 16,224 7-18-16,0 0-9 15,0 0-7-15,83 0-16 16,52 0 26-16,31 0-20 16,20-5-9-16,7 1-5 0,-7 3-2 15,-16-2-6 1,9 3-1-16,-31 0 5 0,-14 0-3 15,-37 0-1-15,-30 0-4 16,-32 0-5-16,-16 0 7 16,-12 0 0-16,-7 0-5 15,0 0 3-15,0 0-5 16,-7 0-44-16,-21 4-21 16,-21 12-57-16,11-1-173 15,38-6-327-15</inkml:trace>
  <inkml:trace contextRef="#ctx0" brushRef="#br0" timeOffset="8217.28">24965 6616 756 0,'0'0'136'0,"0"0"6"0,0 0-29 0,0 0 1 0,-269-19-34 16,243 19-35-16,17 0-6 16,9 0-14-16,0 0-9 15,0 0-4-15,38 0-1 16,65 0 25-16,67 0 0 15,57 0-13-15,36-5-13 16,19-5-6-16,-3-3 3 16,-22 5-6-16,-20 5 1 15,-29 0 1-15,-44 1 0 16,-39 2 7-16,-32-3-8 16,-26 2-1-16,-22-5 2 15,-16 1 6-15,-3 4-3 16,-13-2 0-16,-10 2-2 0,-3 1-1 15,0 0 0-15,0-3-3 16,-32 3-42-16,-32 0-70 16,-52 0-151-16,-15 3-539 15</inkml:trace>
  <inkml:trace contextRef="#ctx0" brushRef="#br0" timeOffset="16732.77">8201 9888 764 0,'0'0'393'0,"0"0"-307"0,0 0 33 0,0 0-20 16,0 0-3-16,0 0-70 16,0 0-24-16,80 5 14 15,77-5 14-15,16 0 8 16,7 0-22-16,9 0-7 16,-3 0 1-16,-7 0-8 15,-6 7 4-15,-19 3-4 16,-29-3 0-16,-13 1-2 15,-28-3 1-15,-26-1-1 16,-14-1-2-16,-12 1-12 0,-15-3-49 16,2 3-75-16,-6 1-79 15,-13-4-290-15</inkml:trace>
  <inkml:trace contextRef="#ctx0" brushRef="#br0" timeOffset="19699.43">19871 10319 1032 0,'0'0'108'0,"0"0"25"0,0 0-57 0,0 0 29 16,0 0-68-16,0 0-34 16,22-122 14-16,33 109-9 15,6 3-4-15,-7 9-2 16,-9 1-2-16,3 0-2 15,-13 1 0-15,-15 22-1 16,-8 4-5-16,-12 12-1 16,0 0 9-16,-38 3 0 0,-4-1 5 15,7-5-1 1,9-8-3-16,14-6 0 0,12-6 2 16,0-6-6-16,0-1 1 15,12-1 1-15,14 2 0 16,9-1 1-16,4 4 0 15,2 1 1-15,-24 2 0 16,18 1-1-16,-26 2 0 16,-9 3 0-16,0-2 0 15,0 3-1-15,-35-2 1 16,-16-3 6-16,-20-3 4 16,-22 0-5-16,7-6 1 15,-7-5 3-15,13-4-4 16,15 0-4-16,21 0-1 15,15 0-20-15,13 0-36 0,16 0-77 16,0 0-147-16,6-16-256 16</inkml:trace>
  <inkml:trace contextRef="#ctx0" brushRef="#br0" timeOffset="19950.96">20256 10405 900 0,'0'0'185'0,"0"0"-7"0,0 0-61 0,0 0-23 16,0 0-54-16,0 0-24 15,76 29 34 1,-24 1-20-16,-1 3-13 0,-6 3-5 16,0 3-7-16,-3-1-5 15,-10 1 3-15,-4-2-6 16,-12-4-41-16,-16-6-71 15,0-6-32-15,0-9-139 16,0-12-208-16</inkml:trace>
  <inkml:trace contextRef="#ctx0" brushRef="#br0" timeOffset="20166.43">20525 10407 992 0,'0'0'169'0,"0"0"5"16,0 0-49-16,0 0-57 16,0 0-51-16,0 0-13 15,-42 32-4-15,39 5 9 16,-10 9-2-16,4 5-3 16,-14 2-3-16,7-2-1 15,6-8-67-15,10-6-49 16,0-12-94-16,0-13-38 15,0-6-181-15</inkml:trace>
  <inkml:trace contextRef="#ctx0" brushRef="#br0" timeOffset="20532.88">20823 10537 541 0,'0'0'186'15,"0"0"-3"-15,0 0-64 16,0 0-52-16,0 0-18 15,0 0 0-15,237-40-3 16,-208 45-24-16,-13 12 1 16,0 5-2-16,-13-2-1 15,4 6-17-15,-7-1-2 16,0-2 1-16,0 3 2 16,6-7-4-16,7-3 0 15,6-4 3-15,1 0-2 0,2-1-1 16,4-2 0-16,2 1 0 15,-2-1 0-15,-3-2 0 16,-7 0 0-16,-7-1 0 16,-9 1 0-16,0-2-1 15,0 4 1-15,-13-3 4 16,-41 6 19-16,-17-2-13 16,-15 2-10-16,-17 3-1 15,-28 2-84-15,-30 1-181 16</inkml:trace>
  <inkml:trace contextRef="#ctx0" brushRef="#br0" timeOffset="21967.09">19140 12964 803 0,'0'0'60'0,"0"0"26"0,0 0-34 0,0 0 37 16,0 0-42-16,0 0-24 15,157-58-1-15,-125 58-11 16,-10 25 8-16,-9 8 4 15,-13 14-10-15,0 4-1 16,-13 7 0-16,-31-1 7 16,-1-2 1-16,6-13-9 15,20-8 18-15,3-13-4 16,16-14-7-16,0-2-2 16,0-2 0-16,0-3 10 15,0 0 1-15,26 0-3 16,28 0 4-16,7-4-14 15,3-7-8-15,0-4-4 0,4 6-2 16,-11 3-6-16,-2 0-43 16,2 3-74-16,-18 3-145 15,-10-3-328-15</inkml:trace>
  <inkml:trace contextRef="#ctx0" brushRef="#br0" timeOffset="22250.37">19730 13041 935 0,'0'0'302'16,"0"0"-184"-16,0 0-61 16,0 0 55-16,0 0-53 15,0 0-42-15,77 18 20 16,-16 4-5-16,0 5-20 15,3 5-8-15,3 1 3 16,-9 0-4-16,-10 1-3 16,-13-2-4-16,-13-2-2 15,-5-3-35-15,-17-8-58 16,9-5-35-16,-9-8-102 16,0-6-163-16</inkml:trace>
  <inkml:trace contextRef="#ctx0" brushRef="#br0" timeOffset="22465.94">20175 13026 1016 0,'0'0'122'0,"0"0"41"0,0 0-54 16,0 0-20-16,0 0-67 15,0 0-15-15,-141 86 9 16,103-41-2-16,9-1-8 15,3 2-6-15,14-6-10 16,2-1-64-16,10-12-63 16,0-9-119-16,0-17-117 0</inkml:trace>
  <inkml:trace contextRef="#ctx0" brushRef="#br0" timeOffset="22783.19">20525 13086 707 0,'0'0'99'0,"0"0"85"16,0 0-69-16,0 0 0 16,0 0-41-16,253-17-18 15,-224 29-42-15,-3 8 6 16,-20 4-6-16,-6 8-12 16,0 2 0-16,0 2 2 15,0 0-1-15,-26-5 0 0,26-11 3 16,-6-3 0-1,6-12 4-15,0-1 9 0,0-4-14 16,16 0 15-16,22 0 8 16,7-7-9-16,3-12-18 15,7 4-1-15,-4-3 0 16,10-4-3-16,7 3-43 16,-1-1-18-16,3 5-23 15,-9 1-105-15,-13 7-87 16</inkml:trace>
  <inkml:trace contextRef="#ctx0" brushRef="#br0" timeOffset="27999.74">16514 7316 292 0,'0'0'132'0,"0"0"-60"0,0 0 5 0,0 0 7 0,0 0-18 16,0 0-12-16,0 0 42 16,122 0-6-16,-113 0-38 15,-9 0 0-15,0 0 2 16,0 0 8-16,0 0 0 15,0 0-26-15,0 0-10 16,-9 0 4-16,-17 0-27 16,-12 0-3-16,2 0-2 15,-21 0 0-15,-4 0 2 16,-19 0-1-16,-4 0 1 16,-21 0 2-16,-11 0 2 15,-6 5-4-15,10 6 0 16,9 0-3-16,-2 1 3 0,2-4 1 15,10-1-1-15,7 0 0 16,2-2-1-16,-2-1 1 16,5-3-1-1,-5 5 1-15,9-1 0 0,3-2 0 16,16 0 0-16,4 2 4 16,-4-1-2-16,-6 5-2 15,-3-2-1-15,3 1 1 16,6-4 5-16,0 3 2 15,10-3 0-15,0-2-3 16,-6 0 4-16,18 0-5 16,7-2 2-16,20 1 7 0,-10-1-3 15,-1 0-6-15,14 0 0 16,-7 4-3-16,4-3 0 16,-8 3 0-16,-2 8-1 15,0 2-1-15,3 4 2 16,0 4 0-16,10 5 0 15,-4 7 0-15,10 1 0 16,0 4 3-16,0 5 0 16,0 4 1-16,10-1 3 15,9-1 0-15,-13 1 2 16,7 0-6-16,-3 7 1 16,9 5-2-16,-10 7 3 15,8 6 5-15,-8 1-10 16,20 1 1-16,-10-9 0 15,0-7 1-15,-2 2 4 0,-5-9-11 16,-2 1 9-16,0-1-4 16,-4-1 0-16,-6 5 2 15,0-1-1-15,0 0 5 16,0-3 1-16,-6-2 6 16,-14-5-3-16,8-3 0 15,-8-6 5-15,4-7 3 16,7-5-12-16,-1-4-5 15,10-4-1-15,0-2 1 16,0-1 2-16,0-1 2 0,0-2-9 16,0-2 11-16,0 1-7 15,0-1 0-15,0 3-4 16,0-3 4-16,0-1 0 16,0 1 0-16,19 1 2 15,10 0-2-15,10-1 2 16,5-1-1-16,14 1-1 15,6-5 1-15,29 1-1 16,13-3 3-16,6 0-3 16,13 0 2-16,7 0-2 15,6 0 1-15,-4 0-1 16,1 0 1-16,-10 0-1 16,-10 0 0-16,-2 0 0 15,2 0 5-15,-6 0-5 16,6 0 0-16,4 0 2 0,-3 0-3 15,-4 0 1-15,-16 0-1 16,-3 0 1-16,-7 0 0 16,-5 0 0-1,-4 0-4-15,3 0 4 0,-10-5 0 16,7 4 2-16,-3-5 1 16,-7 1 1-16,-3-3-1 15,4 0-2-15,-11-3 1 16,-12 3 1-16,3-3-2 15,-9 2 3-15,-4 2-4 16,0-2 6-16,-12 2-2 16,2-5-4-16,4-3 2 0,-9-5-1 15,8-7 0-15,1-8 4 16,-9-3-2-16,5-2-3 16,-12-5 2-16,3-2 0 15,-6 2-2-15,-10 1 9 16,0-5 9-16,0 1 2 15,-26-4-4-15,-22-2 3 16,-10-3 2-16,-9-6-6 16,-7-12 3-16,-3-6-14 15,-6-13 3-15,6-4-3 16,3 8-4-16,10 7 2 16,6 10 0-16,1 11-1 15,2 4 13-15,7 4-9 0,-3 4 1 16,6 6-4-1,0 6 0-15,13 7-1 0,-10 5-1 16,17 8 0-16,-8 4 0 16,-2 2-1-16,6 7-23 15,-16 2-39-15,4 1-23 16,25 2-22-16,6 0-71 16,10 0-291-16</inkml:trace>
  <inkml:trace contextRef="#ctx0" brushRef="#br0" timeOffset="29449.33">18800 7289 760 0,'0'0'201'0,"0"0"-72"0,0 0-17 0,0 0 12 0,0 0-76 0,0 0-25 16,-45-31 2-16,10 28-8 15,-26 1-14-15,-3 0 2 16,-23 2-1-16,-19 0 0 16,-15 0-3-16,-20 0 3 15,-20 4-4-15,-15 11 3 16,-10 2 0-16,-3 3-3 15,-10-3-2-15,29-3 2 16,13-1 5-16,26-5-3 16,15-4-2-16,23-4-4 0,19 0 4 15,-12 0 2-15,12 0 0 16,4 0 0-16,-1 0-1 16,29 0-2-16,4 0 0 15,12 0 1-15,-9 5-2 16,6 4 2-16,-13 0 0 15,7 5-1-15,6-4 2 16,0 7-2-16,4 0 1 16,-1 6 0-16,-6 1 0 15,22 0 1-15,-9 0 0 16,13 1-1-16,3-1 2 16,-4 6-1-16,7 2 3 15,0 2-4-15,-3 4 1 0,3 5 1 16,0 4 1-1,0 4-2-15,0 3 8 0,0 4-9 16,0 7 11-16,0 5-7 16,0 6-2-16,0-1-1 15,19-1 3-15,-6 4-4 16,3-6 4-16,-6 1-3 16,6-3 1-16,-3 2 2 15,-4 1-4-15,1 6 0 16,-10-3 1-16,0-4-1 15,0-2 1-15,0-5 0 16,0-5 0-16,0-9 5 0,0-6-3 16,0 0-1-1,0-5 4-15,0 2-2 0,0-4-1 16,0-1-2-16,0-2-1 16,0-5 1-16,0-6 0 15,0-6-1-15,16-5 1 16,6 4-4-16,7-4 6 15,13 4-4-15,15 1 1 16,11-4 0-16,18-1 0 16,14-4 0-16,6-3 8 15,-1 3-8-15,8-2-2 16,12-2-1-16,0-5 3 16,29 0 0-16,3 0 5 15,16 0-10-15,3-8 9 16,0-1-6-16,4-1 2 0,3 1-1 15,-7-2 0-15,-6 4 2 16,-10 2 1-16,-12 1-1 16,-14 1-1-16,-2-5 1 15,-20 3 0-15,-6 0-1 16,-32-4 0-16,-20 1 0 16,-6 3 3-16,-19-4-8 15,3-4 10-15,-9 3-5 16,-1 1 2-16,4-3-2 15,-4-3 2-15,4-3 0 0,-1-9 5 16,-5-7 11 0,-8-7 7-16,-2-7 0 0,-10-7-3 15,0-9-1-15,0-6-9 16,-13-5 5-16,-16-3 1 16,-6-10-6-16,-3-7-3 15,12-3-6-15,-12-5 2 16,-1-2 0-16,10-1-5 15,-6-9 0-15,3 8 1 16,-7 4-1-16,-5 15 0 16,-5 10 1-16,1 3 5 15,-6 10-5-15,9 6-1 16,7 7-2-16,-1 12-2 16,20 10 4-16,3 7 0 15,-3 7 2-15,6 5-2 16,6 6-11-16,7-3-27 15,0 4-37-15,0 4-46 0,-6 0-66 16,-10 0-345-16</inkml:trace>
  <inkml:trace contextRef="#ctx0" brushRef="#br0" timeOffset="31116.66">16825 8741 224 0,'0'0'486'0,"0"0"-314"0,0 0-16 0,0 0-46 0,0 0-34 16,0 0-17-16,0 0-3 15,0 0-16-15,0 0-10 16,-29 0-19-16,4 0 1 15,-24 0-8-15,-28 0 4 16,1 0-7-16,-17 0-1 16,-10 0 1-16,-3 0 4 15,-12 4-4-15,-8 3 0 16,-2 2-1-16,3-2 0 16,-3-2-2-16,-7 6 2 15,4-2 0-15,-20 1-1 16,0-2 1-16,1 3 0 15,2-6-2-15,7 2 2 0,16 0 0 16,32-7 0-16,16 0 1 16,23 0-1-16,12 0 1 15,-3 0 2-15,16 0-3 16,1 0 0-16,5 0 1 16,7-7-1-16,0 3 1 15,6 1 2-15,10 2-3 16,-6 0 0-16,6-2 3 15,0 1-1-15,0 2-1 16,0 0 6-16,0 0-5 0,0 0-2 16,0 0 0-16,0 7-7 15,0 18 6-15,0 12 1 16,0 11 7-16,0 6-7 16,0 9 1-16,0 0 3 15,0 7 3-15,0 3-3 16,0 6-1-16,0 2-3 15,0 0 1-15,0 4 1 16,0-1 2-16,0 1-4 16,0-3 3-16,0 5 0 15,-22 3 0-15,-4 0-2 16,-6-1 0-16,3-12 1 16,-3-3 5-16,0-9-4 15,3-3 6-15,0-4 9 16,3-9-9-16,17-5 6 0,-1-9-12 15,4-8 4-15,6 0-7 16,0-4 3-16,0-2 0 16,0-2-3-16,0 0 0 15,25-1-6-15,11-1 6 16,5 0 0-16,24-2 5 16,11-1-5-16,17-2 0 15,0-5 0-15,16-1 3 16,10-3-3-16,3-3 0 15,19 0 1-15,10 0 2 16,9 0-3-16,7 0 0 16,-7 0 5-16,0 0-5 0,1 0 0 15,2 0 0-15,4 0 0 16,3 0 2-16,-10 0-1 16,7 0 1-16,-26-5-2 15,0-5-4-15,-16 0 4 16,-16-1-2-16,-19 0 4 15,-20 1-7-15,-22-2 10 16,0-3-8-16,-19-3 8 16,10-8 1-16,-14-2 9 15,-2-10 8-15,-1-4 4 16,-9-6-24-16,-3-9 12 16,-10-7-3-16,0-11-4 15,0-7 6-15,-23-10-10 16,-22-7 1-16,10-8 1 15,3 2 8-15,-6-3-11 0,2-1 3 16,17 1-5-16,-7-3 2 16,14 6-3-16,-4 4 0 15,-4 19 0-15,1 12 0 16,0 17 0-16,-10 13 0 16,3 11 0-16,-2 5-1 15,-5 12 1-15,-11-3 0 16,2 7-1-16,-25 1 1 15,-14 2-10-15,-21 5 10 16,6 0-20-16,-4 0 3 16,-2 15-42-16,25 6-23 0,22 2-66 15,14 3-183-15,25-8-187 16</inkml:trace>
  <inkml:trace contextRef="#ctx0" brushRef="#br0" timeOffset="32554.16">19146 8521 724 0,'0'0'298'0,"0"0"-164"0,0 0-25 0,0 0-3 16,0 0-60-16,0 0-23 0,-96-43-5 15,48 37 0-15,-13 3 2 16,-13 1-8-16,-12 2-2 16,-23 0 2-16,-26 7-2 15,-12 6-9-15,6 1 0 16,-23 2 4-16,13-2-1 15,-9 3 1-15,3 2-4 16,-7-6 0-16,7 2 2 16,7 0-1-16,-14-4-2 15,-12 5 2-15,-1-2 2 16,-21 3-2-16,-11 3-1 16,33-2-1-16,25-3 0 15,39-4-1-15,45-2 1 16,9-5 0-16,42-1 0 0,3-2 0 15,7-1 0-15,6 0 7 16,0 0 0-16,0 0 1 16,0 0 2-16,0 0-4 15,0 0-2-15,0 0 5 16,0 0 1-16,0 0-1 16,0 0-1-16,0 0-5 15,0 0-3-15,0 0-4 16,0 8 3-16,0 7-2 15,0 12-7-15,0 15 10 16,0 13 2-16,6 11-1 0,-6 7 1 16,0 9-2-1,0 8 0-15,0 3-1 0,0 5 1 16,0 0-1 0,0 5 2-16,-9-1-1 0,-1-2 0 15,0 6 2-15,7-2-2 16,-3 3 0-16,6-5 0 15,-7-5 1-15,-2 2-1 16,-11-1 0-16,1-2-3 16,-10-3 3-16,10-12 0 15,9-11 2-15,4-16-2 16,6-11 1-16,0-11-3 16,0-13 1-16,0-2 1 15,6-7-1-15,23 1 0 16,7-3-1-16,5 0 2 0,17 0 2 15,16-4 1-15,9 1 0 16,23-3-3-16,16 1 2 16,25-3 0-16,7 0-1 15,13 0-1-15,16 0 0 16,2 0-1-16,5-7-1 16,24-8 2-16,11 2-3 15,-1-1 6-15,-15 4-6 16,-11 3 6-16,-21 1-3 15,-17 2 0-15,-19 0 1 16,-9 0-1-16,-7-3 2 16,-23-2-2-16,1-2 0 0,-17-3-1 15,-12-3 3-15,-7 1-3 16,-12 0 3-16,-17-2 1 16,4-1-3-16,-7 3 1 15,-3-2-1-15,-6 3 5 16,-10 1 12-16,0-2-5 15,-3-5-2-15,-10-3-3 16,0-8 0-16,-3-8-5 16,10-5 0-16,0-5-1 15,-7-4-1-15,16-4 0 16,-19-7 0-16,0-1 3 16,0-7-2-16,0-13 0 15,-32-8-1-15,-22-11 1 16,-14-3 1-16,-6-4-1 15,-2-8 0-15,-8-7 0 0,10-10 1 16,7-2-2-16,22 11 1 16,13 15 0-16,16 23 7 15,7 19 5-15,-1 20 0 16,0 17-5-16,4 14-4 16,6 9-2-16,0 6-2 15,0 5-4-15,0 0-6 16,0 0-63-16,0 21-132 15,0 6-66-15,26 0-393 16</inkml:trace>
  <inkml:trace contextRef="#ctx0" brushRef="#br0" timeOffset="33586.37">15488 16983 797 0,'0'0'332'0,"0"0"-195"0,0 0-24 0,0 0-20 0,0 0-49 16,0 0-29-16,-10 12-5 16,10-8 9-16,0-1-1 15,0-3 8-15,10 0-19 16,19 0 5-16,29-31-6 0,25-12 4 15,29-16-10-15,29-2-28 16,20 0-146-16,-1 4-367 16</inkml:trace>
  <inkml:trace contextRef="#ctx0" brushRef="#br0" timeOffset="34101.16">24074 16891 872 0,'0'0'241'0,"0"0"-109"0,0 0-5 0,0 0-1 15,0 0-50-15,0 0-26 16,-16 0-11-16,32-19-13 15,29-1-16-15,6-4-5 16,7-3-5-16,6 4-13 0,-3 3-97 16,-13 5-188-16,-13 7-385 15</inkml:trace>
  <inkml:trace contextRef="#ctx0" brushRef="#br0" timeOffset="34466.56">23314 18477 622 0,'0'0'591'0,"0"0"-508"16,0 0 2-16,0 0 29 15,0 0-72-15,103-127-30 0,-42 77-11 16,3 10-1 0,-3 3-43-16,-16 6-183 0,-29 8-426 15</inkml:trace>
  <inkml:trace contextRef="#ctx0" brushRef="#br0" timeOffset="35017">13872 18795 404 0,'0'0'954'0,"0"0"-880"0,0 0-3 0,0 0 64 0,0 0-67 16,0 0-55-16,26-132-11 15,22 105 9-15,10 1-11 16,9-1-2-16,4 3-21 16,-1 7-75-16,-6-1-219 15,-13 2-352-15</inkml:trace>
  <inkml:trace contextRef="#ctx0" brushRef="#br0" timeOffset="36399.93">11426 15222 866 0,'0'0'161'0,"0"0"-37"0,0 0-8 16,0 0-18-16,0 0-69 0,0 0-23 16,45-4 6-16,22-7-1 15,0-1-2 1,-2 1-7-16,-8 6-2 0,-2-2-39 16,3 6-204-16,-10-2-310 15</inkml:trace>
  <inkml:trace contextRef="#ctx0" brushRef="#br0" timeOffset="40400.22">9647 16971 1106 0,'0'0'90'0,"0"0"-44"0,0 0 12 0,0 0 39 15,0 0-83-15,0 0-9 16,0 0-2-16,262-42-3 16,-159 33-65-16,-7-1-180 15,-9 1-154-15</inkml:trace>
  <inkml:trace contextRef="#ctx0" brushRef="#br0" timeOffset="41266.76">11529 17036 924 0,'0'0'142'0,"0"0"2"0,0 0-23 15,0 0-3-15,0 0-18 0,0 0-63 16,-39 0-36-16,122 0 8 16,49-17 0-16,60 0 1 15,39 1-5-15,19 1-5 16,10 8-9-16,-13 2-97 16,-7 5-50-16,-22 0-127 15,-6 0-360-15</inkml:trace>
  <inkml:trace contextRef="#ctx0" brushRef="#br0" timeOffset="47087.7">6136 17751 597 0,'0'0'649'0,"0"0"-582"0,0 0 13 0,0 0 31 15,0 0-38-15,0 0-57 16,0 0-3-16,0 44 6 15,135-40 50-15,44-4-32 16,17 0-17-16,22-3-10 16,-4-12-4-16,-5 2 1 15,-23-1 5-15,-35 2-12 16,-30 3 2-16,-24 3-2 16,-43 2 6-16,-25 0-6 15,-19 4 1-15,-10 0-5 0,0 0 7 16,0 0-3-16,0 0 1 15,0 0-1-15,-10 0-18 16,-19 0-51-16,0 0-66 16,0 5-89-16,20 10-212 15</inkml:trace>
  <inkml:trace contextRef="#ctx0" brushRef="#br0" timeOffset="48250.09">25199 17716 866 0,'0'0'378'0,"0"0"-308"0,0 0 16 16,0 0 6-16,0 0-52 0,0 0-27 16,80-82-9-16,-19 70 1 15,4 11-5-15,-11 1-4 16,-9 0-1-16,-19 27-2 15,-20 5 3-15,-6 11 2 16,0 3 0-16,-48 11 2 16,-16-2 0-16,-4 3 12 15,4-6-11-15,7-7-1 16,21-10 2-16,17-15 4 16,19-5-2-16,0-8 5 15,0-3 12-15,35-3 14 16,20-1-4-16,6 0-17 15,3 0-9-15,3 0-1 0,1-1-2 16,-8-2-2-16,-2 0-3 16,0 3-22-16,0-5-52 15,-14 2-41-15,14 3-66 16,-13 0-193-16,-6 0-420 16</inkml:trace>
  <inkml:trace contextRef="#ctx0" brushRef="#br0" timeOffset="48533.22">26036 17765 917 0,'0'0'322'0,"0"0"-217"0,0 0 31 0,0 0 9 16,0 0-92-16,0 0-33 15,-9-22-17-15,63 47 32 16,13 2-20-16,1 5-12 16,2 4-1-16,-2 3 2 15,-1 3 0-15,-19 5-5 16,0-5 1-16,-13 0-29 16,-3-6-13-16,-19-3-42 0,-10-6-63 15,4-9-77 1,-7-15-265-16</inkml:trace>
  <inkml:trace contextRef="#ctx0" brushRef="#br0" timeOffset="48784.21">26655 17702 808 0,'0'0'305'0,"0"0"-167"16,0 0 7-16,0 0-26 15,0 0-57-15,0 0-30 16,-112-11-17-16,76 49 5 16,-15 11-18-16,-3 9 10 0,-1 8-1 15,-6 1-11-15,7-4 4 16,9-5-10-16,13-6-13 16,6-10-42-16,16-8-75 15,10-18-45-15,0-12-164 16,10-4-331-16</inkml:trace>
  <inkml:trace contextRef="#ctx0" brushRef="#br0" timeOffset="49083">26870 17881 379 0,'0'0'531'16,"0"0"-439"-16,0 0 21 15,301-76 9-15,-230 70-63 16,-1 6-6-16,-12 0-6 0,-10 6-9 15,-19 20-16-15,-23 9-17 16,-6 9 5-16,-6 10 1 16,-52 4 13-16,4 1 5 15,-4-5 24-15,23-12-22 16,9-12 3-16,13-14-11 16,13-9-6-16,0-3-2 15,7-4-2-15,41 0-3 16,29-1-4-16,22-21 3 15,7-5-9-15,9-4-7 16,13-1-39-16,-3 1-54 0,7 4-88 16,-13 4-171-1</inkml:trace>
  <inkml:trace contextRef="#ctx0" brushRef="#br0" timeOffset="54484.01">9977 17080 827 0,'0'0'188'0,"0"0"10"0,0 0-80 0,0 0 12 0,0 0-50 16,0 0-26-16,0 0-2 15,-225-27-18-15,225 27-16 16,0 0-4-16,0 0-5 16,0 0 1-16,45 0 7 15,51 0 17-15,23 0-5 16,19 0-24-16,3-17 4 0,-6-1 1 15,-20-1-8-15,-22 6-2 16,-26 4 0-16,-22 3-4 16,-26 3-22-16,-9 3-79 15,-10 0-55-15,0 3-112 16,0 12-293-16</inkml:trace>
  <inkml:trace contextRef="#ctx0" brushRef="#br0" timeOffset="55333.29">10070 18345 838 0,'0'0'223'0,"0"0"-38"0,0 0-36 0,0 0-29 16,-250-27-34-16,198 27-32 15,17-3 15-15,22 3-3 16,13-1-2-16,0-6-12 16,0-5-6-16,32-6-25 15,61-7-18-15,55-2-5 16,25-2 8-16,13 4-7 16,-10 4 2-16,-25 6-1 15,-36 6 0-15,-38 4 3 16,-41 5-5-16,-27 0 2 15,-9 0-6-15,0 0 0 0,-16 9 6 16,-51 11 12-16,-29 2-12 16,-23 2 2-16,-6 1-2 15,-16 3-5-15,-16-1 4 16,3 0-3-16,13-6 0 16,29-4-3-16,38-8 5 15,26-2-16-15,19-6-1 16,29 2-20-16,0-1-37 15,0 5-22-15,42 0-33 16,22 0-42-16,38-7-176 16,17 0-532-16</inkml:trace>
  <inkml:trace contextRef="#ctx0" brushRef="#br0" timeOffset="56105.75">17627 16835 328 0,'0'0'390'0,"0"0"-237"0,0 0 30 0,-292-22-31 15,221 22-43-15,17 0-19 16,15 0 7-16,23 0-35 15,7 0-9-15,9 0-18 0,0 0-9 16,0 0-8-16,22 4-10 16,58-3 12-16,42-1 12 15,9 0-15-15,20 0-13 16,0 0-1-16,-29-5-3 16,-16-2 2-16,-42-1-2 15,-26 4 6-15,-38-1-4 16,0 5 4-16,-10 0-6 15,-47 0 1-15,-27 0-4 16,-18 0 2-16,-4 0 0 0,-16 14-22 16,16 8-42-1,4 4-58-15,18-2-148 16,40 3-517-16</inkml:trace>
  <inkml:trace contextRef="#ctx0" brushRef="#br0" timeOffset="56666.3">16937 18280 1195 0,'0'0'109'0,"0"0"8"0,0 0 6 0,0 0-40 15,0 0-48-15,0 0-25 0,244-42 12 16,-129 25-4 0,7 3 5-16,-16 5-9 0,-13 5-12 15,-23-1-1-15,-25 3 0 16,-19 2 0-16,-26 0-2 16,0 0 0-16,0 0-1 15,-22 7 4-15,-62 17 1 16,-31-1 4-16,-7 1-4 15,3 2-1-15,17-5-1 16,31-3 5-16,17-7-6 16,38-6 1-16,3-1 5 15,13-4-1-15,0 0-1 16,0 0-4-16,3 0-4 16,68 0 3-16,25 0-3 15,29-14-27-15,6-7-76 16,20-6-74-16,-10-1-233 15</inkml:trace>
</inkml:ink>
</file>

<file path=ppt/ink/ink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8:31:25.865"/>
    </inkml:context>
    <inkml:brush xml:id="br0">
      <inkml:brushProperty name="width" value="0.05" units="cm"/>
      <inkml:brushProperty name="height" value="0.05" units="cm"/>
      <inkml:brushProperty name="color" value="#E71224"/>
    </inkml:brush>
  </inkml:definitions>
  <inkml:trace contextRef="#ctx0" brushRef="#br0">30 781 12838,'0'0'8476,"-6"-15"-7737,-17-49 13,23 63-734,0-1 0,-1 1 0,1-1 0,0 0 0,0 1 0,0-1 0,1 0 0,-1 1 0,0-1 0,0 0 0,1 1 0,-1-1 0,1 1 0,0-1-1,-1 1 1,1-1 0,0 1 0,0-1 0,0 1 0,0 0 0,0-1 0,0 1 0,0 0 0,0 0 0,1 0 0,-1 0 0,0 0 0,1 0 0,-1 0 0,1 1 0,-1-1 0,1 0 0,-1 1 0,4-1 0,3-4 41,59-30 309,1 3 0,101-33-1,151-30 35,-18 18-581,621-75 1,-893 150 113,-22 2 33,-1 0 0,1 0-1,0-1 1,0-1 0,-1 1-1,12-5 1,-18 5 26,-1-1 0,0 0 0,1 0 1,-1 0-1,0 0 0,0 0 0,0 0 0,0 0 1,0 0-1,0 1 0,-1-1 0,1 0 0,0 0 1,-1 0-1,0 0 0,0-2 0,-9-4 0,0 0 0,0 1 0,0 0-1,-1 0 1,0 1 0,0 0 0,0 1 0,-13-3-1,-9-7-9,4 3 23,18 8 24,1 0-1,-1-1 1,1 0 0,1 0 0,-1-1 0,1 0 0,-14-13 0,27 18 94,0-1 0,0 1 0,1 0 0,-1 1 0,0-1 0,1 1 0,-1-1 1,1 1-1,4 1 0,18-1-88,-1 0-1,1 2 1,-1 1 0,0 2 0,35 9 0,-55-12-38,1 0 1,-1 0 0,0 1-1,0 0 1,0 0 0,0 0 0,-1 1-1,1-1 1,-1 1 0,0 1 0,0-1-1,0 1 1,-1 0 0,0 0 0,0 0-1,0 1 1,0-1 0,-1 1 0,0 0-1,0 0 1,-1 0 0,1 0-1,-1 1 1,-1-1 0,1 1 0,-1-1-1,0 8 1,0-5-40,-1 0 0,0-1 0,-1 1 0,0 0 0,-1-1 0,1 1 0,-2-1 0,1 1 0,-1-1 0,0 0 0,-6 10 0,-2-1-553,0-1 0,0-1-1,-2 0 1,-15 14-1,-25 23-2415,-9 1-1625</inkml:trace>
</inkml:ink>
</file>

<file path=ppt/ink/ink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8:31:27.372"/>
    </inkml:context>
    <inkml:brush xml:id="br0">
      <inkml:brushProperty name="width" value="0.05" units="cm"/>
      <inkml:brushProperty name="height" value="0.05" units="cm"/>
      <inkml:brushProperty name="color" value="#E71224"/>
    </inkml:brush>
  </inkml:definitions>
  <inkml:trace contextRef="#ctx0" brushRef="#br0">67 95 10869,'0'0'9831,"-14"-3"-9140,6 1-556,-31-9 243,34 4-105,25 0 147,91-10 236,147-4 1,120 17-465,-267 4-120,777 51-39,-8 77-2059,-854-124 1922,-2 1-8,0-1 1,0-1 0,48 0 0,-68-3 104,1 0 0,-1-1 0,1 1 0,-1-1 0,0 0 0,1 0-1,-1 0 1,0-1 0,0 1 0,0-1 0,0 0 0,0 0 0,0-1 0,-1 1 0,1-1 0,-1 0 0,1 0 0,-1 0 0,0 0-1,0 0 1,-1-1 0,1 1 0,-1-1 0,1 0 0,-1 0 0,0 0 0,2-8 0,-3 10 8,-1-1 1,1 0 0,-1 1-1,0-1 1,0 0 0,0 0-1,0 1 1,0-1 0,-1 0-1,1 1 1,-1-1-1,0 0 1,0 1 0,0-1-1,0 1 1,0-1 0,-1 1-1,1 0 1,-1-1 0,1 1-1,-1 0 1,0 0-1,0 0 1,0 0 0,0 1-1,0-1 1,0 0 0,0 1-1,-1-1 1,-4-1-1,-8-5 20,0 2 0,0-1-1,-31-6 1,35 10-13,-24-8 412,0 3-1,-1 1 0,-1 1 1,-37 0-1,72 6-171,30 2-42,17 8-155,-1 2 0,-1 2 0,0 2 1,59 31-1,-96-44-50,1 1 0,-1 0 0,-1 0 0,1 0 0,0 1 0,-1 0 1,0 0-1,0 0 0,7 12 0,-10-14-4,0 0 0,0 1 0,-1-1 1,1 1-1,-1 0 0,0-1 0,0 1 0,0 0 1,-1 0-1,1 0 0,-1 0 0,0-1 0,0 1 1,0 0-1,-1 0 0,1 0 0,-1 0 0,0-1 0,0 1 1,-2 5-1,-3 1-83,1 0 0,-1 0 0,-1 0 0,0-1 0,0 0 1,-1-1-1,0 1 0,-13 9 0,-84 59-2085,74-55 1164,-28 19-1923,7-8-1861</inkml:trace>
</inkml:ink>
</file>

<file path=ppt/ink/ink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8:31:27.828"/>
    </inkml:context>
    <inkml:brush xml:id="br0">
      <inkml:brushProperty name="width" value="0.05" units="cm"/>
      <inkml:brushProperty name="height" value="0.05" units="cm"/>
      <inkml:brushProperty name="color" value="#E71224"/>
    </inkml:brush>
  </inkml:definitions>
  <inkml:trace contextRef="#ctx0" brushRef="#br0">352 166 14983,'-8'-19'1534,"-3"-7"-873,7 14-240,-1 0 1,0 0 0,-1 1-1,0 0 1,-1 0 0,-13-16-1,20 26-354,-1-1-1,0 1 0,0-1 1,0 1-1,0-1 1,-1 1-1,1-1 0,0 1 1,0 0-1,-1 0 1,1 0-1,-1-1 0,1 1 1,-1 1-1,0-1 1,1 0-1,-1 0 0,0 1 1,0-1-1,1 1 1,-1-1-1,0 1 0,0 0 1,0 0-1,1-1 1,-1 2-1,0-1 0,0 0 1,0 0-1,0 0 1,1 1-1,-1-1 0,0 1 1,0-1-1,1 1 1,-1 0-1,0 0 0,1 0 1,-1 0-1,1 0 1,-1 0-1,1 0 1,0 0-1,-1 1 0,1-1 1,0 0-1,0 1 1,0-1-1,0 1 0,-1 1 1,-6 10 1,1 0 0,0 0 1,1 0-1,1 1 0,-5 14 1,-6 30 129,2 1 1,3 0-1,-3 63 1,0 188 287,11-163-443,-2 6-119,-45 277 0,50-428-70,0-1 0,-1 0 0,1 0 0,0 0 0,0 0 0,-1 1 0,1-1 0,0 0 0,-1 0 0,1 0 0,-1 0 0,1 0 0,-1 0 0,0 0 1,0 0-1,1 0 0,-1 0 0,-1 1 0,1-3-147,0 1-1,0-1 1,0 0 0,0 0 0,1 1 0,-1-1-1,0 0 1,1 0 0,-1 0 0,0 0 0,1 0-1,-1 0 1,1 0 0,-1 0 0,1 0 0,0 0 0,-1 0-1,1 0 1,0 0 0,0 0 0,0 0 0,0-1-1,-12-42-7506</inkml:trace>
</inkml:ink>
</file>

<file path=ppt/ink/ink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8:31:29.343"/>
    </inkml:context>
    <inkml:brush xml:id="br0">
      <inkml:brushProperty name="width" value="0.05" units="cm"/>
      <inkml:brushProperty name="height" value="0.05" units="cm"/>
      <inkml:brushProperty name="color" value="#E71224"/>
    </inkml:brush>
  </inkml:definitions>
  <inkml:trace contextRef="#ctx0" brushRef="#br0">0 597 13062,'0'0'3839,"7"-16"-2001,-5 13-1766,-1-2-17,1 1 0,0-1 0,0 0 0,0 1-1,0-1 1,1 1 0,0 0 0,0 0 0,0 0 0,1 0 0,-1 1 0,1-1 0,0 1 0,0 0 0,0 0 0,0 0 0,0 0 0,1 1 0,-1 0 0,1 0 0,0 0 0,0 0 0,0 1 0,0 0 0,-1 0 0,8 0 0,238-11 514,-2 1-431,-238 10-136,-1-1 0,1 1 1,-1-1-1,0-1 1,0 0-1,0 0 1,0-1-1,10-6 0,-15 8 9,-1 0 0,0 0 0,0-1 0,0 1-1,0-1 1,-1 0 0,1 0 0,-1 0-1,0 0 1,1 0 0,-2 0 0,1-1-1,0 1 1,-1-1 0,1 1 0,-1-1-1,0 0 1,0 1 0,0-1 0,-1 0 0,1 0-1,-1-5 1,-9 12 200,6 1-214,0 1 0,0-1 0,1 0 1,0 1-1,0-1 0,0 1 0,0 0 0,1-1 0,-1 1 1,1 0-1,1 0 0,-1 0 0,1 0 0,0 0 1,0 0-1,0 0 0,0 0 0,2 5 0,-1-4 0,0-1 0,0 1 0,1-1 0,-1 0 0,1 0 0,0 0 1,1 0-1,-1 0 0,1 0 0,0 0 0,0-1 0,0 0 0,1 1 0,0-1 0,0-1 0,6 6 0,2-2 0,1-1 0,-1 0 1,1-2-1,0 1 0,0-1 1,1-1-1,-1 0 0,1-1 1,-1-1-1,1 0 0,0-1 1,0 0-1,-1-1 0,24-4 0,-28 3 7,0 1 0,0-1 0,0-1 0,-1 0 0,1 0 0,-1 0 0,0-1 0,0-1 0,0 1 0,0-1-1,-1-1 1,0 1 0,0-1 0,0 0 0,-1-1 0,0 0 0,0 0 0,-1 0 0,1 0 0,-2-1-1,1 0 1,-1 0 0,3-9 0,-1-21 19,-6 38-21,0-1-1,0 0 0,0 0 0,0 0 0,-1 1 0,1-1 1,0 0-1,0 0 0,-1 1 0,1-1 0,-1 0 0,1 0 1,-1 1-1,1-1 0,-1 1 0,1-1 0,-1 0 1,0 1-1,1-1 0,-1 1 0,0 0 0,1-1 0,-1 1 1,0-1-1,0 1 0,0 0 0,1 0 0,-1-1 0,0 1 1,0 0-1,0 0 0,1 0 0,-1 0 0,0 0 0,0 0 1,-1 0-1,-3 0-3,0 0 0,-1 1-1,1 0 1,0 0 0,0 0 0,-1 0 0,1 1 0,0 0 0,0 0 0,1 0-1,-1 0 1,-5 4 0,8-4-9,-1 0 0,1 0 0,0 0 0,0 0 0,0 1 0,0-1 0,0 1 0,1-1-1,-1 1 1,1-1 0,-1 1 0,1 0 0,0 0 0,0 0 0,0 0 0,0-1 0,1 1 0,-1 0 0,1 0 0,0 1 0,0-1 0,0 0-1,1 3 1,-1-5 6,1 0-1,0 0 1,0 0-1,-1 0 0,1 0 1,0 0-1,0 0 1,0-1-1,0 1 1,0 0-1,0-1 0,0 1 1,0-1-1,0 1 1,1-1-1,-1 1 1,0-1-1,0 0 0,0 0 1,1 0-1,-1 0 1,0 1-1,0-1 1,0-1-1,1 1 0,-1 0 1,0 0-1,0 0 1,2-1-1,-1 0 4,0 1 1,-1 0-1,1-1 1,-1 1-1,1 0 1,0 0-1,-1 0 1,1 0-1,-1 0 0,1 1 1,0-1-1,-1 0 1,1 1-1,-1-1 1,1 1-1,-1 0 0,1 0 1,-1-1-1,1 1 1,-1 0-1,0 0 1,1 0-1,-1 0 0,0 0 1,1 2-1,2 16-32,-4-17 33,0 0-1,0 0 1,0 0 0,0-1-1,1 1 1,-1 0-1,0 0 1,1 0 0,0 0-1,-1-1 1,1 1-1,0 0 1,0-1 0,0 1-1,0 0 1,0-1-1,0 1 1,0-1 0,1 0-1,-1 1 1,0-1-1,1 0 1,-1 0 0,1 0-1,0 0 1,-1 0-1,1 0 1,0 0 0,-1 0-1,5 0 1,5 0 6,1 0 0,-1-1 0,1 0 0,-1 0 0,1-2 0,-1 1 0,1-2 0,-1 1 0,0-2 0,0 1 0,0-1 0,-1-1 0,1 0 0,-1-1 0,0 0 1,-1 0-1,1-1 0,-1 0 0,-1-1 0,1 0 0,-1 0 0,-1-1 0,1 0 0,-1 0 0,7-13 0,0-2 49,-1-1 0,-1 0-1,-1-1 1,-2 0 0,0-1 0,-2 0 0,-1 0 0,-1 0 0,2-39 0,-4-64 2179,-3 130-2214,0 0 1,0 0 0,1 0-1,-1-1 1,0 1 0,0 0-1,0 0 1,0-1 0,0 1-1,0 0 1,0 0 0,0-1-1,0 1 1,1 0 0,-1 0-1,0-1 1,0 1 0,-1 0-1,1 0 1,0-1 0,0 1-1,0 0 1,0 0 0,0-1-1,0 1 1,0 0 0,0 0 0,0-1-1,-1 1 1,1 0 0,0 0-1,0-1 1,0 1 0,0 0-1,-1 0 1,1 0 0,0 0-1,0-1 1,0 1 0,-1 0-1,1 0 1,0 0 0,0 0-1,-1 0 1,1 0 0,0 0-1,0-1 1,-1 1 0,1 0-1,0 0 1,0 0 0,-1 0-1,1 0 1,0 0 0,-1 0-1,1 0 1,0 1 0,0-1 0,-1 0-1,1 0 1,0 0 0,0 0-1,-1 0 1,1 0 0,0 0-1,0 1 1,0-1 0,-1 0-1,-14 18 120,3 4-129,0 1 0,1 0 0,1 1 0,2 0 0,0 1 0,2 0 0,-6 39 0,3 6-48,2 109-1,6-177 0,1 1 0,0 0 0,0-1 0,0 1 1,1 0-1,-1-1 0,1 1 0,-1-1 0,1 1 0,0-1 0,0 1 0,0-1 1,0 1-1,1-1 0,-1 0 0,1 0 0,1 3 0,-1-4 22,0 0 0,0 0 0,0 0 1,0 0-1,1 0 0,-1 0 0,0 0 0,1-1 0,-1 1 0,0-1 0,1 0 0,-1 0 0,1 0 1,-1 0-1,1 0 0,-1 0 0,0-1 0,1 1 0,1-1 0,4-1 21,-1-1 1,1 1-1,-1-1 0,0 0 0,0-1 0,0 0 1,-1 0-1,1 0 0,7-8 0,56-55 68,-24 20-47,-45 59-71,-13 174-468,12-185 475,0 0 1,0 0-1,0 1 1,0-1 0,0 0-1,0 0 1,1 0 0,-1 0-1,1 0 1,-1 0-1,0 0 1,1 0 0,0 0-1,-1 0 1,1 0-1,0-1 1,-1 1 0,1 0-1,0 0 1,0 0-1,-1-1 1,1 1 0,0-1-1,0 1 1,0 0 0,1 0-1,2 0 11,-1 0-1,0 0 1,1-1-1,-1 1 1,1 0-1,-1-1 1,1 0 0,5 0-1,2-1 44,0 0-1,0-1 1,-1-1 0,20-6-1,-19 5 4,-1 1-1,1 0 0,0 0 0,1 1 1,-1 0-1,0 1 0,0 1 1,1 0-1,-1 0 0,19 3 0,-27-2-12,1-1-1,-1 1 1,0 0-1,1 0 1,-1 0-1,0 1 1,0-1-1,0 1 1,0 0-1,0 0 1,0 0-1,0 0 1,-1 0-1,1 0 1,-1 1-1,1-1 1,-1 1-1,0 0 1,0 0-1,0 0 0,-1 0 1,1 0-1,-1 0 1,1 0-1,-1 0 1,0 1-1,0-1 1,-1 0-1,1 1 1,-1-1-1,1 1 1,-1-1-1,0 1 1,0-1-1,-1 1 1,1-1-1,-2 7 1,0-3-4,2 0 13,5-10 12,8-7 7,9-4-13,0 0-1,36-14 0,-51 24-16,1 1 0,0 0 1,1 1-1,-1 0 0,0 0 0,1 1 0,-1 0 1,1 0-1,-1 1 0,1 0 0,15 2 0,6 49-13,-21-41-42,-8-8 35,1-1-1,-1 1 0,0 0 1,0-1-1,0 1 1,1 0-1,-1-1 1,-1 1-1,1 0 1,0 0-1,0 0 0,-1 0 1,1 0-1,-1 3 1,27-16 59,-19 6-22,1 1-1,0 1 1,-1 0-1,1 0 1,0 0-1,0 1 1,0 1-1,14-2 1,79 4 238,-49 0-174,-32 0-55,0-2-1,0-1 1,30-6 0,-46 7-20,-1 0 0,1 0 0,-1 0 1,0-1-1,1 1 0,-1-1 0,0 0 0,0-1 1,0 1-1,0-1 0,0 1 0,-1-1 1,1 0-1,-1 0 0,0-1 0,0 1 0,0-1 1,0 1-1,0-1 0,-1 0 0,4-9 1,-6-2-122,-11 15-54,-14 17 22,19-11 118,1 0 0,0 0 0,0 1-1,1 0 1,0 0 0,0 0 0,0 0 0,1 1 0,0 0 0,1-1-1,-1 1 1,1 0 0,1 0 0,-2 17 0,4-24 11,-1 0 1,0 1-1,1-1 0,-1 0 1,1 1-1,-1-1 1,1 0-1,-1 0 1,1 1-1,0-1 0,0 0 1,-1 0-1,1 0 1,0 0-1,0 0 0,0 0 1,0 0-1,0 0 1,0-1-1,1 1 0,-1 0 1,0-1-1,0 1 1,1-1-1,-1 1 1,0-1-1,1 1 0,-1-1 1,0 0-1,3 0 1,49 4-379,-43-4 253,8 1-113,-8 0-68,0 0 0,-1-1-1,1 0 1,0 0-1,0-1 1,-1-1 0,1 1-1,0-2 1,-1 1-1,0-1 1,1-1-1,10-5 1,0-9-3409</inkml:trace>
</inkml:ink>
</file>

<file path=ppt/ink/ink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8:31:29.687"/>
    </inkml:context>
    <inkml:brush xml:id="br0">
      <inkml:brushProperty name="width" value="0.05" units="cm"/>
      <inkml:brushProperty name="height" value="0.05" units="cm"/>
      <inkml:brushProperty name="color" value="#E71224"/>
    </inkml:brush>
  </inkml:definitions>
  <inkml:trace contextRef="#ctx0" brushRef="#br0">0 29 17576,'0'0'1089,"144"-23"383,-41 18-719,-4 5-753,-10 0-545,-21 2-2576,-17 7-6003</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8:14:07.070"/>
    </inkml:context>
    <inkml:brush xml:id="br0">
      <inkml:brushProperty name="width" value="0.05" units="cm"/>
      <inkml:brushProperty name="height" value="0.05" units="cm"/>
      <inkml:brushProperty name="color" value="#E71224"/>
    </inkml:brush>
  </inkml:definitions>
  <inkml:trace contextRef="#ctx0" brushRef="#br0">9 64 9812,'0'0'9520,"0"-11"-8749,-2-31-211,2 32 136,0 20-552,-6 191 299,54-199-360,273-4-37,341 4 65,-81 18-132,-368 2 1,-103-8 42,-74-9-26,46 14-1,29 4 1,30-17-425,-125-6 445,-14 0-18,1 0 0,-1 0 1,1-1-1,-1 1 0,1 0 1,-1-1-1,0 0 0,1 0 1,-1 0-1,0 0 0,1 0 1,-1 0-1,0 0 1,0-1-1,0 1 0,0-1 1,0 1-1,-1-1 0,4-3 1,-3 1 128,1 0 1,0-1-1,-1 1 1,0-1-1,0 0 1,0 1-1,-1-1 1,1 0-1,0-6 1,0-9 521,0-1 1,-2 0 0,-2-33-1,1 52-629,1 0-28,0 0-1,0 0 1,0 0 0,0 0-1,0 1 1,-1-1 0,1 0 0,-1 0-1,1 0 1,-1 1 0,0-1-1,1 0 1,-1 1 0,0-1-1,0 1 1,0-1 0,-1 1-1,1-1 1,0 1 0,-3-3-1,-12 5-2454,-2 14-3324</inkml:trace>
</inkml:ink>
</file>

<file path=ppt/ink/ink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8:31:30.864"/>
    </inkml:context>
    <inkml:brush xml:id="br0">
      <inkml:brushProperty name="width" value="0.05" units="cm"/>
      <inkml:brushProperty name="height" value="0.05" units="cm"/>
      <inkml:brushProperty name="color" value="#E71224"/>
    </inkml:brush>
  </inkml:definitions>
  <inkml:trace contextRef="#ctx0" brushRef="#br0">144 464 16600,'0'0'3281,"-12"17"-2051,-100 152 800,97-152-1393,10-29 572,8-40 356,-2 44-1753,11-71 354,43-146 1,-25 114-148,-27 101-17,3-19 1,3 0 0,0 0 0,21-44 0,-30 73-5,0-1 0,0 1 0,0-1 1,0 1-1,1-1 0,-1 1 0,0 0 1,0-1-1,0 1 0,1-1 1,-1 1-1,0 0 0,1-1 0,-1 1 1,0 0-1,1-1 0,-1 1 0,0 0 1,1-1-1,-1 1 0,1 0 1,-1 0-1,1 0 0,-1-1 0,0 1 1,1 0-1,-1 0 0,1 0 1,-1 0-1,1 0 0,-1 0 0,1 0 1,-1 0-1,1 0 0,-1 0 0,1 0 1,-1 0-1,12 18-95,2 35-40,-13-47 138,17 87-14,-11-51-17,1 0 1,23 65-1,-31-104 27,1-1 0,0 0 0,-1 0-1,1-1 1,0 1 0,0 0 0,0 0-1,0 0 1,0-1 0,1 1 0,-1 0-1,0-1 1,1 1 0,0-1-1,-1 0 1,1 1 0,0-1 0,-1 0-1,1 0 1,0 0 0,0 0 0,0 0-1,0-1 1,0 1 0,0 0 0,0-1-1,0 0 1,0 1 0,0-1 0,0 0-1,0 0 1,0 0 0,1-1 0,-1 1-1,0 0 1,0-1 0,0 1 0,0-1-1,0 0 1,0 1 0,2-3-1,8-3-17,0-1-1,-1-1 1,0 0-1,0-1 0,10-10 1,-13 12 18,41-41 16,-32 29-2,1 1-1,31-23 1,-40 41-16,-5 12-48,8 84-191,-6-40 298,21 84 1,-23-123-201,2 0 0,0 0-1,1-1 1,0 0-1,1 0 1,1-1 0,1 0-1,0-1 1,15 17 0,-18-24 71,0-1 0,1 0 0,0 0 0,0-1 0,1 0 0,-1 0-1,1-1 1,0 0 0,0-1 0,1 0 0,-1 0 0,0-1 0,1 0 0,0-1 0,0 0 0,-1 0 0,1-1 0,0 0 0,0-1 0,-1 0 0,1-1 0,10-2 0,-12 2 84,0 0 0,0-1-1,0 0 1,0 0 0,-1 0 0,1-1-1,-1-1 1,0 1 0,0-1-1,0 0 1,-1 0 0,0-1-1,0 0 1,0 0 0,-1-1-1,1 0 1,-2 1 0,1-2-1,-1 1 1,0 0 0,0-1-1,-1 0 1,0 0 0,-1 0-1,3-14 1,-5 22-8,1-1-1,-1 0 1,0 0-1,0 0 1,0 0 0,0 0-1,0 0 1,-1 0-1,1 0 1,0 0 0,0 0-1,-1 0 1,1 0-1,0 0 1,-1 1-1,1-1 1,-1 0 0,1 0-1,-1 0 1,1 1-1,-1-1 1,0 0 0,1 1-1,-1-1 1,0 0-1,0 1 1,1-1-1,-1 1 1,-1-1 0,-1 0-2,0 0 1,0 0 0,-1 0-1,1 0 1,0 1 0,0-1-1,-1 1 1,1 0 0,-4 0-1,-3 1-5,0 0-1,0 1 0,0 0 0,1 0 0,-17 7 0,-14 14-288,38-22 183,1 1-1,-1-1 1,1 0 0,-1 1-1,1 0 1,-1-1 0,1 1-1,0 0 1,0 0-1,0-1 1,0 1 0,0 0-1,0 0 1,0 0 0,1 0-1,-1 0 1,1 1-1,-1 2 1,3-3 96,0 0 0,0-1 0,0 1 0,0-1 0,1 0-1,-1 0 1,0 0 0,1 0 0,-1 0 0,1 0 0,-1-1 0,1 1 0,-1-1 0,1 0 0,2 1-1,25 6-32,32 50 81,-46-48-5,-1-1 0,1 0-1,0-1 1,1-1 0,0 0-1,0-1 1,0-1 0,1-1-1,-1-1 1,1 0 0,-1-1-1,33-2 1,-45-1 39,1 0 0,-1 0 0,1 0 0,-1-1 0,0 0 0,0 0 0,-1 0-1,1 0 1,0-1 0,-1 0 0,0 0 0,0 0 0,0-1 0,-1 1 0,4-6 0,30-30 1539,-35 45-1434,-1 0-1,0 0 1,0 0 0,-1 0 0,1 0-1,-1 1 1,-1 6 0,0 18-52,-2 0-1,-1 0 1,-1 0 0,-18 56 0,-54 113 150,63-165-286,5-12 21,-2 7 3,-1-1 0,-2 0 1,0-1-1,-2 0 0,-23 30 1,39-57-6,0 0 0,0 0 0,0 0 0,0-1 1,0 1-1,0 0 0,0 0 0,0 0 0,0 0 1,0 0-1,0 0 0,0 0 0,0 0 0,0 0 0,0 0 1,0 0-1,-1-1 0,1 1 0,0 0 0,0 0 1,0 0-1,0 0 0,0 0 0,0 0 0,0 0 0,0 0 1,0 0-1,0 0 0,0 0 0,-1 0 0,1 0 1,0 0-1,0 0 0,0 0 0,0 0 0,0 0 1,0 0-1,0 0 0,0 0 0,0 0 0,0 0 0,-1 0 1,1 0-1,0 0 0,0 0 0,0 0 0,0 0 1,0 0-1,0 0 0,0 0 0,0 0 0,0 0 0,0 0 1,0 1-1,0-1 0,-1 0 0,1 0 0,0 0 1,0 0-1,0 0 0,0 0 0,0 0 0,0 0 1,0 0-1,0 0 0,1-12 341,8-19 405,160-391-273,-88 250-413,-71 155-59,0 1 0,1 0 0,0 1 1,2 0-1,-1 1 0,2 0 1,27-22-1,-34 32-8,0 0 1,0 0-1,1 0 1,-1 1-1,1 0 0,-1 1 1,1-1-1,0 2 1,0-1-1,0 1 1,0 0-1,0 1 1,1-1-1,-1 2 0,0-1 1,0 1-1,0 0 1,11 4-1,-15-4 2,0 1 1,0-1-1,1 1 0,-1 0 0,-1 1 0,1-1 1,0 1-1,0-1 0,-1 1 0,1 0 0,-1 0 1,0 1-1,0-1 0,0 1 0,-1 0 1,1-1-1,-1 1 0,0 0 0,0 0 0,0 1 1,-1-1-1,1 0 0,-1 0 0,0 1 0,0-1 1,-1 1-1,1-1 0,-1 1 0,0-1 1,0 1-1,0-1 0,-1 1 0,-1 7 0,0-6 7,0 0-1,-1 0 0,0 0 0,1 0 1,-2-1-1,1 1 0,-1-1 0,0 0 0,0 1 1,0-2-1,-1 1 0,1-1 0,-1 1 1,0-1-1,-1-1 0,1 1 0,-1-1 1,-8 5-1,-12 4 7,0-1-1,-50 15 1,43-17-219,-44 6-1,4-10-3802,61-8-401,10-14-3305</inkml:trace>
</inkml:ink>
</file>

<file path=ppt/ink/ink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8:31:32.371"/>
    </inkml:context>
    <inkml:brush xml:id="br0">
      <inkml:brushProperty name="width" value="0.05" units="cm"/>
      <inkml:brushProperty name="height" value="0.05" units="cm"/>
      <inkml:brushProperty name="color" value="#E71224"/>
    </inkml:brush>
  </inkml:definitions>
  <inkml:trace contextRef="#ctx0" brushRef="#br0">0 169 16343,'0'0'6051,"24"-4"-5506,376-42 1143,-370 43-1588,-5 1-51,0-2-1,25-5 1,-57 8-58,0 0-1,0 1 1,0 0 0,-1 1 0,1-1 0,-9 3 0,7 1 6,0 0 1,1 0-1,-1 1 1,1 0 0,0 0-1,1 1 1,-1 0-1,1 0 1,0 1-1,1 0 1,-1 0-1,1 0 1,1 1 0,0 0-1,0 0 1,0 1-1,1-1 1,0 1-1,1 0 1,0 0 0,-3 15-1,2-6 5,1 1 0,1-1 1,1 0-1,0 0 0,2 1 0,0-1 1,1 0-1,0 1 0,2-1 0,8 25 0,32 62 45,-33-84-43,-1 0 1,0 0-1,-2 1 1,-1 0-1,-1 0 1,0 1-1,3 42 1,-9-63-3,0-1 1,0 1-1,0 0 1,0-1-1,-1 1 1,1-1-1,-1 1 0,1 0 1,-1-1-1,0 1 1,1-1-1,-1 0 1,0 1-1,0-1 0,0 0 1,0 1-1,0-1 1,0 0-1,0 0 0,-3 2 1,0-1 2,1 0 0,-1 0-1,1 0 1,-1-1 0,0 0 0,0 0 0,0 0 0,-6 1-1,-9 0 17,1-2-1,-38-2 1,44 1-14,-13-2 14,1-2 1,-30-8-1,-12-2 67,83 17 21,-1-1 1,0 0-1,24-3 1,5 0 41,23 2-188,145-5 146,-189 3-522,-1-1-1,0-1 1,0-1-1,-1-1 1,1-1-1,39-19 1,-56 22 272,1 0 1,-1-1-1,1 1 1,-1-1-1,-1-1 1,1 1-1,-1-1 1,0 0-1,0 0 1,-1-1 0,5-8-1,3-8 57,-2 0 0,9-28-1,14-31 2280,-22 66-547,-7 17-551,-5 32-214,0-12-968,1-8 120,-1 0 0,0 0 1,-1-1-1,0 1 0,-1 0 0,-1-1 0,1 0 1,-2 0-1,-7 14 0,15-56 277,8-7-312,25-51 0,11-33-760,-33 61 690,-1-1 0,-4-1 0,-2 0 0,-3-109 0,-4 171 78,0 0 0,0 0 0,0 0-1,0 1 1,0-1 0,0 0-1,0 0 1,0 0 0,-1 0 0,1 0-1,0 0 1,0 1 0,0-1-1,0 0 1,0 0 0,0 0 0,0 0-1,-1 0 1,1 0 0,0 0 0,0 0-1,0 0 1,0 0 0,0 0-1,-1 0 1,1 0 0,0 0 0,0 0-1,0 0 1,0 0 0,0 0-1,-1 0 1,1 0 0,0 0 0,0 0-1,0 0 1,0 0 0,-1 0-1,1 0 1,0 0 0,0 0 0,0 0-1,0 0 1,0 0 0,0 0 0,-1 0-1,1-1 1,0 1 0,0 0-1,0 0 1,0 0 0,0 0 0,0 0-1,0 0 1,0-1 0,0 1-1,0 0 1,-1 0 0,-9 17 243,-16 47-123,3 1 0,-25 117 0,19-65-7,-81 327 54,89-335-1248,4 1 0,-2 121 0,18-151-911,0 18-1532,-5-33-2006,5-43-2527</inkml:trace>
</inkml:ink>
</file>

<file path=ppt/ink/ink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8:31:32.793"/>
    </inkml:context>
    <inkml:brush xml:id="br0">
      <inkml:brushProperty name="width" value="0.05" units="cm"/>
      <inkml:brushProperty name="height" value="0.05" units="cm"/>
      <inkml:brushProperty name="color" value="#E71224"/>
    </inkml:brush>
  </inkml:definitions>
  <inkml:trace contextRef="#ctx0" brushRef="#br0">43 566 7203,'0'0'11229,"-1"15"-10940,-24 188 1551,31-240 1258,15-68-2346,-2 26-236,56-141 1,-59 183-417,1 1 1,3 1-1,0 0 1,2 2-1,48-55 1,-62 79-80,1 0 1,1 0-1,-1 1 1,2 0-1,18-10 1,-25 15 0,1 0 0,0 1 0,0 0 0,0 1 0,1-1-1,-1 1 1,0 0 0,1 0 0,-1 0 0,0 1 0,1 0 0,-1 0 0,1 0 0,-1 1 0,8 1 0,-11-1-12,1 0 1,-1 0 0,0 1-1,1-1 1,-1 1 0,0 0-1,0-1 1,0 1 0,0 0-1,-1 0 1,1 0-1,0 0 1,-1 1 0,1-1-1,-1 0 1,0 1 0,0-1-1,0 1 1,0-1 0,0 1-1,-1-1 1,1 1-1,-1 0 1,0-1 0,1 5-1,-1 1 18,1 0-1,-1-1 1,-1 1-1,1 0 1,-1 0-1,-1-1 1,-3 16-1,0-15-19,1 1 1,-1-1-1,-1 0 0,1 0 1,-1-1-1,0 1 0,-1-1 1,0-1-1,0 1 1,-1-1-1,-10 6 0,-15 10-45,-47 22-1,78-44 32,-121 59-2138,0-5-4460,68-33 604</inkml:trace>
</inkml:ink>
</file>

<file path=ppt/ink/ink31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5-11-03T09:33:21.195"/>
    </inkml:context>
    <inkml:brush xml:id="br0">
      <inkml:brushProperty name="width" value="0.05292" units="cm"/>
      <inkml:brushProperty name="height" value="0.05292" units="cm"/>
      <inkml:brushProperty name="color" value="#FF0000"/>
    </inkml:brush>
  </inkml:definitions>
  <inkml:trace contextRef="#ctx0" brushRef="#br0">12958 5698 912 0,'0'0'143'0,"0"0"-22"0,0 0-8 0,0 0-13 16,0 0-21-16,0 0-29 16,0 0-5-16,-28-42-17 15,181 29 6-15,72-5 0 16,67 0-16-16,15 1-18 15,-2 9 8-15,-16 3-7 16,-14 5-1-16,-15 0 0 16,-36 0 2-16,-44 0 6 0,-45 9-8 15,-33 3 1-15,-28-1-1 16,-26-4 0-16,-3-1 0 16,-16 0-4-16,-16-5-2 15,3 4-11-15,-16-3-30 16,0 2-52-16,0-4-97 15,-39 0-212-15</inkml:trace>
</inkml:ink>
</file>

<file path=ppt/ink/ink31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5-11-03T09:33:32.761"/>
    </inkml:context>
    <inkml:brush xml:id="br0">
      <inkml:brushProperty name="width" value="0.05292" units="cm"/>
      <inkml:brushProperty name="height" value="0.05292" units="cm"/>
      <inkml:brushProperty name="color" value="#FF0000"/>
    </inkml:brush>
  </inkml:definitions>
  <inkml:trace contextRef="#ctx0" brushRef="#br0">9691 8070 55 0,'0'0'1121'0,"0"0"-1052"0,0 0-17 0,0 0 3 0,0 0 40 15,0 0-50-15,0 0 15 16,-19 102-5-16,19-83-14 16,0-5-6-16,0-6-14 15,0-7-12-15,19-1 14 16,33 0-4-16,38-27-4 16,38-19 28-16,29-15-21 0,16-3-17 15,-10-4-1-15,-9 1-3 16,-3-2-1-16,-10 4-17 15,-13 7-9-15,-12 2-5 16,-17 11-11-16,-19 8-28 16,-16 7-17-16,-15 7-38 15,-14 10-27-15,-16 3-164 16,-19 2-392-16</inkml:trace>
  <inkml:trace contextRef="#ctx0" brushRef="#br0" timeOffset="2750.52">11137 10456 481 0,'0'0'102'0,"0"0"-22"0,0 0-16 0,0 0 36 0,-250-66-20 16,196 53 6-16,-14 3 30 15,11 1-11-15,2 4-29 16,-2 2 5-16,2 3-18 16,7 0-2-16,0 0-19 15,13 5-7-15,15 3 0 16,14-4-24-16,6-3 10 0,0 6-14 15,35-2-5 1,84 0 7-16,64-4 38 0,47-1-15 16,17 0-18-16,26 0-3 15,12-4-6-15,13-1 2 16,-6 2-4-16,0 0-3 16,-45 3-1-16,-23 0-5 15,-35 0 6-15,-12 3 1 16,-27 5 0-16,-25-1-1 15,-25-6-6-15,-33-1 3 16,-19 0 3-16,-9 0-7 16,-14 0-5-16,-5 0-30 15,-20 0-13-15,0-5-29 16,-10-3-105-16,-73 5-318 0</inkml:trace>
  <inkml:trace contextRef="#ctx0" brushRef="#br0" timeOffset="6967.44">11032 11700 781 0,'0'0'149'0,"0"0"-60"0,0 0-23 0,0 0 6 0,0 0 41 16,0 0-52-16,-257-20-5 16,257 20-25-16,0 0-3 15,0 0-8-15,0 0 1 16,0 0 4-16,58 0-2 0,60 0-13 15,68 0 26 1,48 0-2-16,0-9-18 0,1-4-6 16,-30 1-8-16,-26 6 3 15,-12-1 1-15,-26 0-1 16,-26 5-3-16,-18-3-2 16,-33 3 0-16,-19-2 0 15,-23 1 0-15,-12 0 0 16,-4 3 0-16,-6 0-1 15,0 0-7-15,0 0-54 16,-35 7-74-16,-52 19-124 16,-22 5-432-16</inkml:trace>
  <inkml:trace contextRef="#ctx0" brushRef="#br0" timeOffset="12183.72">9986 14131 207 0,'0'0'847'0,"0"0"-732"0,0 0-14 0,0 0-18 15,0 0-3-15,0 0-12 16,0 0-19-16,-208 0-19 0,208 0-23 16,10 11-5-16,83 4 8 15,41 1 10-15,52-1 15 16,32-6-21-16,16-3-6 15,13-2-5-15,-3-3 0 16,-4-1 0-16,-28 3 0 16,-13-3-3-16,-36 1 3 15,-19 2-3-15,-22-3 2 16,-19 0-3-16,-20 0 3 16,-35 0-4-16,-28 0-19 15,-11 0-22-15,-9 0-51 0,-9 0-30 16,-59 0-61-16,-31 8-355 15</inkml:trace>
  <inkml:trace contextRef="#ctx0" brushRef="#br0" timeOffset="16034.17">22186 14082 1162 0,'0'0'99'0,"0"0"-55"0,0 0-18 0,0 0 15 16,0 0 5-16,295 0 19 15,-42-10-24-15,55-16-10 16,31-2-22-16,17-3 0 15,-13 3-5-15,-6-2-4 16,-36 6 0-16,-38-2-2 16,-29 9 5-16,-35 0-7 15,-29 5 3-15,-48 9 0 16,-42 0-1-16,-35 1-16 16,-29 2-34-16,-16 0-25 15,0 5-100-15,-48 13-141 16</inkml:trace>
</inkml:ink>
</file>

<file path=ppt/ink/ink31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5-11-03T09:33:58.879"/>
    </inkml:context>
    <inkml:brush xml:id="br0">
      <inkml:brushProperty name="width" value="0.05292" units="cm"/>
      <inkml:brushProperty name="height" value="0.05292" units="cm"/>
      <inkml:brushProperty name="color" value="#FF0000"/>
    </inkml:brush>
  </inkml:definitions>
  <inkml:trace contextRef="#ctx0" brushRef="#br0">20345 7255 205 0,'0'0'45'0,"0"0"-9"0,0 0 10 0,0 0 36 15,0 0 30-15,-263-83-64 16,196 69 5-16,-7 1 14 15,1-1 24-15,5 2-22 16,7 6 7-16,16-1 11 16,10 2 19-16,10 3-42 0,2 2-30 15,4 0 6-15,9 0-16 16,7 0 6-16,3 0-30 16,0 2 2-16,39 15 0 15,73-1 11-15,58-8 18 16,57-1 16-16,36-7-16 15,39 0-9-15,9-7-8 16,16-12 0-16,-4 4-10 16,-24 3 2-16,-27 5 2 15,-28 6-6-15,-36 1-1 16,-35 0 2-16,-32 0 6 16,-32 0-9-16,-22 0 2 0,-33 1 4 15,-18 5-2 1,-14-5 2-16,-22-1-1 0,7 0-3 15,-7 0 3-15,0 0 2 16,0 0-6-16,0 3-1 16,0-3-2-16,0 0-57 15,9 5-77-15,10 1-99 16,17-1-137-16</inkml:trace>
  <inkml:trace contextRef="#ctx0" brushRef="#br0" timeOffset="584.71">26889 7023 793 0,'0'0'109'0,"0"0"3"0,0 0 8 0,0 0 9 16,0 0-46-16,0 0-22 15,-205 0-41-15,205 0-16 16,19 0 3-16,64 0 0 15,46 0 12-15,31 0 3 0,13 0-12 16,10 0-5 0,3 0-5-16,9-5 10 0,14 1-8 15,-11-4 1-15,-21 1 2 16,-27-1-10-16,-18-2 7 16,-29 1-2-16,-20 3 0 15,-35 0 0-15,-19 2 0 16,-13 0-2-16,-13 1-2 15,-3 3-32-15,-3 0-55 16,-87 0-102-16,-45 12-333 16</inkml:trace>
  <inkml:trace contextRef="#ctx0" brushRef="#br0" timeOffset="33766.1">12054 8335 994 0,'0'0'63'0,"0"0"-63"0,0 0 8 0,0 0 31 16,0 0 40-16,0 0-27 15,0 0-35-15,68 0-1 16,44 0 14-16,39 0 2 15,31 0-2-15,20 0-15 16,23-4-4-16,12-11-2 0,26-5-2 16,-10 0-5-1,-16-3 3-15,-31 5 0 16,-27 1-4-16,-38 7 0 16,-16 2 5-16,-45 7-4 0,-32 1 0 15,-28 0 3-15,-11 0-2 16,1 0 4-16,-10 0-2 15,0 0-4-15,0 0 0 16,0 0 1-16,0 0-2 16,0 1-1-16,0 9-9 15,0-3-44-15,0-1-45 16,0 5-68-16,10-5-158 0,22-2-270 16</inkml:trace>
  <inkml:trace contextRef="#ctx0" brushRef="#br0" timeOffset="36849.74">8066 9760 639 0,'0'0'370'0,"0"0"-306"0,0 0-25 0,0 0 30 0,0 0 10 15,0 0-7-15,0 0-25 0,-180-41-16 16,180 38-20-16,0 3 4 16,32 0-13-16,61 0 5 15,39 0 12-15,44 0 0 16,42 0-6-16,16 0-7 15,16 0-3-15,-3 0-1 16,-10 0 0-16,-15 0 5 16,-40 4-7-16,-31 4-1 15,-35-3 1-15,-46 5 0 16,-19-3-1-16,-25-1 2 0,-13-3-1 16,-13-3 2-1,0 1-1-15,0 2 7 0,0-3-7 16,0 0-1-16,0 4 0 15,0-4-19-15,-13 6-59 16,-6-2-51-16,-16 2-118 16,12-3-222-16</inkml:trace>
  <inkml:trace contextRef="#ctx0" brushRef="#br0" timeOffset="38786.89">15536 9662 871 0,'0'0'17'0,"0"0"-17"0,0 0 0 16,0 0 3-16,0 0 41 0,0 0 4 0,0 0-7 15,132 89 9-15,38-80-15 16,44-2-9-16,36-7-18 16,10 0-3-16,3-4-5 15,0-12 5-15,9-2-3 16,1-2 1-16,3-5 17 15,-23 3-11-15,-38-4 2 16,-20 6 13-16,-44 4 0 16,-36 5-9-16,-41 7 2 15,-32 1 11-15,-26 3-15 16,-16 0-12-16,0 0 16 16,0 0-13-16,0 0-4 15,0 0 10-15,0 0-9 16,-10 0 0-16,-9 0-1 0,0 0 3 15,9 0-2-15,7 0-1 16,0 0-6-16,3 0 4 16,0 0-15-16,0 0-13 15,0 0-9-15,0 0-21 16,0 0 8-16,0 0-12 16,-10 0-22-16,-3 0-5 15,-3 0-74-15,7 0-71 16</inkml:trace>
  <inkml:trace contextRef="#ctx0" brushRef="#br0" timeOffset="39733.61">23080 9452 1021 0,'0'0'40'0,"0"0"-37"0,0 0-3 0,0 0 2 0,0 0-2 15,0 0 34-15,-38 40 3 16,153-40 2-16,42 0-9 15,36 0-4-15,21 0-18 16,30-13-4-16,38-4 2 0,13 0 1 16,13-1 6-16,9-1-3 15,-22-1-3-15,-16 4 4 16,-42 5 1 0,-41-1-4-16,-55 11 5 0,-54-2-5 15,-42 3 4-15,-33 0-9 16,-12 0-2-16,0 4 1 15,0 11-2-15,-22-3 0 16,-33 3 0-16,1-3-21 16,-33-1-42-16,-6-5-91 15,-9-6-205-15</inkml:trace>
  <inkml:trace contextRef="#ctx0" brushRef="#br0" timeOffset="45621.41">23609 12261 680 0,'0'0'96'0,"0"0"22"0,0 0-33 0,0 0 15 16,0 0-30-16,0 0-41 16,0 0 25-16,0 0-6 15,205 11 13-15,-16-11-23 16,20-11-16-16,6-6-7 15,-1-1-12-15,-8 1 4 0,-14-5 3 16,-6 6-6-16,-23-4 1 16,-15 5 0-16,-33-1 2 15,-22 2 0-15,-19 5 12 16,-26 1-12-16,-9-2 12 16,-10 5 6-16,-13-2-6 15,-7 2-12-15,-9 3 13 16,0-3-9-16,0 1-2 15,0 0-9-15,0 0 1 16,0 1-2-16,0 3-10 16,0-1-35-16,13 1-52 0,3 0-40 15,29 0-31 1,6 0-163-16</inkml:trace>
  <inkml:trace contextRef="#ctx0" brushRef="#br0" timeOffset="47650.05">8294 13620 692 0,'0'0'182'0,"0"0"-107"0,0 0 14 0,0 0 16 0,0 0-17 16,0 0-8-16,-228 0-38 15,228 0-28-15,77-9-8 16,61-9 13-16,41-6-2 0,39 4-4 16,10 5-10-1,-13-1 4-15,0 1 1 0,-1 0 4 16,-12 5-11 0,-35 4-1-16,-26 2 5 0,-38 4-5 15,-46 0 3-15,-8 0-2 16,-24 0 0-16,-22 0-1 15,-3 0-1-15,0 0-1 16,0 0 2-16,0 4 0 16,0-4 0-16,0 4-3 15,0 2-23-15,0 4-29 16,0 2-55-16,20-6-126 16,47-6-394-16</inkml:trace>
  <inkml:trace contextRef="#ctx0" brushRef="#br0" timeOffset="48566.64">12365 13526 650 0,'0'0'127'0,"0"0"-31"0,0 0-23 0,0 0 46 0,0 0-9 0,0 0-44 15,-93 5-9-15,157-5-22 16,42-1 12-16,45-11 6 16,12-2-38-16,11 2 3 15,15 3-10-15,-3 2 2 16,3-4-7-16,-19 7 5 16,0-1-4-16,-39 5 3 15,-19 0-4-15,-25 0 0 16,-23 0 6-16,-16 0-9 15,-19 0 6-15,-13 0 1 0,-10 0 0 16,-6 0-1-16,0 0-4 16,0-1 3-16,0 1-3 15,0 0-1-15,0 0-2 16,0 0-4-16,-6 0 2 16,-4 0-14-16,-6 0-35 15,16 0-33-15,0 9-27 16,0 0-108-16,45-3-201 15</inkml:trace>
  <inkml:trace contextRef="#ctx0" brushRef="#br0" timeOffset="49383.49">17617 13487 628 0,'0'0'81'0,"0"0"8"0,0 0 28 0,0 0 7 16,0 0-29-16,0 0-24 16,-80 0-28-16,80 0 8 15,0 0 11-15,13 0-18 16,70 0-13-16,48-4 20 15,30-6-11-15,9-3-25 0,9 1-6 16,-12 1-3-16,-13 7 3 16,-7-1-3-16,-22 5-2 15,-22 0-2-15,-20 0 0 16,-19 0 0-16,-22 0 0 16,-13 0-2-16,-13 0 0 15,-6 0 1-15,-10 0 0 16,0 0-1-16,0 0-4 15,0 0 2-15,0 1 1 16,0-1-3-16,0 0-17 16,0 8-27-16,0 0-54 15,0 2-8-15,0-1-123 16,9-1-256-16</inkml:trace>
  <inkml:trace contextRef="#ctx0" brushRef="#br0" timeOffset="50067.39">22218 13387 727 0,'0'0'111'0,"0"0"-10"0,0 0-14 0,0 0 51 0,0 0-58 16,0 0-21-16,-48 2 5 15,48-2-2-15,0 0-12 16,16 3-21-16,51 2 5 16,29-3-10-16,16-2-9 15,20 0-3-15,-1 0-3 16,20-1-7-16,-10-10-2 15,10-4 3-15,-13 5 1 0,-17 4-3 16,-24-2 0-16,-24 5 1 16,-21 3-2-16,-27 0 5 15,1 0-5-15,-17 0-2 16,-9 0 0-16,0 0-9 16,0 0 7-16,0 0-13 15,0 0-16-15,0 0-28 16,0 0-47-16,0 11-3 15,0-5-120-15,-6-3-315 16</inkml:trace>
  <inkml:trace contextRef="#ctx0" brushRef="#br0" timeOffset="53650.08">17530 14808 852 0,'0'0'101'0,"0"0"43"0,0 0-19 0,0 0-12 15,0 0-32-15,-256-9-28 16,256 6-17-16,0 0-10 0,0 3-5 16,0 0-4-1,77 0-9-15,48 0-3 0,42 0 8 16,22-5-9-16,-7 4-2 16,-15-2-1-16,0-1 7 15,3 0-7-15,-10-3-1 16,-19 4-1-16,-29 3 0 15,-9 0 2-15,-36 0-1 16,-3 0 0-16,-35 0-3 16,-9 0 0-16,-20 0-11 15,0 3-16-15,0 0-26 16,0 1-31-16,0 4-12 16,0 4-71-16,-10-3-159 15</inkml:trace>
  <inkml:trace contextRef="#ctx0" brushRef="#br0" timeOffset="71049.98">6630 16320 482 0,'0'0'314'0,"0"0"-121"0,0 0-68 0,0 0 67 0,0 0-63 0,0 0-40 15,0 0-10-15,0 0-19 16,-125-22-9-16,125 22-34 16,0 0 2-16,44 0-16 15,53 0 1-15,44-8 5 16,29-3 2-16,9 3-5 16,20 0-4-16,-13 7-1 15,9 1-1-15,-15 0 0 16,-16 0 3-16,-23 0 1 15,-32 1-3-15,-36 11-1 16,-21-8 0-16,-36 3 1 16,-16-4-1-16,0-3-1 0,0 0 1 15,0 0-2-15,0 1-5 16,-10 8-12-16,-25 1-14 16,-4 1-15-16,1 2-52 15,22-2-56-15,6 2-148 16,10-2-363-16</inkml:trace>
  <inkml:trace contextRef="#ctx0" brushRef="#br0" timeOffset="72016.48">13840 16404 1198 0,'0'0'54'0,"0"0"-51"0,0 0 11 0,0 0 76 0,0 0-35 0,276-8-17 16,-87-1 4-16,7-3-21 16,18 5-2-16,-12-1-3 15,-16 1-6-15,-22 2-8 16,-39 1 0-16,-39 4 3 16,-31 0-2-16,-33 0-3 15,-12 0 0-15,-10 0 6 16,0 0 3-16,0 0 14 0,0 0-7 15,0 0-10-15,-22 0-4 16,-20 0-2-16,0 0-40 16,-6 0-57-16,13 13-3 15,25 2-100-15,10-7-153 16,0-4-448-16</inkml:trace>
  <inkml:trace contextRef="#ctx0" brushRef="#br0" timeOffset="73483.53">18008 16407 827 0,'0'0'146'0,"0"0"-114"0,0 0 38 0,0 0 94 16,0 0-70-16,0 0-37 15,0 0-23-15,-83-12-5 16,83 12 0-16,73-3-6 15,24-2 9-15,44-3-6 0,13 1-17 16,22 0-6 0,10-1 1-16,-7 4-4 0,11-1 0 15,-14 5-2-15,-16 0 7 16,-6 0-5-16,-13 0 1 16,-19 0 0-16,-10 0-1 15,-9 0 0-15,-17 0 0 16,-12 0 6-16,-26 0 4 15,-13 0 9-15,-22 0-4 16,-13 0 13-16,0 0-11 16,0 0 12-16,0 0-13 15,0 0 8-15,0 0-13 16,0 0-5-16,0 0 4 16,0 0-4-16,0 0-3 15,0 0-3-15,0 0 0 16,0 0-7-16,0 0 2 0,-6 0-13 15,-26 0-20-15,-16 4-29 16,0 4-41-16,3 2-32 16,6-5-114-16,1 0-176 15</inkml:trace>
</inkml:ink>
</file>

<file path=ppt/ink/ink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8:34:37.822"/>
    </inkml:context>
    <inkml:brush xml:id="br0">
      <inkml:brushProperty name="width" value="0.05" units="cm"/>
      <inkml:brushProperty name="height" value="0.05" units="cm"/>
      <inkml:brushProperty name="color" value="#E71224"/>
    </inkml:brush>
  </inkml:definitions>
  <inkml:trace contextRef="#ctx0" brushRef="#br0">439 36 10053,'-22'0'1360,"-61"-1"604,-207 3 4116,247 10-3628,433-9-368,-207-4-1911,588-22-78,-199 2-94,1121 15 57,-976 8 615,-771 12-7351,31-12 1249</inkml:trace>
</inkml:ink>
</file>

<file path=ppt/ink/ink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8:34:38.812"/>
    </inkml:context>
    <inkml:brush xml:id="br0">
      <inkml:brushProperty name="width" value="0.05" units="cm"/>
      <inkml:brushProperty name="height" value="0.05" units="cm"/>
      <inkml:brushProperty name="color" value="#E71224"/>
    </inkml:brush>
  </inkml:definitions>
  <inkml:trace contextRef="#ctx0" brushRef="#br0">107 28 14423,'0'0'661,"-18"4"137,-55 15 13,57-12-174,17-3-309,19-1-4,743-34 1780,-68-3-1941,-734 54-3722,28-17-5</inkml:trace>
</inkml:ink>
</file>

<file path=ppt/ink/ink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8:34:46.903"/>
    </inkml:context>
    <inkml:brush xml:id="br0">
      <inkml:brushProperty name="width" value="0.05" units="cm"/>
      <inkml:brushProperty name="height" value="0.05" units="cm"/>
      <inkml:brushProperty name="color" value="#E71224"/>
    </inkml:brush>
  </inkml:definitions>
  <inkml:trace contextRef="#ctx0" brushRef="#br0">1 534 16920,'0'0'4655,"18"3"-4209,56 13 53,-70-15-466,0 1 0,0 0 0,0 0 1,0 0-1,-1 0 0,1 1 1,-1-1-1,0 1 0,1 0 0,-1 0 1,-1 0-1,5 6 0,-5-6-22,-1-1-1,1 0 1,0 0-1,-1 0 1,1 0-1,0 0 1,0 0-1,1-1 1,-1 1-1,0-1 1,0 1-1,1-1 1,-1 0-1,1 0 1,-1 0 0,1 0-1,0 0 1,-1-1-1,5 1 1,1 0 58,0-1 0,0 0 0,0-1 1,0 1-1,0-2 0,0 1 0,0-1 0,0 0 1,-1-1-1,1 0 0,12-7 0,4-4 96,-2-1-1,27-22 1,-28 20-81,227-189 419,-58 45-1446,-58 59-2656,-70 58-1502</inkml:trace>
</inkml:ink>
</file>

<file path=ppt/ink/ink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8:34:57.824"/>
    </inkml:context>
    <inkml:brush xml:id="br0">
      <inkml:brushProperty name="width" value="0.05" units="cm"/>
      <inkml:brushProperty name="height" value="0.05" units="cm"/>
      <inkml:brushProperty name="color" value="#E71224"/>
    </inkml:brush>
  </inkml:definitions>
  <inkml:trace contextRef="#ctx0" brushRef="#br0">65 156 12342,'0'0'10228,"-14"-4"-9587,6 3-526,-30-10 255,38 11-366,0 0 0,0 0 0,-1 0 1,1 0-1,0 0 0,0 0 0,0-1 0,-1 1 0,1 0 1,0 0-1,0 0 0,0 0 0,-1 0 0,1 0 1,0-1-1,0 1 0,0 0 0,0 0 0,-1 0 1,1-1-1,0 1 0,0 0 0,0 0 0,0 0 1,0-1-1,0 1 0,0 0 0,0 0 0,0-1 0,0 1 1,0 0-1,0 0 0,0 0 0,0-1 0,0 1 1,0 0-1,0 0 0,0-1 0,0 1 0,0 0 1,0 0-1,0 0 0,0-1 0,22-8 196,119-20 59,1 7-1,149-5 0,-222 22-230,468-34 28,-502 38-61,-34 1-27,-15 1-608,10 0 286,-1 0-1,0 1 1,1-1 0,0 1 0,-1 0-1,1 1 1,0-1 0,-7 5 0,-15 17-5993,15-10-2217</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8:14:14.061"/>
    </inkml:context>
    <inkml:brush xml:id="br0">
      <inkml:brushProperty name="width" value="0.05" units="cm"/>
      <inkml:brushProperty name="height" value="0.05" units="cm"/>
      <inkml:brushProperty name="color" value="#E71224"/>
    </inkml:brush>
  </inkml:definitions>
  <inkml:trace contextRef="#ctx0" brushRef="#br0">1 65 11317,'0'0'6878,"3"-10"-6086,11-34-77,-11 34 262,-1 21-1071,1 201 141,-4-130-30,41-80 26,395-19-38,52 4 49,-2 0 2,-440 15-76,52 9-1,-53-4-22,54-1-1,-22-6 99,294 8-169,-167-6-101,-116-2 161,-86-1 60,-1 1 0,1-1 0,0 0 1,-1 1-1,1-1 0,-1 0 0,1 1 1,-1-1-1,0 0 0,1 0 0,-1 0 0,0 1 1,0-1-1,1 0 0,-1 0 0,0 0 1,0 1-1,0-1 0,0 0 0,0 0 1,0 0-1,0-1 0,0-28 256,0 24-192,-1-2 163,-1-1 1,0 1 0,0 0-1,0-1 1,-1 1 0,-1 0-1,1 0 1,-7-9 0,-8-23 469</inkml:trace>
</inkml:ink>
</file>

<file path=ppt/ink/ink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8:35:00.744"/>
    </inkml:context>
    <inkml:brush xml:id="br0">
      <inkml:brushProperty name="width" value="0.05" units="cm"/>
      <inkml:brushProperty name="height" value="0.05" units="cm"/>
      <inkml:brushProperty name="color" value="#E71224"/>
    </inkml:brush>
  </inkml:definitions>
  <inkml:trace contextRef="#ctx0" brushRef="#br0">0 431 16952,'0'0'4586,"6"-2"-4437,-3 2-134,0-1 0,0 1 0,0 0 0,0 0-1,0 1 1,0-1 0,0 1 0,0-1 0,0 1 0,0 0-1,0 0 1,0 0 0,-1 1 0,1-1 0,0 1 0,-1-1 0,1 1-1,-1 0 1,0 0 0,4 4 0,31 18 41,-34-22-50,0-1 0,0 0 0,1 0 0,-1 0-1,0 0 1,1-1 0,-1 0 0,0 1-1,1-1 1,-1 0 0,0 0 0,1-1 0,-1 1-1,0-1 1,1 0 0,-1 1 0,0-1 0,0-1-1,0 1 1,0 0 0,0-1 0,0 0-1,0 0 1,3-2 0,7-6 43,-1-1 0,0 0 0,18-23 1,-12 13-55,61-68-115,62-65-216,-121 135-666,1 0 0,1 2 0,1 0 0,0 1 0,31-15 1,-14 15-4055</inkml:trace>
</inkml:ink>
</file>

<file path=ppt/ink/ink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8:35:01.421"/>
    </inkml:context>
    <inkml:brush xml:id="br0">
      <inkml:brushProperty name="width" value="0.05" units="cm"/>
      <inkml:brushProperty name="height" value="0.05" units="cm"/>
      <inkml:brushProperty name="color" value="#E71224"/>
    </inkml:brush>
  </inkml:definitions>
  <inkml:trace contextRef="#ctx0" brushRef="#br0">0 48 15911,'0'0'6766,"15"-8"-6585,-2 1-89,1 0 1,0 1-1,1 1 0,0 0 0,17-3 0,-28 8-63,1-1 0,-1 1 0,0-1 0,1 1 0,-1 0 0,1 1 0,-1-1 0,0 1 0,1 0 0,-1 0 0,8 3 0,-10-2-25,1-1-1,-1 1 1,0-1-1,0 1 1,0 0 0,0 0-1,0 0 1,0 0-1,0 1 1,-1-1-1,1 0 1,-1 1-1,1-1 1,-1 1 0,0-1-1,0 1 1,0 0-1,-1-1 1,1 1-1,0 0 1,-1 3 0,1 2 0,-1 1 1,0-1 0,-1 0 0,0 1 0,0-1 0,-1 0-1,0 0 1,0 0 0,-1 0 0,0 0 0,-1-1 0,-7 14 0,7-14-8,-1 1 1,2 0 0,-1 0 0,1 0 0,0 1 0,1-1-1,0 1 1,0-1 0,1 1 0,0 0 0,1-1-1,0 12 1,1-15-10,1 0 0,0 1-1,0-1 1,1 0-1,-1-1 1,1 1 0,0 0-1,1-1 1,-1 1-1,1-1 1,-1 0 0,1 0-1,1-1 1,-1 1 0,0-1-1,1 0 1,5 3-1,-2 0 12,0 0 0,0 0-1,0 1 1,9 11 0,-15-15 0,0-1 1,-1 1-1,1 0 1,0 0-1,-1 0 1,0 0 0,0 0-1,0 0 1,0 1-1,0-1 1,-1 0-1,1 0 1,-1 1 0,0-1-1,0 0 1,0 1-1,-1 5 1,-1-6 5,1 0-1,-1 0 1,1 0 0,-1-1 0,0 1 0,0-1-1,0 0 1,-1 1 0,1-1 0,0 0 0,-1 0 0,1 0-1,-1-1 1,0 1 0,0-1 0,1 1 0,-1-1-1,0 0 1,0 0 0,0 0 0,0 0 0,-7 0-1,-5 2 9,-1 0 0,0-1 1,-20 0-1,33-2-169,0 0 1,0 0 0,1 0 0,-1 0 0,0-1-1,0 1 1,0-1 0,0 1 0,1-1 0,-1 0 0,0 0-1,-3-3 1,5 3-79,0 0 0,0 0 0,0 0 0,1-1-1,-1 1 1,0-1 0,1 1 0,-1 0 0,1-1 0,-1 1-1,1-1 1,0 1 0,0-1 0,-1 1 0,1-1 0,0 1-1,1-1 1,-1 1 0,0-1 0,0 1 0,0-1 0,1 1-1,-1-1 1,1 1 0,-1 0 0,2-3 0,11-16-3974,13-4-735</inkml:trace>
</inkml:ink>
</file>

<file path=ppt/ink/ink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8:35:01.783"/>
    </inkml:context>
    <inkml:brush xml:id="br0">
      <inkml:brushProperty name="width" value="0.05" units="cm"/>
      <inkml:brushProperty name="height" value="0.05" units="cm"/>
      <inkml:brushProperty name="color" value="#E71224"/>
    </inkml:brush>
  </inkml:definitions>
  <inkml:trace contextRef="#ctx0" brushRef="#br0">1 0 10421,'0'0'10661,"111"35"-10277,-88 4-352,-1 0-32,1 0-48,4-2-112,-3-7-529,-1-6-639,0-6-833,-3-9-993,-1-7-3409</inkml:trace>
  <inkml:trace contextRef="#ctx0" brushRef="#br0" timeOffset="1">371 54 14455,'0'0'6947,"-115"33"-6339,84 8-416,4 1-32,7-1-160,3-2-640,9-6-849,6-5-1488,2-6-3378</inkml:trace>
</inkml:ink>
</file>

<file path=ppt/ink/ink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8:35:02.129"/>
    </inkml:context>
    <inkml:brush xml:id="br0">
      <inkml:brushProperty name="width" value="0.05" units="cm"/>
      <inkml:brushProperty name="height" value="0.05" units="cm"/>
      <inkml:brushProperty name="color" value="#E71224"/>
    </inkml:brush>
  </inkml:definitions>
  <inkml:trace contextRef="#ctx0" brushRef="#br0">54 1 15831,'0'0'5998,"14"0"-5857,44 5-149,-57-4 6,0-1-1,0 1 1,0 0 0,0-1 0,0 1-1,0 0 1,0 0 0,0 0-1,0 0 1,0 0 0,-1 0-1,1 0 1,0 0 0,-1 0-1,1 0 1,0 1 0,-1-1-1,0 0 1,1 0 0,-1 0 0,0 1-1,1-1 1,-1 0 0,0 1-1,0-1 1,0 0 0,-1 3-1,-3 38-64,2-36 71,1-3-7,0 0-1,1 0 1,-1-1-1,1 1 1,-1 0-1,1 0 1,0 0-1,0 0 1,0 0-1,0 0 1,1 0-1,-1 0 1,1 0-1,0 0 1,-1 0-1,2 0 1,-1-1-1,0 1 1,0 0-1,1-1 1,-1 1-1,1-1 1,0 1-1,0-1 1,0 0-1,0 0 1,0 0-1,1 0 1,-1 0 0,0 0-1,1-1 1,0 1-1,-1-1 1,1 0-1,5 2 1,-4 0-9,0-1 0,0 0 0,0 1 0,0 0 1,-1 0-1,1 0 0,-1 0 0,0 1 1,0-1-1,0 1 0,0 0 0,-1-1 0,3 6 1,-5-8 17,1 1 0,0 0 0,-1 0 0,0-1 1,1 1-1,-1 0 0,0 0 0,0-1 0,0 1 0,0 0 1,0 0-1,0-1 0,-1 1 0,1 0 0,-1 0 0,1-1 1,-1 1-1,1 0 0,-1-1 0,0 1 0,0-1 0,0 1 0,0-1 1,0 1-1,0-1 0,0 0 0,-1 1 0,1-1 0,0 0 1,-1 0-1,1 0 0,-1 0 0,1 0 0,-1 0 0,1-1 1,-1 1-1,-2 0 0,-8 4-98,-1-1 0,0-1 1,0 0-1,0-1 0,0 0 0,0-1 0,0 0 0,-26-3 1,8 2-2199,1 0-1501</inkml:trace>
</inkml:ink>
</file>

<file path=ppt/ink/ink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8:35:06.467"/>
    </inkml:context>
    <inkml:brush xml:id="br0">
      <inkml:brushProperty name="width" value="0.05" units="cm"/>
      <inkml:brushProperty name="height" value="0.05" units="cm"/>
      <inkml:brushProperty name="color" value="#E71224"/>
    </inkml:brush>
  </inkml:definitions>
  <inkml:trace contextRef="#ctx0" brushRef="#br0">523 102 15463,'0'0'1342,"4"-17"-187,14-51-194,-13 51-233,-6 22-440,-3 4-259,1 1-1,-1-1 1,-1 1-1,0-1 1,0 0-1,-11 14 1,-48 53 29,44-53 4,-13 15-6,0 3-35,-2-2 0,-1-2 0,-2-1 0,-50 37-1,87-72-12,0 0 0,-1 0-1,1-1 1,0 1 0,0 0-1,0-1 1,-1 1-1,1 0 1,0-1 0,-1 0-1,1 1 1,0-1 0,-1 0-1,1 1 1,0-1 0,-1 0-1,1 0 1,-1 0 0,1 0-1,-1-1 1,1 1 0,0 0-1,-1-1 1,1 1-1,0 0 1,-1-1 0,1 0-1,0 1 1,0-1 0,-1 0-1,1 1 1,0-1 0,0 0-1,0 0 1,0 0 0,0 0-1,0 0 1,0 0-1,1-1 1,-1 1 0,0 0-1,0 0 1,1 0 0,-1-1-1,0-1 1,-3-8 28,0-1 0,1 0 0,0 0 0,-1-18 0,-1 6-13,4 17-15,-1-3 17,1 1-1,-2 0 0,1 0 1,-2 0-1,1 0 0,-1 1 1,-9-16-1,13 24-22,-1-1 0,1 1 0,0 0 0,-1-1 1,1 1-1,0 0 0,-1 0 0,1-1 0,0 1 0,-1 0 0,1 0 0,0 0 0,-1-1 0,1 1 0,-1 0 1,1 0-1,0 0 0,-1 0 0,1 0 0,-1 0 0,1 0 0,-1 0 0,1 0 0,0 0 0,-1 0 1,1 0-1,-1 0 0,1 1 0,0-1 0,-1 0 0,1 0 0,-1 0 0,1 0 0,0 1 0,-1-1 0,1 0 1,0 0-1,-1 1 0,1-1 0,0 0 0,0 1 0,-1-1 0,1 0 0,0 1 0,0-1 0,0 0 1,-1 1-1,1-1 0,0 1 0,0-1 0,0 0 0,0 1 0,0-1 0,0 1 0,0-1 0,0 0 0,0 1 1,-9 30-20,9-28 21,-8 30-4,2 1 0,2 0 0,0 0 0,3 0 0,1 0 0,5 40 0,-5-72-3,1 0 1,0 0-1,0 0 0,0 0 0,0 0 0,0 0 0,1 0 0,-1-1 0,0 1 0,1-1 0,0 1 0,-1-1 0,1 1 1,0-1-1,-1 0 0,1 1 0,0-1 0,0 0 0,0-1 0,0 1 0,0 0 0,1 0 0,-1-1 0,0 1 0,0-1 0,0 0 1,0 0-1,1 0 0,3 0 0,4 0 2,1 0 1,-1-1-1,1 0 1,-1-1-1,13-3 1,9-7-184,-2 0-1,50-29 1,-12 6-3153,-38 20-1753</inkml:trace>
</inkml:ink>
</file>

<file path=ppt/ink/ink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8:35:08.089"/>
    </inkml:context>
    <inkml:brush xml:id="br0">
      <inkml:brushProperty name="width" value="0.05" units="cm"/>
      <inkml:brushProperty name="height" value="0.05" units="cm"/>
      <inkml:brushProperty name="color" value="#E71224"/>
    </inkml:brush>
  </inkml:definitions>
  <inkml:trace contextRef="#ctx0" brushRef="#br0">281 13 16728,'-18'-3'237,"-63"-6"214,77 9-426,0 0 0,0 0 0,-1 1 1,1 0-1,0-1 0,0 2 0,0-1 0,0 0 0,0 1 0,0 0 1,0 0-1,1 0 0,-1 0 0,1 1 0,-1-1 0,-4 5 0,1 2-20,-1-1 0,2 1 0,-1 1 0,-6 12 0,6-11-1,-2 4-9,1 2 0,0-1-1,1 1 1,0 0-1,2 1 1,0-1 0,1 1-1,0 0 1,2 0 0,-1 27-1,12-48 47,9-22 231,-2 0 1,14-29-1,11-17 220,-41 70-481,1 0 0,-1 0 0,1 1 0,0-1 0,-1 0 0,1 0 0,0 0 0,-1 1 0,1-1 0,0 0 0,0 1 0,-1-1 0,1 0 0,0 1 0,0-1 0,0 1 0,0 0 0,1-1 0,-1 1-5,0 0-1,-1 0 0,1 0 1,-1 0-1,1 1 0,-1-1 1,1 0-1,0 0 0,-1 1 1,1-1-1,-1 0 0,0 1 1,1-1-1,-1 1 0,1-1 1,-1 0-1,1 1 0,-1-1 1,0 1-1,1-1 0,-1 1 1,0-1-1,1 2 0,12 46 304,-8-28-2,35 141 229,-7 1 0,-7 2 1,-7 0-1,-4 234 0,-19-354-503,4-43-25,0-1 0,0 1 1,0-1-1,0 1 0,0 0 1,0-1-1,0 1 0,0-1 0,0 1 1,-1-1-1,1 1 0,0 0 1,0-1-1,-1 1 0,1-1 1,0 1-1,-1-1 0,1 0 1,0 1-1,-1-1 0,1 1 1,-1-1-1,1 0 0,-1 1 1,1-1-1,-1 0 0,1 1 1,-1-1-1,1 0 0,-1 0 1,0 1-1,1-1 0,-1 0 0,1 0 1,-1 0-1,0 0 0,1 0 1,-1 0-1,1 0 0,-1 0 1,1 0-1,-1 0 0,0 0 1,1 0-1,-1-1 0,1 1 1,-1 0-1,1 0 0,-1-1 1,0 1-1,1 0 0,0-1 1,-1 1-1,1 0 0,-1-1 1,1 1-1,-1-1 0,1 1 1,0-1-1,-1 1 0,1-1 0,0 1 1,-1-1-1,1 1 0,0-2 1,-9-12 115,0-1 0,2 0 0,0-1 0,1 1 0,0-1 0,1-1 0,-4-28 0,4 24-78,-5-19 2,2-1 1,2 0 0,2 0-1,2 0 1,1-1 0,2 1-1,12-73 1,-10 99-41,2 1-1,0-1 0,1 1 1,0 0-1,1 1 1,0-1-1,1 1 1,1 1-1,0-1 1,1 2-1,0-1 1,1 1-1,23-18 1,-25 22-4,1 0 1,0 0-1,1 1 1,0 0-1,-1 1 1,2 1-1,-1-1 0,0 2 1,1 0-1,0 0 1,0 1-1,0 0 1,0 1-1,0 0 1,0 1-1,0 1 1,0 0-1,13 3 0,-19-2-61,-1 0 0,0 0-1,0 1 1,0 0 0,0 0 0,0 1-1,-1-1 1,1 1 0,-1 0-1,0 0 1,0 1 0,-1-1-1,1 1 1,-1 0 0,0 0-1,0 0 1,-1 0 0,1 0-1,-1 1 1,0-1 0,-1 1-1,1-1 1,-1 1 0,0 0-1,-1-1 1,1 1 0,-1 0 0,0 0-1,-1-1 1,1 1 0,-1 0-1,-2 6 1,3-12 54,0 1 0,0-1 1,0 0-1,-1 0 0,1 1 1,0-1-1,0 0 0,0 0 1,-1 0-1,1 1 0,0-1 0,0 0 1,-1 0-1,1 0 0,0 0 1,-1 1-1,1-1 0,0 0 0,0 0 1,-1 0-1,1 0 0,0 0 1,-1 0-1,1 0 0,0 0 0,0 0 1,-1 0-1,1 0 0,0 0 1,-1 0-1,1 0 0,0 0 0,-1-1 1,1 1-1,0 0 0,0 0 1,-1 0-1,1 0 0,0 0 0,0-1 1,-1 1-1,1 0 0,0 0 1,0-1-1,0 1 0,-1 0 1,-11-13 20,9 4-8,-1 0 1,1 0 0,1-1 0,0 1-1,0-1 1,1 0 0,0 1 0,1-1 0,0 0-1,2-13 1,-2 19-6,0 0 0,0 1-1,1-1 1,0 1 0,-1-1-1,1 0 1,0 1 0,1 0-1,-1-1 1,1 1 0,-1 0-1,1 0 1,0 0 0,0 0 0,1 0-1,-1 0 1,0 0 0,1 1-1,0-1 1,0 1 0,-1 0-1,1 0 1,1 0 0,-1 0-1,0 0 1,0 1 0,1 0 0,-1-1-1,0 1 1,7-1 0,48 1-181,-46 2 94,0-1-1,0-1 0,0 0 0,19-4 0,-26 4 77,0-1-1,-1 0 1,1 0-1,-1 0 1,1-1-1,-1 1 1,0-1-1,0 0 1,0 0-1,-1-1 1,1 1-1,-1-1 1,0 1-1,0-1 0,3-5 1,1-4 151,0 0 0,-1-1-1,0 1 1,-2-1 0,1 0 0,4-28 0,-16 104-178,4-35-43,0 0 0,2 34-1,1-58 41,1 0 0,-1 0-1,1 0 1,-1 0 0,1 0 0,0 0-1,0 0 1,0 0 0,1-1-1,-1 1 1,1-1 0,-1 1-1,1-1 1,0 1 0,0-1 0,0 0-1,0 0 1,0 0 0,1 0-1,2 2 1,1-1-10,-1 0 0,1 0 0,0-1 0,0 0 1,0 0-1,0-1 0,0 1 0,0-1 0,9 0 0,-2 0 30,-1-1 0,0-1 1,1 0-1,-1 0 0,0-1 0,0-1 0,0 0 1,0-1-1,19-8 0,-23 7 42,-1 1 0,1-1 0,-1-1 0,0 0 0,0 0 0,-1 0-1,0 0 1,0-1 0,-1 0 0,1-1 0,-2 1 0,1-1 0,-1 0 0,0 0 0,-1 0 0,1 0 0,-2-1 0,1 0-1,-1 1 1,-1-1 0,1 0 0,-2 0 0,1 0 0,-1 0 0,0 0 0,-1 0 0,-2-11 0,3 20-24,-1-1 1,1 1 0,0 0 0,0-1-1,0 1 1,0 0 0,-1-1-1,1 1 1,0 0 0,0 0-1,-1-1 1,1 1 0,0 0 0,-1 0-1,1-1 1,0 1 0,-1 0-1,1 0 1,0 0 0,-1-1 0,1 1-1,0 0 1,-1 0 0,1 0-1,-1 0 1,1 0 0,0 0 0,-1 0-1,1 0 1,0 0 0,-1 0-1,1 0 1,-1 0 0,1 0-1,0 0 1,-1 0 0,1 0 0,0 1-1,-1-1 1,1 0 0,0 0-1,-1 0 1,1 1 0,0-1 0,-1 0-1,1 0 1,0 1 0,-1-1-1,1 0 1,0 1 0,0-1 0,-17 16-35,13-10-29,-1 1 0,1-1-1,0 1 1,1 0 0,0 0 0,0 1 0,0-1-1,1 1 1,0-1 0,1 1 0,-1 0 0,1 0-1,1 0 1,0-1 0,0 1 0,1 9 0,0-17 51,-1 1 1,1 0-1,-1-1 1,1 1-1,0-1 1,-1 1 0,1-1-1,0 1 1,-1-1-1,1 1 1,0-1-1,-1 0 1,1 1 0,0-1-1,0 0 1,0 0-1,-1 0 1,1 1-1,0-1 1,0 0 0,0 0-1,0 0 1,-1 0-1,1 0 1,0-1-1,0 1 1,0 0 0,0 0-1,-1-1 1,1 1-1,0 0 1,0-1-1,0 0 1,26-12 234,-22 8-56,-1 1 0,0-1 1,0 0-1,0-1 1,-1 1-1,0 0 0,5-11 1,7 35-93,23 51-93,-37-69 25,-1-1 0,0 0-1,1 1 1,-1-1 0,1 0 0,-1 1 0,1-1-1,-1 0 1,1 0 0,0 0 0,-1 0-1,1 1 1,-1-1 0,1 0 0,-1 0-1,1 0 1,-1 0 0,1 0 0,0 0-1,-1 0 1,1-1 0,-1 1 0,1 0-1,-1 0 1,1 0 0,-1-1 0,1 1-1,-1 0 1,1 0 0,-1-1 0,1 1-1,16-10 72,-12 7-38,0-1-1,0-1 1,-1 1-1,1-1 1,-1 1 0,0-1-1,0-1 1,-1 1-1,1 0 1,-1-1-1,0 0 1,-1 0-1,1 0 1,-1 0-1,2-9 1,9 43 875,46 163-159,34 129 356,-83-271-886,-2 1-1,-2-1 1,-2 1-1,-4 84 1,-2-116-170,0-1 0,-1 0-1,-1 0 1,-5 17 0,7-29-46,1-1 0,-1 0-1,1 1 1,-1-1 0,-1 0 0,1 0 0,-1 0 0,1 0-1,-1-1 1,0 1 0,0-1 0,-1 1 0,1-1-1,-1 0 1,1 0 0,-1-1 0,0 1 0,0-1 0,-8 4-1,9-6-5,1 0-1,-1 0 1,1 0-1,-1 0 1,1 0-1,-1 0 1,1-1-1,-1 1 1,1-1-1,-1 0 1,1 0-1,-1 0 1,1 0-1,0 0 1,0 0-1,-1 0 1,1-1-1,0 1 1,0-1-1,0 0 1,1 0-1,-1 1 1,0-1-1,-1-3 1,-7-8-25,0 0 0,-12-25 0,11 20-56,-5-8-523,2-1 0,0 0 0,2-1 0,1 0 0,1-1 0,-9-45 0,16 53-581,0-1 0,2 0-1,0 0 1,1 1 0,1-1 0,5-23-1,13-22-5279</inkml:trace>
</inkml:ink>
</file>

<file path=ppt/ink/ink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8:35:09.236"/>
    </inkml:context>
    <inkml:brush xml:id="br0">
      <inkml:brushProperty name="width" value="0.05" units="cm"/>
      <inkml:brushProperty name="height" value="0.05" units="cm"/>
      <inkml:brushProperty name="color" value="#E71224"/>
    </inkml:brush>
  </inkml:definitions>
  <inkml:trace contextRef="#ctx0" brushRef="#br0">23 301 13638,'0'0'9605,"-5"13"-9501,0 6-95,1 0 0,0 0 0,2 1 1,0-1-1,2 30 0,0-42-7,0 0 0,1-1 0,0 1 0,1 0 0,-1-1 0,1 1 1,0-1-1,1 0 0,0 0 0,0 0 0,0 0 0,1 0 0,-1 0 0,1-1 0,1 0 0,-1 0 0,1 0 0,0 0 0,0-1 0,8 6 0,1-3-1,0 0 0,1-1 0,0 0 0,17 3 0,-15-4 14,-1 1 1,29 12-1,-44-17-8,0-1 0,0 0-1,-1 1 1,1-1 0,0 1 0,0-1 0,0 1-1,-1-1 1,1 1 0,0-1 0,0 1 0,-1 0-1,1-1 1,-1 1 0,1 0 0,-1 0 0,1 0-1,-1-1 1,1 1 0,-1 0 0,1 0 0,-1 0-1,0 0 1,0 0 0,0 0 0,1 0-1,-1 0 1,0 0 0,0 0 0,0 0 0,0-1-1,-1 1 1,1 0 0,0 0 0,0 0 0,0 0-1,-1 0 1,1 0 0,0 0 0,-1 0 0,1-1-1,-1 1 1,1 0 0,-1 0 0,0 0 0,0 0-1,-2 2 0,1 0-1,-1-1 1,0 1-1,0-1 0,0 0 1,0 0-1,0 0 1,-1 0-1,-5 2 1,-3-1-457,0 0 0,0-2 0,0 1 0,-1-2 0,1 1 0,-17-3 0,28 2 337,0 0-1,1 0 0,-1 0 0,0 0 0,0-1 0,1 1 0,-1 0 0,0 0 0,1-1 0,-1 1 0,0 0 0,1-1 0,-1 1 0,1 0 0,-1-1 0,1 1 0,-1-1 1,1 1-1,-1-1 0,1 1 0,-1-1 0,1 0 0,-1 1 0,1-1 0,0 0 0,-1 1 0,1-1 0,0-1 0,0-25-2569,2 20 1897,0 0 0,1-1 1,0 1-1,0 0 0,4-6 0,44-62-4845,18-27 6242,-8-4 11083,-61 106-11582,0 0 0,0 0 0,0 1 0,0-1 0,1 0 0,-1 0 0,0 0 0,0 0 0,0 0 0,0 0 0,0 0 0,1 0 0,-1 0 0,0 0 0,0 0 0,0 0 0,0 0 0,1 0 0,-1 0 0,0 0 0,0 0 0,0 0 0,0 0 0,2-1 1221,-2 0-1221,0 1 0,0 0 0,0 0 0,0 0 0,0 0 0,0 0 0,0-1 0,1 1 0,-1 0 0,0 0 0,1 27 882,-5 38-1527,-6 68 492,10-132 39,0 0 1,0 0-1,0 0 1,0 0-1,0 0 1,1 0-1,-1 0 1,0 0-1,0 0 1,1 0-1,-1 0 1,1 0-1,-1 0 1,1 0-1,0 0 1,-1 0-1,1 0 1,0-1-1,-1 1 1,1 0-1,0 0 1,0-1-1,0 1 1,0-1-1,0 1 1,0-1-1,-1 1 1,3 0-1,0 0 3,1 0 0,-1-1-1,1 1 1,-1-1-1,1 0 1,-1 0 0,1 0-1,-1 0 1,5-2 0,0 1 10,0-1 0,0 0 0,-1 0 0,1-1 0,0 0 1,-1 0-1,9-6 0,-9 3 7,0 0-1,0-1 1,-1 0-1,0 0 1,0 0 0,-1-1-1,0 1 1,0-1 0,-1 0-1,0-1 1,0 1 0,-1-1-1,0 0 1,-1 0-1,0 0 1,0 0 0,-1 0-1,0 0 1,-1-1 0,0-9-1,0 19-16,0-1-1,0 1 0,0 0 0,0-1 1,0 1-1,0 0 0,0-1 0,0 1 1,0 0-1,0-1 0,0 1 0,0 0 1,0-1-1,0 1 0,0 0 0,-1-1 1,1 1-1,0 0 0,0-1 1,0 1-1,-1 0 0,1 0 0,0-1 1,0 1-1,0 0 0,-1 0 0,1-1 1,0 1-1,-1 0 0,1 0 0,0 0 1,-1 0-1,1-1 0,0 1 0,0 0 1,-1 0-1,0 0 0,-14 6-64,-9 19-60,11 17-296,13-41 407,-1 0 1,1 0-1,0-1 0,0 1 0,0 0 1,0 0-1,0 0 0,0 0 0,0 0 0,0 0 1,0-1-1,0 1 0,1 0 0,-1 0 0,0 0 1,1 0-1,-1-1 0,0 1 0,1 0 0,-1 0 1,1-1-1,-1 1 0,1 0 0,-1-1 0,1 1 1,0 0-1,-1-1 0,1 1 0,0-1 1,0 1-1,-1-1 0,1 0 0,0 1 0,0-1 1,0 0-1,-1 1 0,1-1 0,0 0 0,0 0 1,0 0-1,0 0 0,0 0 0,0 0 0,13 0 13,-1 1 24,-1-1 0,1-1 0,-1 0 0,17-4 0,-24 4-21,0-1 0,-1 0 0,1 0 0,-1-1 0,1 1 0,-1-1 0,0 0 0,0 0 0,0 0 0,-1 0 0,1-1 0,-1 0 0,1 1 0,3-7 1,0-2-27,-1 0 1,0 0 0,0-1 0,-2 0 0,1 0 0,-2 0 0,1 0 0,-2-1 0,0 1 0,-1-1 0,0 1-1,-1-1 1,-1-15 0,-1 3 195,-2 0-1,0 0 0,-1 1 0,-2 0 1,-18-47-1,24 71-83,1-1 0,-1 0 0,1 1 0,-1-1 1,0 1-1,1-1 0,-1 1 0,0-1 0,0 1 0,0 0 1,0-1-1,0 1 0,-1 0 0,1 0 0,0-1 0,-1 1 0,1 0 1,0 1-1,-1-1 0,1 0 0,-1 0 0,1 0 0,-3 0 0,2 2-61,1 0 0,0-1-1,0 1 1,0 0 0,-1 0 0,1 0-1,0 0 1,0 0 0,1 1-1,-1-1 1,0 0 0,0 0-1,0 1 1,1-1 0,-1 0-1,1 1 1,-1-1 0,1 0-1,-1 1 1,1-1 0,0 1-1,0-1 1,0 1 0,0-1-1,0 1 1,0 2 0,-1 14-12,0 0 1,1 1-1,1-1 0,1 0 1,0 1-1,2-1 0,0 0 1,1-1-1,0 1 0,2-1 1,14 29-1,-10-25 11,-4-5-34,1 1 1,0-1 0,2-1-1,0 0 1,0 0 0,2-1-1,-1 0 1,15 12 0,-23-24-2,0 0 0,0 0 0,1 0 0,-1 0 0,0-1 0,1 1 0,-1-1 0,1 0 0,-1 0 0,1 0 0,-1 0 0,1-1 0,0 0 0,-1 1 0,1-1 0,0-1 0,-1 1 0,1 0 0,0-1 0,-1 0 0,1 0 0,-1 0 0,1 0 0,-1 0 0,1-1 0,-1 0 0,0 0 0,0 0 0,0 0 0,0 0 0,0 0 0,0-1 0,-1 1-1,1-1 1,-1 0 0,1 0 0,-1 0 0,0 0 0,0 0 0,-1 0 0,1-1 0,-1 1 0,1-1 0,0-3 0,-1 3 9,4-9-10,-1 0-1,-1 1 0,0-1 1,-1 0-1,0 0 0,-1-21 1,-1 37-10,-1 1 0,0 0 0,0-1 0,0 1 0,0 0 1,0-1-1,-1 1 0,-2 4 0,-9 26-7,12-29-3,0 1 1,0 0-1,1 0 0,0 0 0,0-1 0,0 1 1,1 0-1,0 0 0,2 7 0,-2-11 20,0 0 0,0 0-1,0 0 1,0 0 0,1-1 0,-1 1 0,1-1-1,-1 1 1,1-1 0,0 1 0,-1-1-1,1 0 1,0 0 0,0 1 0,0-1 0,0-1-1,0 1 1,0 0 0,0 0 0,0-1 0,0 1-1,0-1 1,1 0 0,-1 0 0,0 0-1,0 0 1,4 0 0,7-1-111,0 0-1,-1 0 1,1-1-1,0-1 1,-1 0 0,0-1-1,16-6 1,7-7-1399,35-23 1,-47 27 577,31-18-5375</inkml:trace>
</inkml:ink>
</file>

<file path=ppt/ink/ink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8:35:15.218"/>
    </inkml:context>
    <inkml:brush xml:id="br0">
      <inkml:brushProperty name="width" value="0.05" units="cm"/>
      <inkml:brushProperty name="height" value="0.05" units="cm"/>
      <inkml:brushProperty name="color" value="#E71224"/>
    </inkml:brush>
  </inkml:definitions>
  <inkml:trace contextRef="#ctx0" brushRef="#br0">1 432 13718,'0'0'6630,"0"3"-6510,4 37 137,-3-23-112,1 0 0,0 1 0,9 27 1,-11-45-142,0 1 0,0-1 0,1 0 1,-1 1-1,0-1 0,1 0 0,-1 1 0,0-1 0,1 0 1,-1 1-1,1-1 0,-1 0 0,0 1 0,1-1 1,-1 0-1,1 0 0,-1 0 0,1 1 0,-1-1 0,0 0 1,1 0-1,-1 0 0,1 0 0,-1 0 0,1 0 1,-1 0-1,1 0 0,-1 0 0,1 0 0,-1 0 1,1 0-1,-1-1 0,1 1 0,-1 0 0,1 0 0,-1 0 1,0-1-1,1 1 0,-1 0 0,1 0 0,-1-1 1,0 1-1,1 0 0,-1-1 0,0 1 0,1-1 1,19-18 451,41-64-1292,90-164 0,-75 115-4225,-22 41-2594</inkml:trace>
</inkml:ink>
</file>

<file path=ppt/ink/ink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8:35:20.085"/>
    </inkml:context>
    <inkml:brush xml:id="br0">
      <inkml:brushProperty name="width" value="0.05" units="cm"/>
      <inkml:brushProperty name="height" value="0.05" units="cm"/>
      <inkml:brushProperty name="color" value="#E71224"/>
    </inkml:brush>
  </inkml:definitions>
  <inkml:trace contextRef="#ctx0" brushRef="#br0">1 439 17176,'0'0'3711,"3"15"-3548,-1-7-151,13 50 61,-14-53-59,1-1 0,0 0 1,-1 0-1,1 0 0,1 0 1,-1 0-1,0-1 0,1 1 1,0-1-1,0 1 0,0-1 0,0 0 1,5 3-1,-6-5 21,0 0 0,0 0 0,1 0 0,-1-1 0,0 1 0,1-1 0,-1 1 0,0-1 0,1 0 0,-1 0 0,1 0 0,-1 0 0,0 0 0,1-1 0,-1 1 0,1-1 0,-1 0 0,0 1 0,0-1 0,1 0 0,3-3 0,42-32 580,-40 29-557,172-165 869,-110 101-2218,148-115 1,-141 132-3344,-9 8-4797</inkml:trace>
</inkml:ink>
</file>

<file path=ppt/ink/ink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8:35:26.608"/>
    </inkml:context>
    <inkml:brush xml:id="br0">
      <inkml:brushProperty name="width" value="0.05" units="cm"/>
      <inkml:brushProperty name="height" value="0.05" units="cm"/>
      <inkml:brushProperty name="color" value="#E71224"/>
    </inkml:brush>
  </inkml:definitions>
  <inkml:trace contextRef="#ctx0" brushRef="#br0">41 110 18520,'0'0'2954,"-7"9"-2589,-22 31 9,29-39-355,-1 0 0,1-1 0,-1 1-1,1 0 1,-1 0 0,1 0 0,0 0 0,-1 0 0,1 0 0,0 0 0,0 0 0,0 0 0,0 0-1,0 0 1,0 0 0,0 0 0,0 0 0,0 0 0,0 0 0,0 0 0,1 0 0,-1 0 0,0 0 0,1 0-1,-1 0 1,1 0 0,-1 0 0,1-1 0,-1 1 0,1 0 0,0 0 0,-1 0 0,1-1 0,0 1-1,0 0 1,0-1 0,-1 1 0,1-1 0,0 1 0,0-1 0,0 1 0,0-1 0,0 0 0,1 1 0,48 10 470,-43-10-386,100 9 369,187-7 0,-153-5-423,-40 3-26,-33 2-9,0-4 0,-1-2 0,101-19 1,-167 22-16,0 0 0,0 0 0,1 0 0,-1 0 0,0-1 0,1 1 0,-1 0 0,0-1 0,0 1 0,0-1 0,1 0 0,-1 1 0,0-1 0,0 0 0,0 0 0,0 1 0,0-1 0,0 0 0,0 0 0,-1 0 0,1 0 0,0 0 0,0 0 0,-1-1 0,1 0 0,-1 0-2,0 1 0,0-1 0,0 1-1,-1-1 1,1 1 0,-1 0 0,1-1 0,-1 1 0,1-1 0,-1 1 0,0 0-1,0 0 1,1-1 0,-1 1 0,0 0 0,0 0 0,-3-2 0,-6-6-21,-1 0 1,-1 1 0,-16-9 0,26 15 22,-34-18-79,11 6 169,1-1 1,-26-20 0,49 34-67,0 1 0,0-1 0,1 1 0,-1-1 0,0 1 0,1-1 0,-1 0 0,1 1 0,-1-1 0,1 0 0,-1 1 0,1-1 0,-1 0 0,1 0 1,0 1-1,-1-1 0,1 0 0,0 0 0,0 0 0,-1-1 0,13-5 199,32 6-153,-34 1-49,5 0-1,-1 1-1,1 0 1,0 0 0,-1 1-1,1 1 1,-1 1 0,20 7-1,-29-9-20,-1 0-1,1 1 1,-1-1-1,0 1 1,0 0 0,0 0-1,0 1 1,0-1-1,-1 1 1,1 0-1,-1 0 1,0 0-1,0 0 1,-1 0-1,1 1 1,-1-1 0,0 1-1,0 0 1,0-1-1,-1 1 1,0 0-1,0 0 1,0 0-1,0 0 1,-1 6-1,0 0-25,0-1-1,-1 0 0,0 0 1,-1 0-1,0 0 1,-1 0-1,0 0 0,-1-1 1,1 1-1,-2-1 0,1 0 1,-9 12-1,-8 7-935,0 0 1,-34 31-1,6-6-2714,19-14-2373</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8:14:18.677"/>
    </inkml:context>
    <inkml:brush xml:id="br0">
      <inkml:brushProperty name="width" value="0.05" units="cm"/>
      <inkml:brushProperty name="height" value="0.05" units="cm"/>
      <inkml:brushProperty name="color" value="#E71224"/>
    </inkml:brush>
  </inkml:definitions>
  <inkml:trace contextRef="#ctx0" brushRef="#br0">3 65 10597,'0'0'10781,"-1"-11"-10032,0-32-84,0 32 247,1 26-858,0 237 106,3-250-163,0-1-1,-1 0 1,1 1 0,0-1 0,0 0 0,-1 0 0,1-1 0,0 1 0,0-1 0,0 1-1,0-1 1,4 0 0,-4 0 1,536 17-101,-425-17 17,339-19-64,-74 9-1,-155 1 126,141 8 73,-364 0-38,0 1 1,0-1-1,1 1 0,-1-1 1,0 1-1,0-1 1,0 0-1,-1 0 0,1 0 1,0 1-1,0-1 0,0 0 1,-1 0-1,1 0 0,0 0 1,-1 0-1,1 0 0,-1-1 1,1 1-1,-1 0 0,1 0 1,-1 0-1,0 0 0,0-1 1,0 1-1,1 0 1,-1 0-1,-1-3 0,3-41 335,-2 39-267,0 3-223,0-2 126,0 0 0,0-1-1,0 1 1,-1 0-1,1 0 1,-1 0 0,-1 0-1,-2-9 1,-13-4-5273</inkml:trace>
</inkml:ink>
</file>

<file path=ppt/ink/ink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8:35:26.973"/>
    </inkml:context>
    <inkml:brush xml:id="br0">
      <inkml:brushProperty name="width" value="0.05" units="cm"/>
      <inkml:brushProperty name="height" value="0.05" units="cm"/>
      <inkml:brushProperty name="color" value="#E71224"/>
    </inkml:brush>
  </inkml:definitions>
  <inkml:trace contextRef="#ctx0" brushRef="#br0">695 215 19049,'-11'-22'488,"-2"-11"-292,6 16 59,-1 0-1,0 1 1,-1-1-1,0 2 1,-17-22-1,24 34-98,-1 0-1,0-1 1,0 1-1,0 0 0,0 1 1,0-1-1,0 0 1,-1 1-1,1 0 0,-1 0 1,0 0-1,1 0 1,-1 0-1,0 1 0,0 0 1,-7-2-1,8 3-125,0 0-1,1 0 1,-1 1-1,0-1 1,0 1-1,1-1 1,-1 1-1,1 0 1,-1 0-1,1 0 1,-1 0-1,1 0 1,0 1 0,-1-1-1,1 1 1,0-1-1,0 1 1,0 0-1,0 0 1,0 0-1,1 0 1,-1 0-1,0 1 1,1-1-1,0 0 1,-2 4-1,-7 16 68,1 0 1,1 0-1,0 1 0,2 0 0,-6 45 0,-3 129 153,10-102-128,-4 39 48,-6 0 0,-48 198-1,51-286-129,-3-1-1,-1-1 1,-2 0 0,-2-1-1,-2-1 1,-1-1-1,-3-1 1,-1-1 0,-2-1-1,-57 57 1,86-94-117,-1 0 0,1 0 0,-1-1 0,0 1 0,1 0 0,-1 0 0,0-1 1,1 1-1,-1 0 0,0-1 0,0 1 0,0-1 0,0 1 0,0-1 0,0 1 0,0-1 0,1 0 1,-1 1-1,0-1 0,0 0 0,0 0 0,-1 0 0,0 0 0,-1-23-3046,3 18 2986,0-46-4514,0-15-3611</inkml:trace>
</inkml:ink>
</file>

<file path=ppt/ink/ink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8:35:28.371"/>
    </inkml:context>
    <inkml:brush xml:id="br0">
      <inkml:brushProperty name="width" value="0.05" units="cm"/>
      <inkml:brushProperty name="height" value="0.05" units="cm"/>
      <inkml:brushProperty name="color" value="#E71224"/>
    </inkml:brush>
  </inkml:definitions>
  <inkml:trace contextRef="#ctx0" brushRef="#br0">0 672 16071,'0'0'1236,"21"-5"-84,263-34 2283,-178 29-3177,-1-4 1,150-42-1,-235 50-260,-1-1 1,-1 0-1,35-21 1,-49 26 3,0 0 0,0-1 0,0 0 1,0 0-1,0 0 0,-1-1 0,1 1 0,-1-1 1,0 0-1,0 0 0,0 0 0,-1 0 1,1 0-1,-1 0 0,0-1 0,0 1 1,-1-1-1,1 0 0,-1 0 0,0 1 0,0-8 1,-1 11 0,0 0 1,0-1 0,-1 1 0,1 0-1,0-1 1,-1 1 0,0 0 0,1 0-1,-1 0 1,0-1 0,1 1 0,-1 0-1,0 0 1,0 0 0,0 0 0,0 0-1,0 0 1,0 0 0,0 1 0,0-1-1,-1 0 1,1 1 0,0-1 0,0 0-1,-1 1 1,1 0 0,0-1 0,-1 1-1,1 0 1,0-1 0,-1 1 0,-1 0-1,0 0 1,0-1 0,-1 1 0,1 0 0,0 0 0,-1 1 0,1-1 0,0 1 0,0-1 0,-1 1 0,1 0 0,0 0 0,0 1 0,-4 1-1,3 0-3,0 1-1,1 0 0,0 0 0,-1 0 1,1 0-1,0 0 0,1 1 0,-1-1 0,1 1 1,0 0-1,0-1 0,0 1 0,1 0 0,0 0 1,0 0-1,0 0 0,1 1 0,-1-1 0,1 6 1,0-6-5,0 1 1,0-1 0,1 1-1,-1 0 1,1-1 0,1 0-1,-1 1 1,1-1 0,0 0 0,0 1-1,0-1 1,1 0 0,-1 0-1,1-1 1,1 1 0,-1-1-1,6 6 1,3-1 3,0-1 0,1 0 1,0-1-1,0 0 0,1-1 0,-1-1 0,2 0 0,-1-1 1,21 4-1,-10-4 13,-1-2-1,1 0 1,0-1 0,46-6 0,-62 4 20,-1 0 1,1-1 0,-1 0-1,1-1 1,-1 0 0,0 0-1,0-1 1,-1 0-1,1 0 1,10-9 0,-14 10-19,0 0 0,-1 0 1,1-1-1,-1 0 0,0 0 1,0 0-1,0 0 0,0 0 1,-1-1-1,0 1 0,0-1 1,0 1-1,0-1 0,-1 0 1,1 0-1,-1 0 0,-1 0 1,1 0-1,-1-5 0,0 8-12,0 1 0,-1 0 0,1-1 0,-1 1 0,0 0 0,1 0 0,-1-1 0,0 1 0,0 0 0,0 0 0,1 0 0,-1 0 0,-1 0 0,1 0 0,0 0 0,0 0 0,0 0 0,0 1 0,-1-1 0,1 0 0,0 1 0,-1-1 0,1 1 0,0-1 0,-1 1 0,1 0 0,0-1 0,-1 1 0,1 0 0,-1 0 0,1 0 0,-1 0 0,-1 1 0,-53 2-11,52-2-1,-1 0 0,0 0-1,0 0 1,1 1 0,-1-1 0,1 1-1,-1 1 1,1-1 0,0 0-1,0 1 1,0 0 0,0 0 0,0 0-1,1 1 1,-1-1 0,1 1 0,0 0-1,0-1 1,1 2 0,-1-1-1,1 0 1,-1 0 0,1 1 0,1-1-1,-1 1 1,1 0 0,0-1 0,0 1-1,0 0 1,0 0 0,1 0 0,0 5-1,0-8 0,1 1-1,0-1 1,0 0-1,0 1 1,0-1-1,0 0 1,0 0-1,1 0 1,-1 0-1,1 0 1,-1 0-1,1 0 1,0 0-1,-1-1 1,1 1-1,0-1 1,0 1-1,1-1 1,-1 0-1,0 0 1,0 0-1,0 0 1,1 0-1,-1 0 1,0-1-1,1 1 1,-1-1-1,5 1 1,10 2 29,-1-1 1,34 1 0,-36-3-22,0 0 0,0 0 0,0-2 0,0 1 0,0-2 0,0 0 0,0-1 0,-1 0 0,1-1 0,-1 0 1,0-1-1,-1 0 0,1-2 0,-1 1 0,-1-1 0,1-1 0,-1 0 0,-1-1 0,18-20 0,-7 3-7,-1-2-1,-1 0 1,-2 0-1,-1-2 1,12-33-1,-8 10 150,-2-1 1,12-65-1,-24 54 111,-2 19 2942,-7 62-3226,-20 78 8,5 0 0,-8 113-1,23-172-3,-1 44-151,4-72 82,0 0 1,1 0 0,0 1-1,0-1 1,0 0 0,0 0 0,1 0-1,5 11 1,-6-15 76,1 0 0,-1 0 0,1 0 0,0 0 0,0 0 0,0-1 0,0 1 0,0-1 0,0 1 0,0-1 0,0 0 1,0 0-1,1 0 0,-1 0 0,0 0 0,1 0 0,-1-1 0,1 1 0,-1-1 0,1 1 0,-1-1 0,1 0 0,-1 0 0,1 0 0,-1-1 0,1 1 0,-1-1 0,1 1 0,-1-1 0,3-1 0,8-2 42,-1-1 0,1 0-1,-1-1 1,12-7 0,-23 12-25,9-5 43,-7 3-35,1 1 1,0-1-1,0 1 1,0 0-1,1 0 1,-1 0-1,0 1 1,1 0-1,-1-1 0,1 2 1,-1-1-1,6 0 1,-9 3-13,1 0 0,-1 0 1,0 0-1,-1 1 0,1-1 1,0 0-1,-1 0 0,1 1 1,-1-1-1,0 0 0,1 1 1,-1-1-1,0 1 0,-1-1 1,1 0-1,-1 3 0,1 0-22,0 100-2039,0-104 2051,0-1 1,1 1 0,-1 0 0,0-1-1,0 1 1,1 0 0,-1-1 0,0 1-1,1 0 1,-1-1 0,1 1 0,-1-1-1,0 1 1,1-1 0,-1 1 0,1-1-1,0 1 1,-1-1 0,1 1 0,-1-1-1,1 0 1,0 1 0,-1-1 0,1 0-1,0 0 1,-1 1 0,1-1 0,0 0-1,0 0 1,-1 0 0,1 0 0,1 0-1,31 0-70,-21-1 82,77-5 127,14 0 355,-101 6-462,0 0-1,1 0 1,-1 0 0,0 1 0,1-1 0,-1 0-1,0 1 1,0 0 0,0 0 0,0 0 0,0 0 0,1 0-1,-2 0 1,1 0 0,0 1 0,0-1 0,0 1 0,-1-1-1,1 1 1,0-1 0,-1 1 0,0 0 0,1 0 0,-1 0-1,1 3 1,0 0 9,0 0 0,-1 1 1,0-1-1,0 1 0,0-1 0,0 1 0,-1 0 0,0-1 0,-1 8 1,1-11-22,-1-1 0,1 0 0,0 0 0,-1 0 0,1 1 0,-1-1 0,1 0 0,-1 0 0,1 0 0,-1 0 0,0 0 0,0 0 0,0 0 1,1 0-1,-1 0 0,0-1 0,0 1 0,0 0 0,0 0 0,0-1 0,0 1 0,0-1 0,-1 1 0,1-1 0,0 1 0,0-1 0,0 0 0,-1 1 1,-1-1-1,21-16 121,-5 9-38,-1 2 0,2-1 0,-1 2 0,0 0 0,1 0 0,-1 1-1,26-2 1,-2 3 256,65 5-1,-96-2-368,-1 0-1,1 0 1,-1 1-1,1 0 0,-1 0 1,0 1-1,7 3 1,-7-3-19,-1-1 1,0 0-1,0 0 1,1 0-1,-1-1 0,1 1 1,6 0-1,-9-2 39,0 0 0,0 0 0,0-1 1,0 1-1,0 0 0,0-1 0,0 0 0,0 1 0,0-1 0,0 0 0,0 0 0,0 0 0,0 0 0,-1 0 0,1-1 0,0 1 0,-1 0 0,1-1 0,-1 0 0,0 1 1,2-3-1,-1 2 20,2-2 60,-1 1 1,0-1 0,0 0-1,0 0 1,0 0 0,-1 0-1,0-1 1,1 1-1,-1-1 1,-1 1 0,1-1-1,-1 0 1,1-8-1,-4 13-69,-1 0 0,0 1 0,0-1 0,0 0 0,1 1 0,-1-1 0,0 1 0,0 0 0,1 0 0,-1 0 0,-3 2 0,3-1-10,0 0-1,0 0 0,1 0 0,-1 1 0,1-1 0,-1 1 0,1-1 0,0 1 1,0 0-1,0 0 0,1 0 0,-1 0 0,1 0 0,-1 0 0,1 0 0,0 1 1,0-1-1,1 0 0,-1 1 0,1-1 0,-1 1 0,1-1 0,0 1 0,0-1 1,1 0-1,-1 1 0,1-1 0,0 1 0,0-1 0,0 0 0,0 0 0,0 1 1,1-1-1,-1 0 0,1 0 0,0 0 0,0-1 0,0 1 0,0 0 0,0-1 1,1 1-1,-1-1 0,1 0 0,0 0 0,5 3 0,11 2-22,1-1 0,0 0 0,1-2 0,-1 0 0,1-2 1,0 0-1,0-1 0,-1-1 0,24-4 0,-42 5-137,0-1 0,-1 0 0,1-1 0,-1 1 0,1 0 1,-1 0-1,1 0 0,-1-1 0,1 1 0,-1-1 0,1 0 0,-1 1 0,0-1 1,1 0-1,-1 0 0,0 1 0,1-1 0,-1 0 0,0 0 0,0-1 0,0 1 1,0 0-1,0 0 0,0 0 0,1-2 0,3-17-4386</inkml:trace>
</inkml:ink>
</file>

<file path=ppt/ink/ink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8:35:28.715"/>
    </inkml:context>
    <inkml:brush xml:id="br0">
      <inkml:brushProperty name="width" value="0.05" units="cm"/>
      <inkml:brushProperty name="height" value="0.05" units="cm"/>
      <inkml:brushProperty name="color" value="#E71224"/>
    </inkml:brush>
  </inkml:definitions>
  <inkml:trace contextRef="#ctx0" brushRef="#br0">1 62 17384,'0'0'9652,"168"-61"-9556,-98 61-96,-2 5-192,-6 17-1552,-6-1-2851,-5-1-7906</inkml:trace>
</inkml:ink>
</file>

<file path=ppt/ink/ink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8:35:29.884"/>
    </inkml:context>
    <inkml:brush xml:id="br0">
      <inkml:brushProperty name="width" value="0.05" units="cm"/>
      <inkml:brushProperty name="height" value="0.05" units="cm"/>
      <inkml:brushProperty name="color" value="#E71224"/>
    </inkml:brush>
  </inkml:definitions>
  <inkml:trace contextRef="#ctx0" brushRef="#br0">21 383 16263,'0'0'9074,"0"11"-8629,0 18-85,2-9-242,-2-1 0,0 1 0,-1 0 0,-1-1-1,-1 0 1,-7 26 0,3-141 344,10 43-406,2 0 0,3 0 0,2 0 0,2 1 0,2 0 0,42-98 0,-42 129 84,-14 21-138,0-1 0,0 1 0,1 0 0,-1 0 0,0 0 0,0 0 0,1 0 0,-1 0 0,0 0 0,0 0 0,0-1 0,1 1 0,-1 0 0,0 0 0,0 0 0,1 0 0,-1 0 0,0 0 0,0 0 0,1 0 0,-1 1 0,0-1 0,0 0 0,1 0 0,-1 0 0,0 0 0,0 0 0,0 0 0,1 0 0,-1 0 0,0 1 0,0-1 0,0 0 0,0 0 0,1 0 0,-1 0 0,0 1 0,0-1 0,0 0 0,0 0 1,0 1-1,1-1 0,-1 0 0,9 41 46,-6-23-72,6 42 4,-6-34-27,1 0 0,1 0 0,2 0 0,0-1 0,1 0 0,21 40 0,-28-63 41,0-1 0,0 1 0,0-1 1,0 0-1,1 1 0,-1-1 0,0 0 1,1 0-1,-1 0 0,1 0 0,-1 0 1,1 0-1,0-1 0,-1 1 0,1 0 1,0-1-1,0 1 0,-1-1 0,1 0 1,0 0-1,0 0 0,0 1 0,-1-2 1,1 1-1,0 0 0,0 0 0,0 0 1,-1-1-1,1 1 0,0-1 0,0 0 1,-1 1-1,1-1 0,-1 0 0,4-2 1,5-3 15,1-1 1,-1 0-1,18-17 1,-24 20-17,44-41 47,-21 18 8,42-32 0,-68 59-50,-1 0 1,0-1-1,1 1 1,-1 0 0,1-1-1,-1 1 1,0 0-1,1 0 1,-1 0 0,1-1-1,-1 1 1,1 0-1,-1 0 1,1 0-1,-1 0 1,1 0 0,-1 0-1,1 0 1,-1 0-1,1 0 1,-1 0 0,1 0-1,-1 0 1,1 0-1,-1 0 1,1 0 0,-1 1-1,1-1 1,-1 0-1,0 0 1,1 1-1,7 16-31,-6 42-43,-1-31 54,1-10 9,0 0-1,2 0 1,0 0-1,1 0 0,1-1 1,0 0-1,14 24 1,-16-34-23,0 1-1,1-1 1,0 0 0,0-1 0,1 1 0,0-1 0,0 0 0,0-1-1,1 1 1,0-1 0,0-1 0,0 1 0,0-1 0,1 0 0,0-1-1,0 0 1,0 0 0,12 2 0,-7-3 24,1 0-1,-1-2 1,1 1-1,0-2 1,-1 0 0,1 0-1,-1-1 1,1-1 0,-1 0-1,0-1 1,22-9 0,-29 10 22,0 0 1,0 0-1,0-1 1,0 1-1,-1-1 1,1-1-1,-1 1 1,0-1-1,0 0 1,-1 0-1,1 0 1,-1-1-1,0 1 1,-1-1-1,1 0 1,-1 0-1,-1 0 1,1-1-1,-1 1 1,0-1-1,0 1 1,-1-1-1,1 0 1,-2 0-1,1-7 1,-1 13-10,0 0 1,0 1 0,0-1-1,0 0 1,-1 0 0,1 0-1,0 1 1,0-1 0,-1 0-1,1 0 1,0 1 0,-1-1 0,1 0-1,-1 1 1,1-1 0,-1 0-1,1 1 1,-1-1 0,0 1-1,1-1 1,-1 1 0,0-1-1,1 1 1,-1-1 0,0 1-1,1 0 1,-2-1 0,-29-2-35,26 3 22,-1 1 0,1-1 0,0 1-1,0 1 1,0-1 0,-1 1 0,2 0-1,-1 0 1,-7 4 0,10-5-32,0 1-1,0 0 1,0-1 0,0 1-1,0 0 1,0 0-1,0 0 1,1 0 0,-1 0-1,1 0 1,0 1 0,-1-1-1,1 0 1,0 1-1,0-1 1,1 1 0,-1-1-1,0 1 1,1-1 0,-1 1-1,1 0 1,0-1-1,0 1 1,0-1 0,0 1-1,1 0 1,-1-1 0,1 1-1,-1-1 1,1 1-1,0-1 1,0 1 0,0-1-1,0 0 1,1 1 0,-1-1-1,1 0 1,-1 0-1,1 0 1,0 0 0,0 0-1,0 0 1,0-1 0,0 1-1,0 0 1,0-1 0,0 0-1,1 0 1,-1 1-1,5 0 1,35 22-529,-33-18 253,0 0 0,1-1 0,0 0 0,-1 0 0,2-1 0,-1-1 0,0 0-1,14 2 1,-3-2 103,0 0 0,0-2 0,22-2 0,-36 0 205,0 0-1,0 0 1,0 0 0,0-1 0,0-1 0,0 1 0,-1-1 0,1 0 0,-1 0-1,0-1 1,0 0 0,9-7 0,48-53 2195,-62 63-1169,-1 16 20,0 1-814,1 18 166,-2 0 1,-1 1 0,-12 56-1,-12 10-173,1-9-161,-17 131 0,33-78 59,8-96-70,-2-1 0,-2 1 0,-15 60 1,15-100 7,4-23 48,3-26 73,50-179 91,-14 80-224,-9 7-8,34-133-11,-47 208 13,4 1 0,37-79-1,-51 122-6,1 1-1,0-1 1,1 1-1,0 1 0,1 0 1,13-13-1,-17 19-10,1 1 0,-1 0 0,1 0 0,0 0 0,0 1 0,1 0 0,-1 0 0,1 0 0,-1 1 0,1 0 0,0 1 0,0-1 0,0 1 0,8 0 0,-2 0-16,0 2-1,0-1 1,-1 2-1,1-1 1,0 2-1,-1 0 1,0 0-1,1 1 0,-1 1 1,17 8-1,-24-10 0,-1-1 0,1 1-1,-1 0 1,0 0-1,0 1 1,0-1-1,0 1 1,-1 0-1,1 0 1,-1 0-1,0 0 1,0 0-1,0 1 1,-1 0 0,0-1-1,0 1 1,0 0-1,0 0 1,-1 0-1,0 0 1,0 0-1,0 1 1,0-1-1,-1 0 1,0 0 0,0 1-1,-1-1 1,-1 8-1,0-5-29,-1-1 0,0 0 0,0 0 1,0 0-1,-1 0 0,0 0 0,-1 0 0,0-1 0,0 0 0,0 0 0,0-1 0,-1 1 1,0-1-1,0 0 0,-1-1 0,-7 5 0,-15 8-428,0-2 1,-44 18-1,26-16-1020,-74 19 0,7-14-7680</inkml:trace>
</inkml:ink>
</file>

<file path=ppt/ink/ink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8:35:30.253"/>
    </inkml:context>
    <inkml:brush xml:id="br0">
      <inkml:brushProperty name="width" value="0.05" units="cm"/>
      <inkml:brushProperty name="height" value="0.05" units="cm"/>
      <inkml:brushProperty name="color" value="#E71224"/>
    </inkml:brush>
  </inkml:definitions>
  <inkml:trace contextRef="#ctx0" brushRef="#br0">42 1 19817,'0'0'5523,"-6"16"-8901,-11-3-912,-1-3-7539</inkml:trace>
</inkml:ink>
</file>

<file path=ppt/ink/ink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8:35:42.215"/>
    </inkml:context>
    <inkml:brush xml:id="br0">
      <inkml:brushProperty name="width" value="0.05" units="cm"/>
      <inkml:brushProperty name="height" value="0.05" units="cm"/>
      <inkml:brushProperty name="color" value="#E71224"/>
    </inkml:brush>
  </inkml:definitions>
  <inkml:trace contextRef="#ctx0" brushRef="#br0">0 726 19913,'0'0'3036,"1"19"-2668,1 23 12,8 43 0,-8-72-215,0-1 1,0 0 0,2 0 0,-1-1-1,2 1 1,-1-1 0,2 1 0,-1-1-1,2-1 1,8 12 0,-15-21-144,1 0-1,0 0 1,-1-1 0,1 1-1,0-1 1,0 1 0,-1 0-1,1-1 1,0 0-1,0 1 1,0-1 0,0 1-1,0-1 1,0 0 0,0 0-1,0 0 1,0 1 0,0-1-1,0 0 1,0 0 0,0 0-1,0 0 1,-1-1 0,1 1-1,0 0 1,1-1 0,24-16 511,16-26 67,36-51 0,-6 7-352,46-44-142,141-118-1,-168 172-1886,3 4-1,155-91 1,-171 119-3573,-19 8-4205</inkml:trace>
</inkml:ink>
</file>

<file path=ppt/ink/ink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8:35:57.587"/>
    </inkml:context>
    <inkml:brush xml:id="br0">
      <inkml:brushProperty name="width" value="0.05" units="cm"/>
      <inkml:brushProperty name="height" value="0.05" units="cm"/>
      <inkml:brushProperty name="color" value="#E71224"/>
    </inkml:brush>
  </inkml:definitions>
  <inkml:trace contextRef="#ctx0" brushRef="#br0">543 0 4770,'0'0'11662,"-64"8"-9683,-201-7-769,122-4-115,141 3-1090,0 1-1,0-1 1,1 1 0,-1-1-1,0 1 1,1-1 0,-1 1-1,1 0 1,-1 0-1,1 0 1,-1 0 0,1 0-1,-1 0 1,1 0-1,0 1 1,0-1 0,0 0-1,0 1 1,0-1 0,0 1-1,0-1 1,0 1-1,0 0 1,1-1 0,-1 1-1,0 2 1,-12 54 75,10-41-53,-5 30 6,2-1-1,2 1 1,2-1 0,7 75-1,41 184-32,1-22 55,9 296-1,-51-487 34,25 216 542,1-28 163,-14-100-604,7 452 154,-24-555-257,17-150-1657,-6 21 589,9-56-2747,-13 34-1741,-6 8-3406</inkml:trace>
</inkml:ink>
</file>

<file path=ppt/ink/ink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8:35:59.546"/>
    </inkml:context>
    <inkml:brush xml:id="br0">
      <inkml:brushProperty name="width" value="0.05" units="cm"/>
      <inkml:brushProperty name="height" value="0.05" units="cm"/>
      <inkml:brushProperty name="color" value="#E71224"/>
    </inkml:brush>
  </inkml:definitions>
  <inkml:trace contextRef="#ctx0" brushRef="#br0">60 380 9716,'0'0'6385,"-3"-14"-5748,-1-7 210,1-1 0,1 0-1,1 1 1,1-1-1,4-39 1,-2 123 223,0-14-1041,-3 79 235,-24 174 0,10-180-227,5 1-1,6 1 0,6-1 1,16 125-1,8-30-29,59 444 34,-63-461-37,-7 365 0,-31-377 75,-1-10-91,12 87 220,8-264-144,1 1 0,0-1 0,0 0 1,0 0-1,0-1 0,0 1 0,0-1 1,0 0-1,0 0 0,0 0 0,6-1 1,-3 0 55,44-2 52,-1-2 0,0-2 0,51-15 0,-48 10-195,1 2 0,74-5 0,-102 15 6,-17 1 18,0-1-1,0 0 0,0 0 0,0-1 1,0 0-1,0 0 0,0-1 1,-1 0-1,1-1 0,10-4 0,-17 4 4,0 1-1,0 0 0,0-1 0,0 0 1,0 1-1,0-1 0,-1 0 0,1 0 1,-1 0-1,0 0 0,0 0 1,0 0-1,0-4 0,7-45 16,-7 44-1,7-98 630,-8-161 0,-30-107 292,-2-34-401,28 105-547,4 119 24,-30-245 0,15 331 53,-13-83-105,-8-269 0,-1 8 101,29 375-143,6 49 81,-1 0-1,-1 0 1,0 1 0,-1-1 0,-1 1 0,0 0 0,-1 1 0,-1 0 0,-1 0 0,-12-17 0,17 29-3,-1 0 0,1 0 1,-1 0-1,0 1 0,0 0 1,0 0-1,-1 0 1,1 0-1,-1 1 0,1 0 1,-1 0-1,0 0 0,0 1 1,0 0-1,0 0 0,0 0 1,0 1-1,0 0 0,0 0 1,0 1-1,-11 2 1,4-1-135,0 1 0,0 1 0,1 0 0,-1 1 0,1 0 0,0 1 0,1 0 0,-21 15 0,-7 12-1905,3 2 0,1 1 0,-58 77 0,24-21-4297</inkml:trace>
</inkml:ink>
</file>

<file path=ppt/ink/ink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8:36:05.874"/>
    </inkml:context>
    <inkml:brush xml:id="br0">
      <inkml:brushProperty name="width" value="0.05" units="cm"/>
      <inkml:brushProperty name="height" value="0.05" units="cm"/>
      <inkml:brushProperty name="color" value="#E71224"/>
    </inkml:brush>
  </inkml:definitions>
  <inkml:trace contextRef="#ctx0" brushRef="#br0">0 332 14423,'0'0'5106,"5"7"-4596,0 5-276,0 0 0,0 0 0,-2 0 1,1 1-1,2 24 0,-6-36-205,0 0 0,1 0-1,-1 0 1,0 0 0,0 0-1,1 0 1,-1 0 0,0 0-1,1 0 1,-1 0-1,1 0 1,0 0 0,-1-1-1,1 1 1,0 0 0,-1 0-1,1-1 1,0 1 0,0 0-1,0-1 1,-1 1-1,1 0 1,0-1 0,0 1-1,0-1 1,0 0 0,0 1-1,0-1 1,0 0-1,0 1 1,0-1 0,0 0-1,0 0 1,1 0 0,-1 0-1,0 0 1,0 0 0,0 0-1,0-1 1,0 1-1,0 0 1,1-1 0,4-1 83,-1 0 1,0 0-1,1 0 1,-1-1-1,0 0 1,0 0 0,5-4-1,142-130 1091,-112 97-1218,1 3-1,2 0 1,88-55 0,-104 78-587,0 1 1,1 1-1,54-14 1,-49 18-3665,49-6 0,-35 10-7337</inkml:trace>
</inkml:ink>
</file>

<file path=ppt/ink/ink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8:36:08.314"/>
    </inkml:context>
    <inkml:brush xml:id="br0">
      <inkml:brushProperty name="width" value="0.05" units="cm"/>
      <inkml:brushProperty name="height" value="0.05" units="cm"/>
      <inkml:brushProperty name="color" value="#E71224"/>
    </inkml:brush>
  </inkml:definitions>
  <inkml:trace contextRef="#ctx0" brushRef="#br0">1145 67 8036,'0'0'7016,"8"0"-6085,22 0-234,-22 0 2872,-28-3-3054,-88-18-460,-2 4 0,-146-3 1,121 17-64,37 0 5,-104 11 0,157-1 8,1 2-1,-50 17 1,92-24 7,0-1 1,-1 1 0,1-1 0,0 1-1,0 0 1,0 0 0,0 0 0,0 0-1,1 0 1,-1 1 0,1-1 0,-1 1-1,1-1 1,0 1 0,0-1 0,0 1-1,0-1 1,0 4 0,-2 2 57,1 1 0,0-1 0,1 1 0,-1 14 0,2 12 301,1 1 1,2 0-1,9 41 1,-1-6-293,-4 0 0,-2 1 0,-7 99 0,0-48 45,12 564 170,-20-305 482,8 198 328,4-294-554,-4-275-534,1 0 1,-2 0-1,1-1 0,-1 1 0,-1-1 1,0 1-1,-1-1 0,-7 12 1,6-9 1,0-1 1,0 1 0,1 0-1,-6 27 1,10-33-18,-1 17 16,2-23-16,1-1-1,-1 1 1,0-1-1,0 1 1,0-1-1,1 1 1,-1-1-1,0 1 1,1-1-1,-1 1 1,0-1-1,1 1 1,-1-1-1,1 1 1,-1-1-1,1 0 0,-1 1 1,1-1-1,-1 0 1,1 1-1,-1-1 1,1 0-1,0 0 1,-1 1-1,1-1 1,-1 0-1,1 0 1,-1 0-1,1 0 1,0 0-1,-1 0 1,1 0-1,0 0 1,8 0 15,84 1 24,1-4 0,183-29 0,-277 32-40,59-14-41,1 3 0,0 3 1,64-1-1,-5 7 29,219-31 0,-180 19 48,-45 5 8,-111 9-59,0 0 1,0-1-1,0 1 0,0-1 0,0 0 0,0 0 1,0 0-1,0 0 0,-1 0 0,1 0 0,0 0 1,-1 0-1,1-1 0,0 1 0,-1-1 0,0 1 1,1-1-1,-1 0 0,0 1 0,0-1 0,0 0 1,0 0-1,0 0 0,0 0 0,0 0 0,-1 0 1,1 0-1,-1 0 0,1-4 0,0-7-1205,1-1 1,-2 0-1,-2-24 1,0 6-2711,2-21-3257</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8:14:20.941"/>
    </inkml:context>
    <inkml:brush xml:id="br0">
      <inkml:brushProperty name="width" value="0.05" units="cm"/>
      <inkml:brushProperty name="height" value="0.05" units="cm"/>
      <inkml:brushProperty name="color" value="#E71224"/>
    </inkml:brush>
  </inkml:definitions>
  <inkml:trace contextRef="#ctx0" brushRef="#br0">108 0 5715,'0'0'3105,"-54"0"-3297,42 12 32,-1-1-80,3-2-577,0 2 81,2-4-3586</inkml:trace>
</inkml:ink>
</file>

<file path=ppt/ink/ink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8:36:09.390"/>
    </inkml:context>
    <inkml:brush xml:id="br0">
      <inkml:brushProperty name="width" value="0.05" units="cm"/>
      <inkml:brushProperty name="height" value="0.05" units="cm"/>
      <inkml:brushProperty name="color" value="#E71224"/>
    </inkml:brush>
  </inkml:definitions>
  <inkml:trace contextRef="#ctx0" brushRef="#br0">501 218 8564,'0'0'3284,"-1"-17"-1211,-1-1-1585,0-5 558,0 0-1,1 0 1,2 0 0,4-33 0,-5 54-877,1 1-1,-1-1 1,0 1-1,1-1 1,-1 1-1,0-1 1,0 1-1,0-1 0,0 1 1,0-1-1,0 1 1,-1-1-1,1 1 1,0-1-1,-1 1 1,1 0-1,-1-1 0,0-1 1,0 3-140,0-1 0,1 1 0,-1-1 0,0 1 0,1 0 0,-1-1 0,0 1 0,1 0 0,-1-1 0,0 1 0,0 0 0,1 0 1,-1 0-1,0 0 0,0-1 0,1 1 0,-1 0 0,0 1 0,0-1 0,1 0 0,-1 0 0,0 0 0,0 0 0,-1 1 0,-1 0-19,-1 1 0,1-1 0,0 1 1,0 0-1,0 0 0,0 0 0,0 0 0,0 1 0,0-1 0,0 1 0,1 0 1,0 0-1,-4 4 0,-3 13 173,0 0 0,2 0 1,0 0-1,1 1 0,1 0 1,-4 42-1,1 134 61,8-183-189,72 945 636,-31-564-440,-35-318-195,-3 1 1,-4-1 0,-4 1 0,-2-1 0,-5 0-1,-33 123 1,26-130-27,-4-2 0,-40 86-1,55-136-23,-1-1-1,-1 0 1,0 0-1,-1-1 1,-1 0-1,-1-1 0,0-1 1,-1 0-1,0-1 1,-1 0-1,-1-1 1,0-1-1,-29 15 1,43-24-94,-1-1 1,1 1-1,0-1 1,-1 0-1,1 0 1,-1 0-1,1-1 1,-1 1-1,0 0 1,1-1 0,-1 0-1,0 0 1,1 0-1,-1 0 1,0 0-1,1 0 1,-1-1-1,0 1 1,1-1-1,-1 0 1,1 1-1,-1-1 1,1-1 0,-1 1-1,1 0 1,0 0-1,-1-1 1,1 0-1,0 1 1,0-1-1,0 0 1,0 0-1,1 0 1,-1 0 0,0 0-1,1 0 1,-1-1-1,1 1 1,0 0-1,0-1 1,0 1-1,0-1 1,0 0-1,1 1 1,-1-6-1,-14-74-8905,13 36-2623</inkml:trace>
</inkml:ink>
</file>

<file path=ppt/ink/ink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8:36:17.683"/>
    </inkml:context>
    <inkml:brush xml:id="br0">
      <inkml:brushProperty name="width" value="0.05" units="cm"/>
      <inkml:brushProperty name="height" value="0.05" units="cm"/>
      <inkml:brushProperty name="color" value="#E71224"/>
    </inkml:brush>
  </inkml:definitions>
  <inkml:trace contextRef="#ctx0" brushRef="#br0">21 299 19673,'0'0'-64,"-3"15"99,-3 14 157,1 0 0,2 0 0,0 35 0,3-62-145,0-1 0,0 1-1,1-1 1,-1 1 0,1-1 0,-1 1-1,1-1 1,-1 1 0,1-1 0,0 0 0,0 1-1,0-1 1,0 0 0,-1 0 0,2 0-1,-1 1 1,0-1 0,0 0 0,0 0 0,0 0-1,1-1 1,-1 1 0,0 0 0,1 0 0,-1-1-1,1 1 1,-1-1 0,1 1 0,-1-1-1,1 0 1,-1 0 0,1 1 0,2-1 0,4 0 124,0 0 0,-1 0 1,1-1-1,-1 0 1,1 0-1,9-4 1,15-6-1,-1-3 0,0 0 0,-1-2 0,35-25 0,11-5-207,193-100-2230,6 10-4827,-130 69-47</inkml:trace>
</inkml:ink>
</file>

<file path=ppt/ink/ink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8:36:31.316"/>
    </inkml:context>
    <inkml:brush xml:id="br0">
      <inkml:brushProperty name="width" value="0.05" units="cm"/>
      <inkml:brushProperty name="height" value="0.05" units="cm"/>
      <inkml:brushProperty name="color" value="#E71224"/>
    </inkml:brush>
  </inkml:definitions>
  <inkml:trace contextRef="#ctx0" brushRef="#br0">79 195 8564,'0'0'9807,"-14"-3"-9183,-50-14 932,358 32 647,13-12-1990,448-52-1,-746 47-207,33-2 13,0-2 1,0-2 0,-1-2 0,70-26-1,-109 35 28,1-1-1,-1 0 0,0 1 0,0-1 1,0 0-1,0 0 0,0 0 0,0-1 1,0 1-1,-1 0 0,1-1 1,-1 1-1,1-1 0,-1 0 0,0 1 1,0-1-1,0 0 0,-1 1 0,1-1 1,-1 0-1,1 0 0,-1 0 1,0 0-1,0 0 0,0 1 0,0-1 1,-2-4-1,2 2 72,0 5-37,-3 0-494,1 1 154,-1 0 1,0 0-1,1 0 1,-1 0-1,0 0 1,1 0-1,-1 1 1,-3 2-1,-20 10-6237,12-12 430</inkml:trace>
</inkml:ink>
</file>

<file path=ppt/ink/ink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8:36:33.732"/>
    </inkml:context>
    <inkml:brush xml:id="br0">
      <inkml:brushProperty name="width" value="0.05" units="cm"/>
      <inkml:brushProperty name="height" value="0.05" units="cm"/>
      <inkml:brushProperty name="color" value="#E71224"/>
    </inkml:brush>
  </inkml:definitions>
  <inkml:trace contextRef="#ctx0" brushRef="#br0">3593 477 8948,'0'0'4957,"9"-6"-4309,0 1-473,-5 3-107,-1 1 1,1-1 0,-1 0 0,0 0 0,0 0 0,0-1 0,0 1-1,0-1 1,-1 1 0,1-1 0,3-5 0,-5 6 5,1 0 1,-1 0 0,0-1-1,0 1 1,0-1-1,0 1 1,0-1 0,0 1-1,-1-1 1,1 0 0,-1 1-1,0-1 1,0 1-1,0-1 1,0 0 0,0 1-1,0-1 1,-2-3-1,1 1-26,-1 0-1,0 0 0,0 0 1,-1 0-1,0 0 0,0 1 0,0-1 1,-5-5-1,-7-5-9,0 0 1,-1 1-1,-26-18 0,40 30-7,-37-23 67,-1 1-1,-1 2 0,-1 2 0,-1 1 0,-71-19 1,-233-37 169,178 55-182,-1 7-1,-271 15 1,15 40-25,189-13-101,177-23 39,-353 46 64,342-38-47,-1 3 0,2 3 0,-114 48 0,152-52-10,1 2 0,0 1 0,1 2 0,1 1 0,1 1 0,-48 51 0,29-20 5,2 3 1,-57 92-1,85-121-9,1 0-1,1 2 0,2-1 1,1 2-1,2 0 0,-12 51 1,19-62-10,0 0 1,2 0 0,0 1 0,1-1 0,1 0-1,1 1 1,1-1 0,1 0 0,0-1 0,2 1-1,13 33 1,-6-24 27,2-2-1,0 1 1,2-2-1,1 0 1,1-2-1,1 0 1,1 0-1,1-2 1,26 21-1,-16-20-21,0-1 1,2-1-1,0-2 0,1-1 0,1-2 0,69 22 1,30-2 33,2-6 1,204 18-1,282-12-24,-575-35 1,390 3 24,-332-9-21,1-5-1,112-25 1,548-154-8,-676 161 53,-1-4-1,94-48 1,-141 58 47,-1-2-1,-1-1 1,-2-2 0,0-2-1,-2-1 1,36-39 0,-59 53-22,-1 0 1,0-1 0,-2 0 0,0-1 0,-1 0 0,0-1 0,-2 0 0,0-1 0,-2 1-1,7-28 1,-10 32-4,-1 0 0,0-1 0,-1 1-1,0-1 1,-2 1 0,0-1 0,0 1 0,-1-1-1,-1 1 1,-1 0 0,0 0 0,-1 0 0,-1 1-1,-10-22 1,-5 4 71,-1 0 0,-1 1 1,-1 1-1,-2 1 0,-1 1 0,-48-37 0,23 25-95,-2 3 0,-2 2 0,-63-30-1,64 41-88,0 2 0,-2 2 0,0 3 0,-1 3-1,0 2 1,-62-5 0,-31 7-2658,-178 9 0,138 11-4267</inkml:trace>
</inkml:ink>
</file>

<file path=ppt/ink/ink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8:36:38.612"/>
    </inkml:context>
    <inkml:brush xml:id="br0">
      <inkml:brushProperty name="width" value="0.05" units="cm"/>
      <inkml:brushProperty name="height" value="0.05" units="cm"/>
      <inkml:brushProperty name="color" value="#E71224"/>
    </inkml:brush>
  </inkml:definitions>
  <inkml:trace contextRef="#ctx0" brushRef="#br0">1 0 15943,'0'0'1553,"51"86"-3826,-51-33-1857,0 8-688</inkml:trace>
</inkml:ink>
</file>

<file path=ppt/ink/ink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8:36:38.985"/>
    </inkml:context>
    <inkml:brush xml:id="br0">
      <inkml:brushProperty name="width" value="0.05" units="cm"/>
      <inkml:brushProperty name="height" value="0.05" units="cm"/>
      <inkml:brushProperty name="color" value="#E71224"/>
    </inkml:brush>
  </inkml:definitions>
  <inkml:trace contextRef="#ctx0" brushRef="#br0">139 0 10341,'0'0'2257,"41"113"-2513,-16-81-1681,-9 5-5555</inkml:trace>
  <inkml:trace contextRef="#ctx0" brushRef="#br0" timeOffset="1">1 787 11013,'0'0'3394,"138"125"-7684</inkml:trace>
</inkml:ink>
</file>

<file path=ppt/ink/ink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8:36:39.340"/>
    </inkml:context>
    <inkml:brush xml:id="br0">
      <inkml:brushProperty name="width" value="0.05" units="cm"/>
      <inkml:brushProperty name="height" value="0.05" units="cm"/>
      <inkml:brushProperty name="color" value="#E71224"/>
    </inkml:brush>
  </inkml:definitions>
  <inkml:trace contextRef="#ctx0" brushRef="#br0">2 1 6035,'0'0'8147,"-2"103"-6082,2-84-1584,6-1-369,13 5-112,-1 10-224,5 2-1057,0 4-2225,-5 9-1472</inkml:trace>
  <inkml:trace contextRef="#ctx0" brushRef="#br0" timeOffset="1">132 921 10405,'0'0'944,"-21"117"1954,19-85-2850,2-1-64,0 1 16,0 1-3170,0 2 1665</inkml:trace>
</inkml:ink>
</file>

<file path=ppt/ink/ink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8:36:39.703"/>
    </inkml:context>
    <inkml:brush xml:id="br0">
      <inkml:brushProperty name="width" value="0.05" units="cm"/>
      <inkml:brushProperty name="height" value="0.05" units="cm"/>
      <inkml:brushProperty name="color" value="#E71224"/>
    </inkml:brush>
  </inkml:definitions>
  <inkml:trace contextRef="#ctx0" brushRef="#br0">7 0 8084,'0'0'2881,"-7"100"977,7-66-3602,0-3-144,0-3-112,0-2-608,0-4-3362,4-3-2769</inkml:trace>
  <inkml:trace contextRef="#ctx0" brushRef="#br0" timeOffset="1">56 476 10997,'0'0'6579,"0"58"-5378</inkml:trace>
</inkml:ink>
</file>

<file path=ppt/ink/ink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8:36:41.850"/>
    </inkml:context>
    <inkml:brush xml:id="br0">
      <inkml:brushProperty name="width" value="0.05" units="cm"/>
      <inkml:brushProperty name="height" value="0.05" units="cm"/>
      <inkml:brushProperty name="color" value="#E71224"/>
    </inkml:brush>
  </inkml:definitions>
  <inkml:trace contextRef="#ctx0" brushRef="#br0">0 56 10805,'0'0'7844,"23"-56"-7957,-17 78-735,-6 8-1057,0 5-4226</inkml:trace>
</inkml:ink>
</file>

<file path=ppt/ink/ink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8:36:44.972"/>
    </inkml:context>
    <inkml:brush xml:id="br0">
      <inkml:brushProperty name="width" value="0.05" units="cm"/>
      <inkml:brushProperty name="height" value="0.05" units="cm"/>
      <inkml:brushProperty name="color" value="#E71224"/>
    </inkml:brush>
  </inkml:definitions>
  <inkml:trace contextRef="#ctx0" brushRef="#br0">9 0 11669,'0'0'240,"-8"100"-1104,24-65-2369</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8:14:21.957"/>
    </inkml:context>
    <inkml:brush xml:id="br0">
      <inkml:brushProperty name="width" value="0.05" units="cm"/>
      <inkml:brushProperty name="height" value="0.05" units="cm"/>
      <inkml:brushProperty name="color" value="#E71224"/>
    </inkml:brush>
  </inkml:definitions>
  <inkml:trace contextRef="#ctx0" brushRef="#br0">134 33 10165,'-112'21'2225,"112"-21"-2119,-1 0 0,0 0 0,1 0 0,-1 1 0,1-1 0,-1 0 0,0 0 0,1 0 0,-1 0 0,0 0 0,1 0 0,-1 0 0,0 0 0,1 0 0,-1 0 0,1 0 0,-1 0 0,0-1 0,1 1 0,-1 0 0,1 0 0,-1-1 0,1 1 0,-1 0 0,0-1 0,1 1 0,-1-1 0,1 1 0,0-1 0,-1 1 0,1-1 0,-1 1 1,1-1-1,0 1 0,-1-1 0,1 1 0,0-1 0,0 1 0,-1-1 0,1 0 0,0 1 0,0-1 0,0 1 0,0-1 0,0 0 0,0 1 0,0-1 0,0 0 0,0 1 0,0-1 0,0 0 0,0 1 0,0-1 0,1 1 0,-1-1 0,0 0 0,0 1 0,1-1 0,-1 1 0,0-1 0,1 0 0,17-28 3211,-17 29-3279,-1 0 1,1-1 0,-1 1 0,1 0 0,-1 0 0,1 0 0,-1 0 0,1 0-1,-1-1 1,1 1 0,-1 0 0,1 0 0,0 0 0,-1 0 0,1 0 0,-1 1 0,1-1-1,-1 0 1,1 0 0,-1 0 0,1 0 0,-1 1 0,1-1 0,-1 0 0,1 0 0,-1 1-1,1-1 1,-1 0 0,0 1 0,1-1 0,-1 1 0,1-1 0,-1 0 0,0 1-1,1-1 1,-1 1 0,0-1 0,0 1 0,1-1 0,-1 1 0,0-1 0,0 1 0,0-1-1,0 2 1,12 28-257,-10-25 389,4 16-160,-1 0 0,-1 1-1,-1-1 1,-1 1 0,0 0 0,-2 0 0,-1 0 0,0 0 0,-6 23 0,7-44-11,0-1 0,0 1 1,0-1-1,0 1 0,1-1 0,-1 1 0,0 0 0,0-1 0,0 1 1,1-1-1,-1 1 0,0-1 0,0 1 0,1-1 0,-1 1 1,0-1-1,1 1 0,-1-1 0,1 0 0,-1 1 0,1-1 1,-1 1-1,1-1 0,-1 0 0,1 0 0,-1 1 0,1-1 0,-1 0 1,1 0-1,-1 0 0,1 1 0,0-1 0,-1 0 0,1 0 1,-1 0-1,1 0 0,0 0 0,30 0 162,-20-1-151,498-1 32,432 3 23,-627 19-62,-54 0-5,-117-18 17,-142-2-9,0-1 1,0 1-1,0 0 1,0-1-1,0 1 1,0-1 0,0 1-1,0-1 1,-1 0-1,1 1 1,0-1-1,0 0 1,0 1-1,-1-1 1,1 0-1,0 0 1,-1 0-1,1 0 1,-1 0-1,1 0 1,-1 0-1,0 0 1,1 0 0,-1 0-1,0 0 1,1 0-1,-1 0 1,0 0-1,0 0 1,0-2-1,2-39 407,-3 35-309,2-31 156,0 10 87,-2-1-1,0 1 1,-7-36 0,8 63-455,-1 1 0,1 0 1,0-1-1,-1 1 0,1 0 0,-1-1 1,1 1-1,0 0 0,-1-1 1,1 1-1,-1 0 0,1 0 1,-1 0-1,1-1 0,-1 1 0,1 0 1,-1 0-1,1 0 0,-1 0 1,1 0-1,-1 0 0,1 0 1,-1 0-1,1 0 0,0 0 1,-1 0-1,1 0 0,-1 0 0,1 0 1,-1 1-1,1-1 0,-1 0 1,1 0-1,-1 1 0,1-1 1,-1 0-1,0 1 0,-14 7-3765,3 0 172</inkml:trace>
</inkml:ink>
</file>

<file path=ppt/ink/ink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8:36:42.217"/>
    </inkml:context>
    <inkml:brush xml:id="br0">
      <inkml:brushProperty name="width" value="0.05" units="cm"/>
      <inkml:brushProperty name="height" value="0.05" units="cm"/>
      <inkml:brushProperty name="color" value="#E71224"/>
    </inkml:brush>
  </inkml:definitions>
  <inkml:trace contextRef="#ctx0" brushRef="#br0">1 1 11493,'0'0'4050,"64"113"-4802,-46-73-3474,-6 7-6339</inkml:trace>
  <inkml:trace contextRef="#ctx0" brushRef="#br0" timeOffset="1">98 597 12406,'0'0'4050,"10"78"-4050,2-52-1393,-1 3-2593,-7 5-2225</inkml:trace>
</inkml:ink>
</file>

<file path=ppt/ink/ink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8:36:42.557"/>
    </inkml:context>
    <inkml:brush xml:id="br0">
      <inkml:brushProperty name="width" value="0.05" units="cm"/>
      <inkml:brushProperty name="height" value="0.05" units="cm"/>
      <inkml:brushProperty name="color" value="#E71224"/>
    </inkml:brush>
  </inkml:definitions>
  <inkml:trace contextRef="#ctx0" brushRef="#br0">118 0 9925,'0'0'6146,"-37"111"-5938,37-88-47,0-1-161,12-2-657,-6 2-3441</inkml:trace>
  <inkml:trace contextRef="#ctx0" brushRef="#br0" timeOffset="1">0 576 10421,'0'0'2913,"60"100"-11509</inkml:trace>
</inkml:ink>
</file>

<file path=ppt/ink/ink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8:36:42.920"/>
    </inkml:context>
    <inkml:brush xml:id="br0">
      <inkml:brushProperty name="width" value="0.05" units="cm"/>
      <inkml:brushProperty name="height" value="0.05" units="cm"/>
      <inkml:brushProperty name="color" value="#E71224"/>
    </inkml:brush>
  </inkml:definitions>
  <inkml:trace contextRef="#ctx0" brushRef="#br0">11 1 10885,'0'0'9012,"-11"27"-9012,11-25-16,0 0-1569</inkml:trace>
</inkml:ink>
</file>

<file path=ppt/ink/ink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8:36:45.312"/>
    </inkml:context>
    <inkml:brush xml:id="br0">
      <inkml:brushProperty name="width" value="0.05" units="cm"/>
      <inkml:brushProperty name="height" value="0.05" units="cm"/>
      <inkml:brushProperty name="color" value="#E71224"/>
    </inkml:brush>
  </inkml:definitions>
  <inkml:trace contextRef="#ctx0" brushRef="#br0">1 0 8260,'0'0'0</inkml:trace>
  <inkml:trace contextRef="#ctx0" brushRef="#br0" timeOffset="1">65 647 9508,'0'0'417</inkml:trace>
</inkml:ink>
</file>

<file path=ppt/ink/ink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8:36:45.668"/>
    </inkml:context>
    <inkml:brush xml:id="br0">
      <inkml:brushProperty name="width" value="0.05" units="cm"/>
      <inkml:brushProperty name="height" value="0.05" units="cm"/>
      <inkml:brushProperty name="color" value="#E71224"/>
    </inkml:brush>
  </inkml:definitions>
  <inkml:trace contextRef="#ctx0" brushRef="#br0">0 0 9556,'0'0'32</inkml:trace>
  <inkml:trace contextRef="#ctx0" brushRef="#br0" timeOffset="1">17 506 11909,'0'0'6051,"14"2"-6051,-5 0-592,-3-2-1473</inkml:trace>
</inkml:ink>
</file>

<file path=ppt/ink/ink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8:36:50.512"/>
    </inkml:context>
    <inkml:brush xml:id="br0">
      <inkml:brushProperty name="width" value="0.05" units="cm"/>
      <inkml:brushProperty name="height" value="0.05" units="cm"/>
      <inkml:brushProperty name="color" value="#E71224"/>
    </inkml:brush>
  </inkml:definitions>
  <inkml:trace contextRef="#ctx0" brushRef="#br0">0 349 17784,'0'0'1425,"10"16"-1265,30 52-91,-37-65-17,-1 0 0,1 0 0,0 0 0,0-1 0,1 1 0,-1-1 0,0 1 0,1-1 0,-1 0 0,1-1 0,0 1 0,0 0-1,0-1 1,0 0 0,0 0 0,0 0 0,0-1 0,0 1 0,0-1 0,0 0 0,0 0 0,0-1 0,0 1 0,0-1 0,0 0 0,0 0 0,0 0 0,0 0-1,0-1 1,0 1 0,4-4 0,18-8 243,-2-2-1,0 0 0,-1-1 0,26-24 0,1 0 9,217-146 524,-232 165-1592,2 2 0,0 1 1,1 2-1,1 2 0,77-18 1,-65 23-4855</inkml:trace>
</inkml:ink>
</file>

<file path=ppt/ink/ink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8:36:54.637"/>
    </inkml:context>
    <inkml:brush xml:id="br0">
      <inkml:brushProperty name="width" value="0.05" units="cm"/>
      <inkml:brushProperty name="height" value="0.05" units="cm"/>
      <inkml:brushProperty name="color" value="#E71224"/>
    </inkml:brush>
  </inkml:definitions>
  <inkml:trace contextRef="#ctx0" brushRef="#br0">0 276 14759,'0'0'5114,"10"16"-4658,3 2-316,-8-11-84,1 1-1,-1 0 0,-1 0 0,0 0 0,0 0 0,0 0 0,-1 1 0,0 0 0,2 15 0,-4-19-15,0-1 1,0 0-1,0 1 0,0-1 0,1 0 0,-1 0 0,1 0 0,0 0 0,0 0 0,1-1 1,-1 1-1,1-1 0,0 1 0,0-1 0,0 0 0,0 0 0,0 0 0,1-1 0,7 5 1,-6-5 33,0-1 0,0 1 0,0-1 1,0 0-1,1-1 0,-1 1 1,0-1-1,1 0 0,-1-1 0,0 1 1,1-1-1,-1 0 0,0 0 0,0-1 1,0 1-1,9-5 0,31-17 91,-1-2 0,-2-2-1,0-1 1,52-48 0,-39 32-138,-4 3-225,106-77 376,-134 103-1151,1 2-1,0 0 1,1 1-1,0 2 1,31-9-1,6 4-5960</inkml:trace>
</inkml:ink>
</file>

<file path=ppt/ink/ink35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5-11-03T09:35:42.162"/>
    </inkml:context>
    <inkml:brush xml:id="br0">
      <inkml:brushProperty name="width" value="0.05292" units="cm"/>
      <inkml:brushProperty name="height" value="0.05292" units="cm"/>
      <inkml:brushProperty name="color" value="#FF0000"/>
    </inkml:brush>
  </inkml:definitions>
  <inkml:trace contextRef="#ctx0" brushRef="#br0">11897 2140 938 0,'0'0'76'0,"0"0"36"0,0 0 35 0,-275-23-28 16,214 16-26-16,0 6-27 0,16 0-18 15,16 1-11-15,19-3 1 16,1 3-27-16,9 0 1 16,0 0-12-16,25 0-9 15,56 0 9-15,60 3 3 16,54-1 27-16,49 1-16 15,28-3-8-15,10 0 0 16,13 0-6-16,-6-13-2 16,-7 3 2-16,-6 2 0 15,-33 4 1-15,-28 2 1 16,-38 2 1-16,-39 0-1 16,-49 0-2-16,-25 0 3 15,-28 0 2-15,-30 0-3 16,-6 0 3-16,0 0-1 0,0 0 4 15,0 0-4-15,0 0 3 16,0 0-4-16,0 0-2 16,0 0 0-16,0 0-1 15,0 0-8-15,0 0-18 16,6 0-66-16,14 0-50 16,-1 0-61-16,23 0-150 15,-10 0-455-15</inkml:trace>
  <inkml:trace contextRef="#ctx0" brushRef="#br0" timeOffset="1017.85">24792 2193 682 0,'0'0'359'0,"0"0"-301"0,-340 37 27 0,251-26 22 0,31-2-6 15,13-6-35-15,23 0-32 0,22-3-8 16,35 0-18-16,80 0 17 16,90 0 51-16,74-23-47 15,48-4-16-15,4-4-5 16,5 1-8-16,-38 9 0 15,-35 0 0-15,-51 9 0 16,-45 4 8-16,-46 6-5 16,-53-1-2-16,-39 3 2 15,-20 0-2-15,-9 0 0 16,0 0 0-16,0 0-1 16,-19 0-5-16,-55 0-2 15,-22 0-38-15,-23 4-43 16,-6 11-85-16,13-3-175 0</inkml:trace>
  <inkml:trace contextRef="#ctx0" brushRef="#br0" timeOffset="1900.67">2895 3940 1039 0,'0'0'174'0,"0"0"-91"0,0 0-18 0,0 0 45 0,0 0-61 16,0 0-29-16,243-8 8 15,-38 1 14-15,20 0-22 16,9-5-6-16,-7 3-2 15,8 3-6-15,-8-2-1 16,-31 4 1-16,-36 3-3 16,-54 1-5-16,-58 0 2 15,-32 0 0-15,-16 0-5 16,0 0 2-16,0 0-2 16,0 0-4-16,0 0-16 15,-26 5-40-15,-25 12-30 16,-13 4-94-16,9-10-324 15</inkml:trace>
  <inkml:trace contextRef="#ctx0" brushRef="#br0" timeOffset="11033.75">8076 13437 447 0,'0'0'139'0,"0"0"-26"0,0 0-12 0,0 0 15 0,0 0-59 0,0 0 15 15,0 0-24-15,0-77 8 16,0 70-7-16,-10-1 4 16,10 4-6-16,0-2 3 15,-6 2-17-15,6 2 16 0,0-1-10 16,0 2-7 0,-13 1-6-16,13 0 0 0,0 0-15 15,0 0-3-15,0 0-8 16,0 0 1-16,0 0-1 15,0 4-5-15,0 11 5 16,0 6 0-16,0 3 1 16,0 8 5-16,0 7-2 15,0 4 1-15,0 3-4 16,0 0 4-16,0-2 2 16,0 0 0-16,0-8-2 15,0 3-1-15,0-1 0 16,0-1-2-16,0 5 7 15,0 0-5-15,0 4-4 0,0-2 4 16,0 4-6-16,0 0 6 16,0-2-4-16,0-2 7 15,0-2-2-15,0 0 1 16,0 3-4-16,0 0 5 16,0-3-2-16,0 0 1 15,0 0-2-15,0-2-3 16,0 4 5-16,0-2-1 15,0 4-1-15,0-4 3 16,0 2-4-16,0-2-3 16,0 2 7-16,0-3-7 15,0 6 1-15,0-2 0 16,13 1-1-16,-7-2 1 16,4-3 1-16,-10-4 2 15,0 4 1-15,0-7-2 0,0 5 2 16,9-3-1-16,-2 3-4 15,-4-1 1-15,3 1 3 16,1 3-4-16,-4 1 0 16,0 5 2-16,-3-3 0 15,0 0 5-15,6-5-7 16,-6-4 6-16,4-1 2 16,5-2-7-16,1 3 6 15,0-2-4-15,-4 1 0 16,4 0 7-16,-7 0-7 0,3 4-2 15,4 0 3-15,-10-2 2 16,13 3 8-16,-7-1-14 16,-6-5 8-1,10-3-6-15,-10 0 3 0,9 0-5 16,-9 1 3-16,0 2-3 16,0-3 3-16,0-11-3 15,0 0 0-15,0-5 0 16,0-6 2-16,0-1-1 15,0-6 2-15,0 1-1 16,0 1 1-16,0 0-1 16,0 0 1-16,0-2-3 15,0 3 3-15,0-5 0 16,0 0 3-16,0 0-3 0,0 0 0 16,0 0 1-16,0-7-4 15,0-20-67-15,-25-16-86 16,-14-19-149-16,-9-11-793 15</inkml:trace>
  <inkml:trace contextRef="#ctx0" brushRef="#br0" timeOffset="20333.54">6816 15899 948 0,'0'0'142'0,"0"0"-32"0,0 0 18 0,0 0-52 15,0 0-57-15,0 0-13 16,0 0 0-16,0 0 17 16,0 23 11-16,22 1-12 0,-9 0 11 15,0-9-15-15,-7-3-7 16,13-10-7-16,10-2 1 15,45-18 6-15,32-27 4 16,16-23-1-16,38-13-14 16,-3-4-4-16,6-5-98 15,-12 3-122-15,-19 0-340 16</inkml:trace>
  <inkml:trace contextRef="#ctx0" brushRef="#br0" timeOffset="31316.35">8922 14837 730 0,'0'0'177'0,"0"0"-51"0,0 0 29 0,0 0-33 0,0 0-39 15,0 0-12-15,0 0-4 0,0 0-16 16,19-32-20-16,-19 32-13 16,0 0-1-16,0 5-11 15,16 5-3-15,-3 5 26 16,-3-4-20-16,-1-3 1 16,7 0-9-16,-6-8 5 15,9 0-6-15,10 0 2 16,35-12 2-16,13-24 3 15,35-17-6-15,10-8-1 16,3-8-39-16,-3-3-87 0,-19-5-148 16,2-7-495-1</inkml:trace>
  <inkml:trace contextRef="#ctx0" brushRef="#br0" timeOffset="42654.36">16447 6089 913 0,'0'0'207'0,"0"0"-47"0,0 0-67 0,0 0-27 15,0 0-48-15,0 0-17 0,0 0 2 16,0 0 21-16,115 54 6 15,-76-29 4-15,-4-3-5 16,-16-5-6-16,7-8-13 16,-17-6 1-16,4-3 1 15,16 0 8-15,26-34 34 16,44-16-18-16,26-17-34 16,10-9 1-16,15 0-3 15,-2-3 0-15,-7 9-13 16,0 12-64-16,-16 1-133 15,-32 7-343-15</inkml:trace>
  <inkml:trace contextRef="#ctx0" brushRef="#br0" timeOffset="48550.15">18031 15757 1058 0,'0'0'116'0,"0"0"-71"0,0 0 33 0,0 0 0 15,0 0-21-15,0 0-32 16,0 0-12-16,9-1 12 15,17 2-8-15,3 17 5 0,-1 5 0 16,-2 0-2-16,-3-3-1 16,-4-1-2-16,-3-6-1 15,-7-9 1-15,11-4-5 16,18 0 2-16,17-31 6 16,18-28 7-16,17-22-21 15,10-7 1-15,5-6-7 16,-2 2 0-16,3 16-19 15,-7 5-42-15,-9 15-84 16,-26 7-273-16</inkml:trace>
  <inkml:trace contextRef="#ctx0" brushRef="#br0" timeOffset="54433.35">15623 6655 629 0,'0'0'343'0,"0"0"-163"0,0 0-71 0,0 0-8 16,0 0-18-16,0 0-22 15,0 0-20-15,-39 0-2 16,36 0 4-16,3 0-5 16,-6 0-8-16,6 0-4 15,0 0-13-15,0 0 0 16,-10 0 0-16,10 0-5 0,0 0-2 16,0 0-1-16,0 0 1 15,0 0-6-15,0 0 4 16,0 0-4-16,0 0-1 15,0 0-4-15,0 0 2 16,0 0 1-16,0 0-4 16,0 0 0-16,0 0 2 15,0-1 2-15,0 1 0 16,0 0 2-16,0 0-2 16,0 0 1-16,0 0 0 15,0 0 2-15,0 0-1 16,0 0 0-16,0 0-4 15,0 0-35-15,0 0-38 16,-48 0-90-16,-19 0-295 16</inkml:trace>
  <inkml:trace contextRef="#ctx0" brushRef="#br0" timeOffset="54866.96">11698 7302 1161 0,'0'0'148'0,"0"0"-46"0,0 0-29 0,0 0 44 0,0 0-55 16,0 0-40-1,0 7-15-15,0-7-7 0,0 2 0 16,0 1-59-16,-9-3-195 16,-1 0-662-16</inkml:trace>
  <inkml:trace contextRef="#ctx0" brushRef="#br0" timeOffset="56550.13">27812 11994 686 0,'0'0'215'0,"0"0"-92"0,0 0-10 0,0 0 38 16,0 0-47-16,0 0-35 16,0 0-7-16,29-67-14 15,-19 62-7-15,-4 5-11 16,4 0-14-16,9 6-1 15,0 16-1-15,4 4 9 16,-4-4-14-16,-3 0 4 0,-6-7-1 16,9-3-2-16,-3-8 2 15,6-4 0-15,17 0 8 16,25-42 12-16,19-21-1 16,23-19-16-16,16-13-15 15,6-7 2-15,7 3-2 16,-13 6 0-16,3 12-20 15,-36 15-86-15,-31 11-121 16,-13 7-597-16</inkml:trace>
  <inkml:trace contextRef="#ctx0" brushRef="#br0" timeOffset="60833.33">25590 12768 432 0,'0'0'234'0,"0"0"-72"0,0 0-61 0,0 0 7 0,0 0-9 0,0 0-9 16,0 0-25-16,33-18-13 16,-33 16-11-16,0 2 12 15,0 0-19-15,0 0-2 16,0-3-17-16,-20 3-3 16,-9 0-8-16,-28 0-4 15,-1 0-2-15,-6 0 2 16,-10 0 2-16,0 0-2 15,-12 0 1-15,-1 0-1 16,1 0 1-16,6 3 1 16,9-3-2-16,1 0 0 0,2 2 0 15,4 1 2 1,6-1-1-16,1 1-1 0,9-2 0 16,3 3 0-16,-3 1 0 15,22-1 0-15,-6 3 0 16,3-4 0-16,0 4 1 15,-13-2-1-15,4 3 2 16,6-3-4-16,-13-1 2 16,16 1-2-16,0 0 2 15,-6-1 0-15,16-3 0 16,3 6 1-16,3-7 2 0,3 1-2 16,10-1 13-1,0 0-8-15,0 3 0 0,0-3-4 16,0 1 4-16,-9 4 0 15,9 1-5-15,0 6 3 16,0 3 2-16,0 9 6 16,0 0 6-16,0 8-10 15,0 2 4-15,0 6-2 16,0 3-8-16,0 3 14 16,0 1-6-16,0 2-5 15,9 3 1-15,-9-1-2 16,10 10-4-16,-10 6 9 15,0 5-6-15,0 8-3 16,0 0 0-16,0 1 2 0,0-1 2 16,0-6-1-1,-10-1-3-15,10-4 1 0,0 2 0 16,0 0-1-16,-9-2 0 16,-1 5 2-16,7-5-2 15,-10 6 0-15,10 0 0 16,-7 0-2-16,4-5 2 15,3 2 4-15,3-6-4 16,0 0 1-16,-7-4-1 16,7 0 0-16,0-3 0 15,0 0 3-15,0 2 0 16,0 3-5-16,0 6 3 16,0 4-1-16,0 0 2 15,0 3-1-15,0-2 6 16,0-6-7-16,0 1-6 0,0-2 6 15,0-6 7-15,0-6-7 16,0 0-4-16,10-2 4 16,-1-2 6-16,-2 1-6 15,9-3 0-15,-13-1-2 16,-3 4 2-16,10-3 0 16,-10-1 1-16,0-8-1 15,9-2 4-15,-9-2-4 16,0-9 2-16,10-7-7 15,3-6 6-15,-10-8-2 16,7 1 2-16,2-4-3 0,14-1 1 16,19 2 1-16,13-2 3 15,12-3 6-15,23 0-4 16,0 0-1-16,23 0-4 16,2-9-1-16,4 0 1 15,10-5 0-15,2 1 2 16,7-1 0-16,0-1-2 15,-12-1 2-15,-14 4-1 16,0 5-2-16,-15-1 2 16,-20 0 1-16,-6 4-1 15,-29 2-1-15,-10 1 0 16,-16-2 2-16,-16 3-2 0,-3 0 0 16,0 0 1-1,0 0 2-15,0 0 1 0,0 0 4 16,0-1 1-16,0-6 1 15,0 2-8-15,0-9-2 16,-22-3-12-16,-13-6-63 16,6-18-79-16,3-20-175 15,4-30-735-15</inkml:trace>
  <inkml:trace contextRef="#ctx0" brushRef="#br0" timeOffset="61734.04">25690 13022 658 0,'0'0'213'0,"0"0"-19"0,0 0-55 0,0 0-39 0,0 0-36 16,0 0 9-16,-61-88-12 15,55 78-12-15,6 1-9 0,0 4-6 16,0 2-6-16,0 3 6 16,0 0-13-16,0 0-8 15,0 0-6-15,0 0 0 16,0 0-6-16,0 17 3 16,0 5 5-16,0 13 6 15,0 10-2-15,0 14-1 16,0 11 2-16,0 11-11 15,-10 12 12-15,7 16-10 16,3 14 7-16,0 9-5 16,0 8 5-16,0 2-2 15,13 4 0-15,12 2 0 16,-2 7-2-16,-4-7-3 0,-13-8-4 16,14-6 4-16,-11-13-5 15,7-1 0-15,-3-8 0 16,3-4 1-16,3 2 0 15,-9-11-1-15,9-2 1 16,-19-7-1-16,0 1 3 16,0 2-2-16,0 1 2 15,0 2-1-15,0-4-1 16,0-9 1-16,0-14-2 16,0-3 0-16,0-12 2 15,0-4 2-15,0 1-3 16,-10-9 0-16,1-9 2 15,9-8 0-15,0-8-2 16,0-11-1-16,0-3 0 0,-7-3-2 16,-5 0-10-16,-4-9-12 15,-10-30-22-15,-6-20-26 16,-3-29-41-16,-7-28-106 16,-13-23-237-16</inkml:trace>
  <inkml:trace contextRef="#ctx0" brushRef="#br0" timeOffset="63066.79">25190 12691 514 0,'0'0'156'16,"0"0"-5"-16,0 0-46 0,0 0 22 0,0 0-31 0,0 0-6 15,89-5-12-15,-89 5-15 16,0-4 5-16,0 4-12 16,0 0-4-16,0 0-18 15,-32 0-16-15,-25 0-8 16,-11 0-5-16,-9 0-2 15,-3 0-2-15,-6 0 0 16,-7 4 0-16,-10-3-1 16,7-1 2-16,-10 0-1 15,4 0 1-15,15 0-2 16,7 0 4-16,13-1-4 16,9-6 1-16,10 6-1 0,3 1 0 15,6 0 0-15,14 0 1 16,-4 0-1-16,13 0 0 15,0 0 0-15,0 12 4 16,3 4-4-16,-3 9 1 16,6 6 2-16,1 5 6 15,-1 10 2-15,10 10 5 16,0 7-7-16,-3 12 7 16,3 6 10-16,0 6-17 15,0 11 7-15,0 12-4 16,0 12-1-16,0 4-9 15,13 3 8-15,6 0-1 0,10 0-6 16,3 2 1-16,-7 4-1 16,1-2-3-16,-7 1 3 15,7-1-3-15,-13-2 4 16,-4-6-4-16,-9-2 1 16,0-7-1-16,0-4 3 15,0 4-3-15,0-3 0 16,0-1-4-16,0-3 4 15,-22 1 0-15,-13 1 1 16,9-3-1-16,-6-4-1 16,13-4 1-16,0-10 0 15,6-12 1-15,0-12 5 16,13-13-12-16,0-11 6 16,0-8 0-16,0-10 0 15,0-3-1-15,0-6 0 16,0-3 1-16,29-1-1 0,6 2 1 15,13-3 0-15,29-2 2 16,6-5 1-16,33-3 2 16,12 0-4-16,7 0-1 15,6-14 0-15,6 1-4 16,-2-2 3-16,5 3 2 16,-18-2 2-16,-14 1-3 15,-15 1-1-15,-23 1 1 16,-9 1 0-16,-20 0 0 15,-6-1 7-15,13-1-6 16,-23 1 0-16,3-1 0 0,-9-3 1 16,16-5 1-1,-13-6 5-15,3-1-1 0,-6-1 3 16,-10-7-7-16,1-3 6 16,-20-9-2-16,0-15 3 15,0-15 2-15,0-23-3 16,0-23-2-16,-48-22-6 15,3-29 0-15,-29-26 2 16,-6-18-3-16,-13-11 2 16,9 1-2-16,1 4 0 15,13 6 6-15,12 8-2 16,3 2 9-16,17 14 2 0,3 15-6 16,25 26-4-16,7 29 0 15,3 29-5-15,0 23-2 16,0 19 1-16,0 22-6 15,0 15-28-15,0 16-49 16,0 0-96-16,0 31-162 16,-7 15-301-16</inkml:trace>
  <inkml:trace contextRef="#ctx0" brushRef="#br0" timeOffset="63817.42">9073 16419 680 0,'0'0'529'0,"0"0"-409"0,0 0-20 0,0 0-8 0,0 0-51 15,0 0-41-15,-20 0-3 16,20 0-42-16,0 0-112 16,0 0-250-16</inkml:trace>
  <inkml:trace contextRef="#ctx0" brushRef="#br0" timeOffset="63966.9">9073 16419 416 0,'-74'154'663'0,"61"-154"-521"0,13 0-62 16,0 0-53-16,0 0-27 15,0-3-114-15,0-1-312 16</inkml:trace>
  <inkml:trace contextRef="#ctx0" brushRef="#br0" timeOffset="64133.89">9047 16627 840 0,'0'0'347'0,"0"0"-185"16,0 0-73-16,0 0-42 16,0 0-47-16,0 0-99 0,0-12-223 15</inkml:trace>
  <inkml:trace contextRef="#ctx0" brushRef="#br0" timeOffset="64333.07">9598 16688 1280 0,'0'0'15'16,"0"0"-15"-16,0 0 5 0,0 0-5 16,0 0-186-16,0 0-258 15</inkml:trace>
  <inkml:trace contextRef="#ctx0" brushRef="#br0" timeOffset="68169.98">7896 13429 601 0,'0'0'259'0,"0"0"-107"0,0 0-28 16,0 0-12-16,0 0-49 15,0 0-13-15,-16-64 2 16,16 57 14-16,-6 7-27 16,-7 0 22-16,10 0-23 15,3 0-13-15,0 0-8 16,0 0-7-16,0 0-2 15,0 0-7-15,0 0-2 0,0 0 0 16,0 2-3-16,0 13 4 16,16 4 0-16,-4 3 3 15,8 7-2-15,-1 2 0 16,0 8 0-16,-3 12 7 16,-3 7-5-16,6 7-3 15,-12 8 7-15,5-3-4 16,-5 0 0-16,2 2 2 15,1-1-5-15,0-2 0 16,3 1 4-16,-7 0-3 16,13-2-1-16,-9-1 2 15,3-1-2-15,-1-3 0 16,-8 2-1-16,2 1 2 16,-3 2 3-16,-3 3 0 15,0 9 7-15,0-1-3 16,0 2-7-16,0-3 11 0,0 2-10 15,0-2 3-15,0-3-2 16,0 3-1-16,0-2 2 16,7-3-4-16,6-6 13 15,-7-2-11-15,4-7 0 16,-1 0 3-16,-9-4-4 16,10 0 0-16,9 2 3 15,-19 5-4-15,10 5 5 16,-10-4-5-16,9-6 2 15,-2-7-2-15,2-5 5 0,1-4-5 16,-7-1 0-16,4-6 0 16,-7-3 4-16,3-4-4 15,6-7 2 1,-2-6-2-16,-4 1 0 0,7-6 0 16,-10-4 3-16,0-3-3 15,0-1 0-15,0 2 1 16,0-2-2-16,0 0 3 15,0 0 4-15,0 0-1 16,0-7 11-16,0-24 9 16,0-13-21-16,0-20-4 15,0-6 0-15,0-14 1 16,0-3 1-16,0-9-4 16,0-3 7-16,0-8-4 0,-10-8-1 15,0-6-3-15,1-3 3 16,-1 0 0-16,4-5-1 15,6 0 1-15,0-6-1 16,0 3 1-16,0 4 0 16,22 11-10-16,4 8 10 15,-4 9 3-15,1 5-3 16,-7 12 0-16,-7 7-1 16,7 5 0-16,-6 0 1 15,3-6 0-15,-7 0-3 16,4 3 3-16,-10 6 0 15,3 13 3-15,-3 4-2 16,0 10-1-16,0 5-6 0,0 6 6 16,0 6 5-16,0-7-5 15,0-3-1-15,-13 3 1 16,4-2 3-16,2 3-3 16,4 3 0-16,0 4-4 15,3 7 3-15,0 4 1 16,-7 3 0-16,1 6-1 15,-4 1-2-15,10 2 0 16,0 0 2-16,0 0-8 16,0 0-1-16,-9 0 0 15,9 14 10-15,0 13-1 16,-10 5 1-16,4 7-1 16,-7 7 1-16,3 12 0 15,-6 8 0-15,7 12 1 0,-4 11-2 16,3-1 1-16,1 2 0 15,9-4 1-15,0 2-1 16,0 2-1-16,0 8 1 16,0 4 1-16,0 0-1 15,0-2 0-15,0-2 1 16,0-2-1-16,9 0 5 16,-9-2-4-16,0-3 0 15,3-3-1-15,-3-7 0 16,10 0-1-16,0 3-2 15,-4 6 2-15,-3 1 1 0,4-1 0 16,2-9 1-16,1-8 0 16,3-6-1-16,-13-6 0 15,16-2 0-15,-16-1 0 16,9 7 1-16,7-3 2 16,-9-3-3-16,-7-5 0 15,3-8 4-15,-3-11-3 16,3-4-1-16,-3-11 3 15,7-5 0-15,-7-7 0 16,0-1-3-16,0-2 0 16,0-5 3-16,0 0-1 15,0 0 5-15,0 0 5 16,0-5 9-16,0-14-12 0,-20-16-4 16,-5-5-5-1,-4-13 0-15,3-9 0 0,-3-11 1 16,4-15-2-16,-17-18-3 15,23-16 2-15,-7-16-2 16,7-1 2-16,6-1-3 16,-3 5 2-16,10 2 0 15,-10-1 1-15,0 1-2 16,16-4-1-16,-10 0-3 16,4 2 8-16,6 5-5 15,-13 17-9-15,3 15 13 16,10 17 0-16,0 11 0 15,-10 0-7-15,1 2 7 16,2 5 2-16,-12-6-2 0,10 8 2 16,5 5-3-16,-2 2 3 15,6 10-1-15,0 4 1 16,0 12-1-16,0 3 0 16,0 3 0-16,0 4 0 15,0 5 0-15,0 5-1 16,0 4 0-16,0-2 1 15,0 5-2-15,0-3-3 16,0 4 1-16,0 0-2 16,6 0 1-16,7 0-7 15,10 0 12-15,-11 20 0 16,21 7 0-16,-17 11-1 16,0 14 1-16,-7 16 0 15,-9 13 1-15,0 13 1 0,0 6-2 16,0-3 0-16,0-3 2 15,-16-6-2-15,-3 5 0 16,13 5 0-16,-17 1-6 16,4 3 6-16,0 3 0 15,-1-2 7-15,-5 2-11 16,6 0 4-16,2-4 0 16,-5-2 0-16,6-5 0 15,-3-2 2-15,0-5 3 16,2-6-3-16,1-5-2 15,0-2-5-15,16-6 5 0,-9-5 6 16,9-8-6 0,-7 2 1-16,7-3-1 0,0-6 0 15,-12 1 0-15,12-5 2 16,-10-3-2-16,10-6 0 16,-10-3 0-16,10-8 0 15,0-2 0-15,0 0 0 16,-6-9 0-16,3 1 0 15,3-7 0-15,0-4-1 16,0 1 1-16,0-1 0 16,0 1 3-16,0-4-3 15,0 1 2-15,0-1-2 16,0 0 1-16,0 0 8 0,0 0-1 16,0 0 5-16,0 0-7 15,0-12 6-15,0-12-12 16,0-12-1-16,0-9 1 15,0-9 5-15,0-12-5 16,0-12 2-16,9-14-1 16,11-10-1-16,8-10 0 15,-8-8 0-15,-1 3-8 16,0-2 5-16,-3 1-7 16,-3 4-6-16,-7-2 15 15,4 3-5-15,-10 5 0 16,0-4 6-16,0 9-4 15,0-4-1-15,0 4-1 0,0 4 4 16,0 2-2-16,-16 2-2 16,-3 9 5-16,9 7-2 15,-3 13-3-15,4 18 6 16,5 9-2-16,-2 12 2 16,6 4 1-16,-6 8-1 15,6 3 0-15,0-3 1 16,0 6-1-16,0 2 0 15,0-4-1-15,0 6 1 16,0-3-1-16,0 2-3 16,0-2 3-16,0 7-1 15,0-2 1-15,0 3 0 16,0 0-1-16,0 0-4 0,0 3-4 16,12 20 2-16,14 16 8 15,-3 13-2 1,-1 16 2-16,0 6 2 0,-5 15-1 15,-1 4 0-15,-7 11-2 16,1 12 2-16,-7 8-2 16,7 1 2-16,-1 2-1 15,1 0 0-15,3 1 0 16,-10 4 4-16,0-2-6 16,3-1 5-16,-6-3-5 15,0 3 2-15,0-8 0 16,0-14 1-16,0-16 0 15,0-11 0-15,0-13 3 0,0-1 4 16,0-9-8-16,0-11 11 16,0-14-8-16,0-9-2 15,0-8 2-15,0-6 0 16,0-6 1-16,0 0 0 16,0-3-3-16,0 0 4 15,0 0-5-15,0 0-3 16,0-4-37-16,-12-10-42 15,-11-2-101-15,1-7-200 16</inkml:trace>
  <inkml:trace contextRef="#ctx0" brushRef="#br0" timeOffset="70150">24792 15311 750 0,'0'0'178'0,"0"0"-2"0,0 0-20 0,0 0-38 0,0 0-5 16,0 0-37-16,0 0-24 15,-61-19-2-15,61 19-16 16,0 0-10-16,0 0-11 16,0 0-5-16,0 5-7 15,68 10 1-15,41 4 6 0,51-4-2 16,45-1-6 0,39-1 4-16,38-3-4 15,32-6 1-15,16-1-1 0,-12-3 4 16,-4 0 0-16,-26 0-4 15,-12 0 2-15,-29 0 0 16,-39 0-2-16,-28 2-2 16,-65-2-4-16,-41 0 3 15,-39 0 3-15,-15 0-1 16,-20 0 2-16,0 0 1 16,0 0-2-16,0 0 10 15,0-5 3-15,-20-10-10 16,-15-3-2-16,-13 0 0 15,-6 0-1-15,-4-5 1 16,-16 1-1-16,0-3 0 0,-15-5 0 16,-4 6 2-1,19-2 1-15,7 6 4 0,18 5-3 16,24 5 15-16,12 5-6 16,7 5 3-16,6 0-5 15,0 0-11-15,0 0 0 16,6 0-2-16,45 0-2 15,26 10 5-15,3 3-1 16,7 1 6-16,-13-1-5 16,15 5-2-16,-18-2 1 15,-13 7 0-15,-10-3-3 16,-7 5 3-16,-21 7-5 16,-20 8 4-16,0 10-18 0,-36 16-51 15,-41 10-61 1,-22 8-123-16,-36 0-424 0</inkml:trace>
  <inkml:trace contextRef="#ctx0" brushRef="#br0" timeOffset="82334.02">27203 16352 1154 0,'0'0'119'0,"0"0"-48"0,0 0 11 0,0 0 51 16,0 0-80-16,0 0-50 16,0 0 0-16,-9 44 23 15,47-12-15-15,4-5 4 16,-13-6-7-16,-10-12 3 0,0-4-2 16,10-5-4-16,29-13-3 15,38-36 23-15,26-27-2 16,38-17-21-16,-3-2 2 15,13 8-8-15,-7 12-6 16,-15 14-43-16,-7 11-13 16,-6 9-72-16,-26 5-134 15,-7 6-431-15</inkml:trace>
  <inkml:trace contextRef="#ctx0" brushRef="#br0" timeOffset="88382.77">19050 4827 681 0,'0'0'129'0,"0"0"20"0,-13-131-3 0,10 92 40 16,-7 5-72-16,1 5-30 0,2 14-3 16,1 7-9-16,3 4-16 15,-7 4-11-15,7 0-11 16,-3 9-11-16,-7 41-21 16,-23 43 1-16,11 34-3 15,-23 27 8-15,-10 17-8 16,13 6 8-16,-3-6-3 15,0-14-5-15,16-23 1 16,6-28 0-16,7-26 1 16,3-26-1-16,6-26-1 15,10-16 0-15,0-9 1 16,-9-3-1-16,-1-3 4 16,-9-24-2-16,-13-13 7 15,-10-13-3-15,4-6-5 0,-1-3-1 16,4 0 0-16,6 8-1 15,7 14 0-15,6 14 1 16,12 14 3-16,-2 9-2 16,6 3-1-16,0 0 1 15,0 27 4-15,0 23-5 16,6 16-7-16,17 6 7 16,2-5 4-16,-5-12-4 15,-1-9 1-15,0-19-1 16,4-16 0-16,-7-6 0 15,-7-5 0-15,7 0 0 0,13-10-1 16,10-30 1-16,28-6 0 16,-3-6 2-16,3 2-1 15,-19 2-1 1,7 2-7-16,-7 0-15 0,13 8-47 16,-16 12-69-16,0 11-93 15,-16 9-166-15</inkml:trace>
  <inkml:trace contextRef="#ctx0" brushRef="#br0" timeOffset="95471.96">20980 2958 883 0,'0'0'131'0,"0"0"-44"0,-272-27 73 0,198 26-55 0,16 1-16 16,13 0-15-16,20 0-14 15,15 0-9-15,0 0-2 16,10 0-13-16,0 0-11 16,0 0-2-16,10 0-23 0,83 0 3 15,67-12-1 1,81-10 22-16,54-2-14 0,29 0-6 15,-10 5 2-15,-13 7-3 16,-25 12-2-16,-17 0 2 16,-21 0-3-16,-30 8 7 15,-41 4-5-15,-32-1 5 16,-55 0-7-16,-29-2 3 16,-25-2-1-16,-17-5 0 15,-9-2 1-15,0 0 4 16,0 0 5-16,0 0 6 15,0 0-7-15,0 0-7 16,-9 0-4-16,-30 0-9 16,-6 0-13-16,-12 3-34 15,-1 3-33-15,10 3-48 0,0 9-99 16,-7 3-312-16</inkml:trace>
  <inkml:trace contextRef="#ctx0" brushRef="#br0" timeOffset="96066.41">20599 4015 803 0,'0'0'283'0,"0"0"-203"0,0 0 64 16,0 0-37-16,-257-28-20 15,238 27-25-15,19 1-3 0,0 0-14 16,0 0-4-16,3 0-34 16,80 0 1-16,49-10 13 15,67-3 7-15,57-2-6 16,33-6-18-16,31 3 1 15,1 0 1-15,-4 5 3 16,-12 4-8-16,-45 4 2 16,-26 5-1-16,-61 0 7 15,-51 0-7-15,-52 0-2 16,-31 0 1-16,-30 0-1 16,-2 0 1-16,-7 0 1 0,0 0 1 15,0 0 1-15,0 0-1 16,0 0-3-16,0 0-18 15,-7 0-27-15,-22 0-50 16,-6 2-70-16,0 10-94 16,6-7-250-16</inkml:trace>
  <inkml:trace contextRef="#ctx0" brushRef="#br0" timeOffset="96516.87">20833 4587 959 0,'0'0'135'0,"0"0"-8"0,0 0-14 0,0 0 9 16,0 0-49-16,-260 0-24 16,260 0-9-16,0 0-15 15,0 0-9-15,0 1-15 16,16 4 8-16,61 0 1 16,42-5 26-16,70 0 2 15,38-7-19-15,46-17-4 16,28 2-10-16,7 2 10 15,-7 7-6-15,-28 1 0 0,-26 6 5 16,-42 3-9-16,-42 3-2 16,-63 0-2-16,-26 0 1 15,-46 0 1-15,-18 0-3 16,-10 0-1-16,0 0-1 16,0 0-5-16,0 0-27 15,-29 4-70-15,-45 10-90 16,-22-6-324-16</inkml:trace>
</inkml:ink>
</file>

<file path=ppt/ink/ink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8:37:03.499"/>
    </inkml:context>
    <inkml:brush xml:id="br0">
      <inkml:brushProperty name="width" value="0.05" units="cm"/>
      <inkml:brushProperty name="height" value="0.05" units="cm"/>
      <inkml:brushProperty name="color" value="#E71224"/>
    </inkml:brush>
  </inkml:definitions>
  <inkml:trace contextRef="#ctx0" brushRef="#br0">0 418 14823,'0'0'3207,"22"-6"-2132,621-183 2233,-606 178-3297,-2-1-1,1-2 1,56-32 0,-90 45-8,-1 0 0,1 0 0,0 0 0,0 0 0,-1-1 0,1 1 0,-1-1 0,1 1 0,-1-1 0,0 1 0,0-1 0,1 0 0,-1 1 1,0-1-1,-1 0 0,1 0 0,0 0 0,1-3 0,-2 3-13,-1 1 1,1-1 0,0 1-1,0-1 1,0 1-1,-1-1 1,1 1 0,-1-1-1,1 1 1,-1-1-1,0 1 1,0 0 0,0-1-1,1 1 1,-1 0-1,0-1 1,0 1 0,-3-2-1,-1-1-49,-1-1 0,0 1 0,-1 0 0,1 0 0,-1 1 0,0 0 1,1 0-1,-11-2 0,-21-2 17,-1 1 1,0 2 0,0 1-1,-45 4 1,42-1 58,76-2 4,45-8 0,20-2 127,97 11-92,-192 1-58,1 1 0,-1-1 0,0 1 0,0 0 0,0 0 0,0 0 0,0 0 0,0 1 0,0-1 0,-1 1 0,1 0 0,0 0 0,-1 1 0,0-1 0,1 1 0,-1-1 0,0 1 0,0 0 0,0 1 0,-1-1 0,1 0 0,-1 1 0,0-1 0,0 1 0,0 0 0,0-1 0,-1 1 0,0 0 0,1 0 0,-1 0 0,-1 0 0,1 1 0,0 6 0,-1 1 4,0 1 0,0-1-1,-1 1 1,-1-1 0,0 1 0,-1-1 0,-1 0-1,1 0 1,-2 0 0,-7 14 0,-81 134-664,-11 23-6893,75-117-1815</inkml:trace>
</inkml:ink>
</file>

<file path=ppt/ink/ink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8:37:15.062"/>
    </inkml:context>
    <inkml:brush xml:id="br0">
      <inkml:brushProperty name="width" value="0.05" units="cm"/>
      <inkml:brushProperty name="height" value="0.05" units="cm"/>
      <inkml:brushProperty name="color" value="#E71224"/>
    </inkml:brush>
  </inkml:definitions>
  <inkml:trace contextRef="#ctx0" brushRef="#br0">5 951 15223,'0'0'7302,"-1"0"-7229,1-1 0,-1 1 0,1-1 1,-1 1-1,1-1 0,0 0 0,-1 1 0,1-1 0,0 1 1,0-1-1,0 0 0,-1 1 0,1-1 0,0 0 0,0 1 1,0-1-1,0 0 0,0 1 0,0-1 0,0 1 0,0-1 1,0 0-1,1 1 0,-1-1 0,0 0 0,0 1 0,0-1 1,1 0-1,-1 1 0,0-1 0,1 1 0,0-2 0,7-12 89,1-1-1,0 1 0,1 1 0,1-1 0,0 2 1,22-21-1,-11 12-30,25-23-12,1 2 0,2 2-1,2 3 1,1 1 0,2 4 0,59-27 0,361-125-146,-108 48-13,-358 132 10,0 1 0,-1-2-1,0 1 1,0-1 0,12-9-1,-19 13 27,1 0-1,-1 0 0,0 0 1,0-1-1,0 1 1,0 0-1,-1 0 0,1-1 1,0 1-1,0-1 1,-1 1-1,1-1 0,-1 1 1,1-1-1,-1 1 1,0-1-1,0 1 0,1-1 1,-1 1-1,0-1 1,0 0-1,-1 1 0,1-1 1,0 1-1,0-1 1,-1 1-1,1-1 0,-1 1 1,1-1-1,-1 1 1,0-1-1,0 1 0,0 0 1,1-1-1,-1 1 0,0 0 1,0 0-1,-1 0 1,1 0-1,-2-2 1,-8-7-19,-1-1 1,0 2 0,-22-14-1,-11-8-32,45 31 52,0 0-1,0 0 0,0-1 0,1 1 1,-1 0-1,0 0 0,0 0 1,0 0-1,0 0 0,1 0 0,-1 0 1,0-1-1,0 1 0,0 0 0,0 0 1,0 0-1,0 0 0,0-1 0,0 1 1,0 0-1,1 0 0,-1 0 1,0 0-1,0-1 0,0 1 0,0 0 1,0 0-1,0 0 0,0 0 0,0-1 1,0 1-1,0 0 0,0 0 0,0 0 1,-1-1-1,1 1 0,0 0 0,0 0 1,0 0-1,0 0 0,0-1 1,0 1-1,0 0 0,19 6-120,-6 0 139,-1 1 0,1 1 0,-1 0 0,0 1 0,-1 0 0,0 0 0,-1 2 0,0-1 0,17 23 0,-24-28-125,0-1 1,0 1 0,0 0-1,-1 0 1,1 0-1,-1 1 1,0-1-1,-1 0 1,1 1-1,-1-1 1,0 1-1,-1-1 1,1 1-1,-1-1 1,0 1-1,0 0 1,-1-1-1,0 1 1,0-1-1,0 1 1,-1-1-1,1 1 1,-1-1-1,-1 0 1,1 0-1,-1 0 1,0 0-1,-6 8 1,-4 1-1932,0-1 0,-1 0 0,-25 18 0,-1-2-7649</inkml:trace>
</inkml:ink>
</file>

<file path=ppt/ink/ink3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5-11-03T09:16:11.484"/>
    </inkml:context>
    <inkml:brush xml:id="br0">
      <inkml:brushProperty name="width" value="0.05292" units="cm"/>
      <inkml:brushProperty name="height" value="0.05292" units="cm"/>
      <inkml:brushProperty name="color" value="#FF0000"/>
    </inkml:brush>
  </inkml:definitions>
  <inkml:trace contextRef="#ctx0" brushRef="#br0">11897 3050 974 0,'0'0'204'0,"0"0"-47"0,0 0-76 16,0 0-26-16,0 0-28 15,0 0-23-15,263-51 0 16,-45 24 14-16,13 0-11 0,9 0 7 16,-6 4-8-16,1 8 2 15,-30 4-7-15,-26 6-1 16,-22 5 7-16,-32 0-7 16,-22 0 1-16,-26 0 1 15,-29 0 0-15,-16 0-2 16,-16 0 2-16,-9 0-2 15,-7 0 1-15,0 0-1 16,0 0-2-16,0 18-47 16,-23 7-36-16,-31-1-97 0,-1 2-356 15</inkml:trace>
  <inkml:trace contextRef="#ctx0" brushRef="#br0" timeOffset="8599.91">14651 16484 511 0,'0'0'175'0,"0"0"-65"0,0 0 91 15,0 0-27-15,0 0-84 16,0 0 11-16,0 0-1 15,0 0-10-15,-29-43-23 0,29 43-12 16,0 0-15-16,0 0-15 16,0 0-13-16,39 0-1 15,35 0 18-15,19 0-8 16,3 0-15-16,6 0 1 16,14 0-4-16,9 0 1 15,0-4-4-15,0-7 1 16,0-1-1-16,-26 4 0 15,-15 3-25-15,-17 5-28 16,-19 0-48-16,-16 0-89 16,-25 18-236-16</inkml:trace>
  <inkml:trace contextRef="#ctx0" brushRef="#br0" timeOffset="11266.92">18303 17706 454 0,'0'0'220'0,"0"0"-108"0,0 0-16 0,0 0 37 0,0 0-5 0,0 0-44 16,0 0-18-16,-99 27-20 15,99-27 4-15,0 0-18 16,0 0-11-16,12 0-1 16,53-9-2-16,21-11 10 15,20-9-4-15,16 0-16 16,9-1-6-16,7 5 0 16,-3 2-1-16,-4 3 3 15,-9 9-4-15,3 2 2 16,-6 4 1-16,3 3-2 0,-7 2-1 15,-22 0-2-15,-16 0 1 16,-13 14 0-16,-22 1-8 16,-10-3 5-16,-16 3-29 15,-13-1-35-15,-3-1-46 16,0 5-91-16,-10-3-285 16</inkml:trace>
  <inkml:trace contextRef="#ctx0" brushRef="#br0" timeOffset="18133.61">15366 10701 722 0,'0'0'252'0,"0"0"-138"0,0 0-6 0,0 0-18 15,0 0-56-15,0 0-16 16,0 0 2-16,0 0-8 15,0 0-3-15,0 0-9 16,0 0-1-16,0 0 1 0,0 0-57 16,0 12-83-1,0 6-135-15,0 6-518 0</inkml:trace>
  <inkml:trace contextRef="#ctx0" brushRef="#br0" timeOffset="26467">15959 10254 351 0,'0'0'114'0,"0"0"38"0,0 0-77 0,0 0-5 16,0 0 1-16,0 0-31 15,0 0 0-15,0 20 16 16,0-13 26-16,0 2-30 16,-9-2-6-16,-1 5-10 15,1-4-9-15,9-4-7 0,-7 1 9 16,7-5-8-16,0 0-9 15,0 0 8-15,0 0 10 16,0 0-1-16,0 0-5 16,0-9-10-16,0-12-4 15,26-9 0-15,3-3-7 16,9-3 1-16,-3-7 0 16,4 0 0-16,19-6-4 15,-1 1 2-15,7 2-2 16,13-5 0-16,-13 5 0 15,4 0 3-15,2-1 3 16,-2 2-4-16,9 4 16 16,0 0-13-16,-7-1 4 15,1 2-8-15,-7 2 1 16,3-2-2-16,4 1 0 16,-11 1 7-16,8-1-7 0,-14 5 0 15,-6 2 3-15,4 1-2 16,-11-1 5-16,7 0-1 15,4 4 4-15,-4-3 0 16,0 0-9-16,3 0 6 16,-3 0-5-16,-6-4 2 15,-4 4 6-15,1 0 0 16,-4 4-5-16,-6 0 0 16,0 5 3-16,-3 1-2 0,-4 2-2 15,0 0 4 1,-9 4-5-16,7-1 2 0,-4-2-2 15,-4 0-2-15,8 3 2 16,-1 0-1-16,0 4 0 16,-3-2-1-16,3 2 0 15,-6 0 0-15,6-3 0 16,-12 5 0-16,-7 4 3 16,9-2-3-16,-9 3 0 15,10 2 0-15,-10-3 0 16,10 3 0-16,-10 0 0 15,13-6-2-15,-7 0 2 16,4-3 2-16,-1 3-1 0,-2 1-1 16,-4 7 0-1,3-1 0-15,-6-1 0 0,0 2 0 16,0 0-1-16,0 0-1 16,0 0-2-16,0 0-4 15,0 9-18-15,0 15-26 16,-16 12-27-16,-32 8-34 15,-6 8-48-15,-11 4-170 16,-21 7-231-16</inkml:trace>
  <inkml:trace contextRef="#ctx0" brushRef="#br0" timeOffset="27217.39">16261 10188 304 0,'0'0'49'0,"0"0"81"0,0 0-34 0,0 0-3 16,0 0-33-16,0 0 21 15,-112 78-11-15,102-70-32 16,0 0-9-16,1 4 34 0,2-1-20 16,1-2-12-16,-1-2 5 15,7-5-6-15,0 1-18 16,0-1-3-16,0-2 10 15,0 0 3-15,0 0 9 16,0 0 6-16,0 0-2 16,0 0-11-16,0 0 1 15,0-14-2-15,0-8 12 16,39-10-12-16,9-12-8 16,19-5-2-16,4-10 7 15,15-7-8-15,7-1 8 16,13-5-6-16,10 0-2 0,-1-8 4 15,7 4-6-15,-7 0-2 16,7 0-8-16,0 3 7 16,-10 3 3-16,-16 2-7 15,-3 5-2-15,-6 4-1 16,-13 1 6-16,9 3-3 16,-6-1 0-16,-3 4 3 15,-7-1 1-15,4 5-3 16,-11 2-1-16,-2 5-2 15,-3 2 2-15,-7 6-3 16,-3 6 1-16,-13 4 0 16,-3 7 0-16,-20 5-1 15,-2 4 0-15,2 1 0 0,1 3 0 16,-10 3 0-16,0 0 0 16,0 0-1-16,0 0 0 15,0 0-1-15,0 0-4 16,0 0-5-16,0 5-30 15,-26 22-87-15,-35 7-132 16,-29-1-932-16</inkml:trace>
  <inkml:trace contextRef="#ctx0" brushRef="#br0" timeOffset="34350.23">5629 4410 489 0,'0'0'227'16,"0"0"-69"-16,0 0-64 0,0 0-20 0,0 0-13 16,0 0-9-16,0 0 5 15,-9-40-5-15,9 40-14 16,0 0 0-16,0 0-5 0,0 0-6 15,0 0-5-15,-10 0 12 16,10 0-16-16,0 0-4 16,0 0-5-16,0 0-1 15,0 4-7-15,0 10 4 16,0 3 2-16,0 3 7 16,10 4-4-16,-10 5-2 15,9 1-6-15,-9 2 0 16,0 4 7-16,0-1-6 15,0-1 3-15,0-5 1 16,0-4-2-16,0 2-2 16,0-4-2-16,0-3 10 0,0-1-10 15,0-4 3-15,0-3-2 16,0 0 3-16,0 0-1 16,-9-5-3-16,9 0 2 15,0-5-2-15,0 0 3 16,0-1-4-16,0-1 0 15,0 4 0-15,0-4-1 16,0 0 1-16,0 0 0 16,0 0-1-16,0 0 1 15,22 1 3-15,10 2-2 16,7 0 5-16,-1-3-2 16,10 0 1-16,0 0-3 15,-3 0 2-15,19 0 2 16,-12 0-5-16,5 0 1 0,7 0 5 15,-9 0-7-15,12 0 2 16,-12 0-1-16,-7 0 1 16,0-6-2-16,0 5 3 15,-9 1-2-15,9 0 0 16,-3 0 0-16,3 0 0 16,3 0-1-16,-3 0 5 15,-6 0-4-15,9 0 1 16,-9 0 0-16,6 0 0 15,-3 0 0-15,3 1-1 16,-13 5 2-16,3-2-3 0,4 1 2 16,-10-1-2-1,10 1 0-15,-16-2 0 0,18 3 1 16,-5-2-1-16,-7-4 1 16,13 2 0-16,-16 1 0 15,12-1 0-15,-18 0 0 16,6 0 1-16,6 1-2 15,-3-1 1-15,-10-2 2 16,-9 1-1-16,19 2 0 16,-6 0-2-16,9-2 0 15,1 2 1-15,-4-1 1 16,12-2 0-16,-11 0-2 0,5 3 5 16,0-1-4-16,-12-2 2 15,3 0 0-15,-3 0-3 16,2 0 4-16,11 2-4 15,-4 3 1-15,-3-5 0 16,-3 0-1-16,-3 0 0 16,3 0-1-16,-4 0 1 15,-5 0 0-15,-8 0 0 16,14 0 0-16,-7 0 1 16,4 0 1-16,2 0-2 15,4 0 1-15,-3 0-1 16,-4 0 2-16,-6 0-2 15,7 0 0-15,-17 0 0 16,13 0 0-16,-9 0 0 16,3 0 1-16,-7 0-1 0,4 0 2 15,-1 0-2-15,-2 0 1 16,6 0 2-16,-7 0-2 16,4 0 0-16,-7 0-1 15,3-3 2-15,4-1 2 16,-10 2 0-16,0 2 5 15,13-8 1-15,-13 1 11 16,0-8-2-16,0-5-2 16,6-5-3-16,-6-1-9 15,0-2 1-15,0 1-3 16,0 0 1-16,0 4 0 16,0 1-1-16,0 1-3 15,0 0 6-15,0 1-6 0,0 4 0 16,0 4-5-16,0 4 3 15,0 4-27-15,-6 4-64 16,-23 0-98-16,-10 0-365 16</inkml:trace>
  <inkml:trace contextRef="#ctx0" brushRef="#br0" timeOffset="41184.44">18723 7146 486 0,'0'0'382'0,"0"0"-205"0,0 0-59 0,0 0-29 0,0 0-26 16,-26-135-17-16,26 103 9 16,0 5-11-16,0 9-9 15,0 6 8-15,0 7 3 16,0 1-15-16,0 4 3 0,0 0-16 15,0 0-9 1,0 0-4-16,0 0-5 0,0 16-12 16,0 12 11-16,0 18 0 15,10 13 2-15,3 14 4 16,-10 4-1-16,-3 5 1 16,0-2-3-16,0-6 1 15,0-15 1-15,0-10-4 16,0-17 0-16,0-10-1 15,0-14 1-15,0-3 0 16,0-5 2-16,0 0 1 16,0 0 13-16,-3-21 35 0,-20-3-38 15,-15-6-11-15,9 3 2 16,3 0-1-16,4 4 11 16,3 4-8-16,3-1 5 15,6 13-4-15,4-1 4 16,6 8 0-16,0 0 1 15,0 0-11-15,0 0-1 16,0 10-13-16,0 12 7 16,0 8 6-16,0 1 0 15,25-2 1-15,-2 0-1 16,-1-9 0-16,4-2 0 16,-4-9-2-16,1-1 2 15,2-5-6-15,-15-3 5 0,9 0 1 16,7-12 0-1,3-18 7-15,3-6-4 0,0-5 7 16,-10-2-10-16,4 4-6 16,-7 0 6-16,-9 8 0 15,-1 4-12-15,1 6 7 16,-10 7-20-16,13 5-11 16,-13 5-21-16,13 4-24 15,-10 0-71-15,7 0-133 16,-1 14-256-16</inkml:trace>
  <inkml:trace contextRef="#ctx0" brushRef="#br0" timeOffset="42867.41">23080 9720 667 0,'0'0'229'0,"0"0"-59"0,0 0-42 0,0 0-29 15,0 0-43-15,0-121 10 16,0 111-11-16,0 6-8 16,0 1-7-16,0 3-13 0,0 0 0 15,-6 0-22-15,6 0-2 16,0 10-1-16,0 18 1 16,0 5 3-16,0 7 1 15,0 7 11-15,0 0-5 16,6 7-3-16,-6 8 0 15,0 3 1-15,0 1-5 16,0 0-1-16,0-8-3 16,0-5 1-16,0-13 1 15,0-9-1-15,0-11-2 16,0-5 0-16,0-9 3 16,0-6-2-16,0 3-1 15,0-3 2-15,0 0 2 16,0 0 9-16,-6-7 14 0,-17-10-16 15,-2-7-8-15,2-3-1 16,4-8 0-16,-7 0 1 16,7 1-2-16,3 0 1 15,6 7 2-15,1 6 2 16,9 10 2-16,-3 7-3 16,3 4 3-16,-4 0-8 15,4 0-1-15,0 0-10 16,0 18 4-16,0 14 5 15,4 3 1-15,18 4 0 16,-6-2-1-16,3-9 1 0,1-2 1 16,5-9-1-16,-2-5 0 15,-4-5 0-15,0-6-1 16,-9-1-2-16,6 0 3 16,13-8 1-16,9-17 3 15,-12-6 0-15,6-6-3 16,-7-2-1-16,7 2-17 15,-6 3-3-15,-16 7-21 16,6 10-17-16,-7 8-29 16,-5 3-68-16,-4 6-151 15,9-6-599-15</inkml:trace>
  <inkml:trace contextRef="#ctx0" brushRef="#br0" timeOffset="50568.11">19242 9048 439 0,'0'0'245'0,"0"0"-90"0,0 0-56 0,0 0-2 0,0 0-10 16,0 0-14-16,0 0-10 15,0-52-7-15,0 45-8 16,0 3 5-16,0 0-10 16,0 4 3-16,-6 0-10 15,6 0-9-15,0 0-11 16,0 0-7-16,0 0-7 16,0 0-2-16,0 0-6 15,0 16 2-15,0 10 4 16,0 4 1-16,0 2 3 0,0 4-1 15,0 2-3-15,0 0 2 16,6-6 4-16,-6 0-5 16,10-2-1-16,-10-4 1 15,6-9 0-15,-2-3-1 16,-4-5 0-16,0-6 0 16,0-2 0-16,0-1 2 15,0 0 0-15,0 0 4 16,0 0 3-16,0-12 9 15,0-7-12-15,0-8 3 16,0-5-9-16,0 1-3 0,0-8 2 16,0-3 2-1,-4-1 0-15,-2 1-1 0,-4 3 0 16,4 4 1 0,6 9 5-16,-13 10-5 0,4 5-1 15,9 10 2-15,0 1 7 16,0 0-9-16,0 0 0 15,-4 0-6-15,-2 16-5 16,-4 8 11-16,-6 3 4 16,3 0-2-16,4 0-2 15,-1-9 0-15,10 1 0 16,0-11-1-16,0-3 0 16,0-5 2-16,-3 0-1 15,3 0 0-15,0 0 3 16,0 0 3-16,0-13 4 0,0-10-10 15,0-1-4-15,13 2 4 16,0 3-2-16,6 3 1 16,-9 7 1-16,2 3 0 15,-8 6-3-15,5 0-10 16,4 0 12-16,3 0-6 16,13 0-11-16,-3 15-13 15,-4 6-14-15,4 6-73 16,2 2-59-16,1 5-183 15,0 2-539-15</inkml:trace>
  <inkml:trace contextRef="#ctx0" brushRef="#br0" timeOffset="51851.97">19236 10924 511 0,'0'0'297'0,"0"0"-141"0,0 0-9 0,0 0-22 15,0 0-40-15,0 0-11 16,-61-79-3-16,61 79-13 16,0 0-17-16,-6 0-19 15,6 0-15-15,0 0-7 16,0 10-2-16,0 17 2 16,0 8 7-16,0 4-3 15,0 0 2-15,0 6-2 16,6-3 1-16,7 3-3 15,-7-3-2-15,-2 0 2 0,8-1 0 16,-12-5-2 0,4-5 0-16,-4-8 0 0,0-10 1 15,0-6-1 1,0-7 1-16,0 0 1 0,0 0-1 16,0 0 10-16,0 0-4 15,0-20-5-15,0-6 4 16,0-6-5-16,0-5 3 15,-4-3-1-15,-8-6-1 16,2 0-2-16,10-1-2 16,-13 3 2-16,3 0 2 15,1 5-2-15,2 7 0 16,4 9-5-16,0 4 5 16,0 12 6-16,-7 5-2 15,10 2 1-15,0 0-5 16,0 0 0-16,-3 2-5 0,-3 19-2 15,-4 6 7-15,0 5-4 16,-9-1 4-16,9-4 0 16,10 0 6-16,-9-4-5 15,2-4-1-15,7-7 0 16,0-3 0-16,0-5 0 16,0-4 0-16,0 0-1 15,0 0 1-15,0 0 1 16,0-10 3-16,0-12-4 15,0-9-1-15,0 0-2 16,7 1 2-16,2 6-3 0,14 6 4 16,-17 6 1-16,-6 7-1 15,10 5-3-15,0 0 0 16,9 0-4-16,0 5 3 16,10 14 2-16,-3 1 2 15,2 2-1-15,1 2-1 16,-3 2-25-16,-7-3-30 15,0 2-51-15,-3-7-48 16,-3-4-163-16,0-10-365 16</inkml:trace>
  <inkml:trace contextRef="#ctx0" brushRef="#br0" timeOffset="53351.14">9823 4710 356 0,'0'0'164'0,"0"0"-17"0,0 0-33 0,0 0-24 16,0 0-23-16,0 0-1 15,-141 4 36-15,106-2-24 0,15-2 0 16,4 0-20 0,3 0 4-16,7 0 8 0,6 0-15 15,-3 0-6-15,0 3-14 16,-4-3-11-16,1 3-6 16,6 1-1-16,0 0-12 15,0-3 1-15,0 3-6 16,0 1-2-16,19 1 2 15,36 1 6-15,25-2 1 16,6-1 6-16,1-4-7 16,22 0 6-16,-13 0-5 15,0 0 1-15,7 0-2 16,-10 0 1-16,3 0-4 16,7 0 6-16,-7 0 2 15,-3 0-1-15,9 0-3 16,-15 0-2-16,6 0 1 15,-7 0 2-15,-2 0 3 0,-10 0-3 16,-1 0 8-16,-5 2-4 16,-1 3-7-16,0-2 2 15,1-3 5-15,2 1-6 16,1-1 6-16,2 0-1 16,-5 0 4-16,5 0-7 15,-5 0-6-15,-7 0 12 16,-13 0-12-16,-10 0-2 0,7 0 0 15,-16 0 1 1,0 0-1-16,3 0-1 0,-13 0 1 16,13 0 3-16,-9 0-2 15,2 0-1-15,4 0-1 16,-10 0 1-16,-6 0 0 16,-6 0 0-16,-7 0 0 15,0 0 0-15,6 0-1 16,-6 0 0-16,0 0-18 15,0 0-29-15,0 0-60 16,-70 16-104-16,-65-2-332 16</inkml:trace>
  <inkml:trace contextRef="#ctx0" brushRef="#br0" timeOffset="55225.76">13722 4716 566 0,'0'0'113'0,"0"0"4"0,0 0-6 15,0 0 15-15,0 0-17 0,0 0-14 16,0 0-12-16,-58 6-25 16,58-6 6-16,0 0-12 15,0 0-18-15,0 0-1 16,0 0-13-16,0 0-7 15,54 0 2-15,42-8-3 16,36-7 6-16,19-3-3 16,19-3-9-16,-1 3 12 15,17-1-12-15,-6-2-5 16,6 2 6-16,-13-1 0 16,7 6-3-16,-14 1-1 15,-5 6 0-15,9-1 2 16,-10 0-2-16,-13 7 3 0,-12 1-6 15,-32 0 0-15,-7 0-3 16,-32 0 3-16,-10 0 1 16,-22 0-1-16,-6 0 0 15,-3-3 8-15,-17 3 8 16,-6 0 5-16,0 0 2 16,0 0-2-16,0 0-7 15,0 0-4-15,0 0-5 16,0 0-5-16,0 0-3 15,0 0-4-15,-3 0-30 0,-49 0-90 16,-8 0-152-16,-14 4-412 16</inkml:trace>
  <inkml:trace contextRef="#ctx0" brushRef="#br0" timeOffset="63934.75">13343 4769 696 0,'0'0'154'0,"0"0"-10"0,0 0-1 0,0 0-19 0,0 0-47 15,0 0-17-15,0 0 1 16,-93 0-16-16,93 0-7 15,-9 0-9-15,9 0-9 16,0 0-4-16,0 0-7 16,9 0-1-16,65 0-5 15,29 0 12-15,31 0 24 0,23 0-24 16,10 0 1 0,-7-2-6-16,-6-3-4 15,0 1-2-15,-26 3-1 0,4 1 2 16,-17 0-3-16,1 0-1 15,-17 0 1-15,4-4 1 16,-7 4 0-16,-3 0-3 16,-13-3 4-16,-10-1-1 15,4 0 0-15,-6-1-1 16,-4 1 5-16,-13 2-3 16,-9-3-3-16,-10 1 17 15,-16 1-6-15,-7 3 3 16,-9 0-2-16,0 0 0 15,0 0-10-15,0 0 6 16,0 0-5-16,0 0 4 0,0 0-6 16,0 0-2-16,0 0-9 15,0 0-1-15,0 0-14 16,-35 0-42-16,-29 0-36 16,-13 0-20-16,-16 12-75 15,-3 2-113-15,-7-2-293 16</inkml:trace>
  <inkml:trace contextRef="#ctx0" brushRef="#br0" timeOffset="64405.26">13484 4884 899 0,'0'0'109'0,"0"0"27"0,0 0-44 0,0 0-3 0,0 0-22 16,0 0-19-16,-199-15-3 15,199 15-23-15,0-3-10 16,0 3-3-16,49 0-3 16,56 0 1-16,56-9 27 15,28-6 11-15,32-8-23 16,13 0-14-16,-3-4 13 15,3 4-10-15,-10-1-4 16,-15 1-3-16,-30 8 3 16,-22 8 1-16,-32 2-4 0,-12 2 0 15,-40 2 1-15,-5-2 2 16,-1 3-1-16,-16 0 0 16,-3 0-1-16,1 0 10 15,-21 0 0-15,-2 0 0 16,-13 0 0-16,-7 0-8 15,-2 0 1-15,-4 0-8 16,0 0 2-16,0 0-6 16,0 0 4-16,0 0-13 15,0 0-18-15,0 0-38 0,0 3-53 16,-23 16-56 0,-12 0-100-16,25-6-266 15</inkml:trace>
  <inkml:trace contextRef="#ctx0" brushRef="#br0" timeOffset="68051.1">23696 10212 563 0,'0'0'201'0,"0"0"-49"0,0 0-15 16,0 0-10-16,0 0-54 0,0 0-16 16,0 0-13-16,35-121 1 15,-29 111 1-15,1 2-15 16,-4-3-9-16,0-4 3 15,-3 5-8-15,0-4-4 16,7 1-1-16,-4 2-1 16,3 0-1-16,-3 6 2 15,4 2-12-15,-7 1 3 16,0 2 0-16,0 0-3 16,0 0-1-16,0 0-1 15,0 5-4-15,0 17 5 16,0 10 1-16,-16 8 2 15,-7 10-2-15,-6 7 0 16,-6 1 3-16,0 2-3 0,6-2 1 16,0-5 0-16,4-2 0 15,-7-9 2-15,16-7-1 16,-7-7-2-16,7-6 0 16,10-5-2-16,6-11 2 15,-7 2-2-15,1-8 2 16,6 0 0-16,-3 0 1 15,3 0 0-15,0 0 3 16,0 0-3-16,0 0 8 16,-7 0-9-16,-2 0 15 15,-1 0-12-15,4-8 0 16,-7-6 2-16,-7 0 2 16,11-8-5-16,9 3 4 0,-3-2-1 15,3 0-4-15,0 6 3 16,0 2-2-16,0 2 5 15,0 3 5-15,0 5-3 16,0 3-7-16,0 0 1 16,0 0-4-16,0 0 1 15,0 0-3-15,0 3 2 16,0 20 1-16,0 5 0 16,0 2-2-16,0 1 2 15,0-3 0-15,3 3 2 16,6-4-1-16,1-5-2 15,6-6 0-15,-3-7 1 16,6-6 0-16,-12-3 0 0,12 0 5 16,10 0-8-16,9-11 6 15,10-13-3-15,0-6 0 16,7-1-8-16,9 1-26 16,-6 6-28-16,-10 0-48 15,-10 8-92-15,-9 0-331 16</inkml:trace>
  <inkml:trace contextRef="#ctx0" brushRef="#br0" timeOffset="88018.27">12724 5950 369 0,'0'0'316'0,"0"0"-181"0,0 0 26 0,0 0-21 0,-250 12-17 16,228-12-26-16,22 0-8 15,0 0-27-15,-10 0-7 16,10 0-13-16,0 0-16 15,-3 0-2-15,3 0-5 16,0 0-5-16,0 0-12 16,58 0 6-16,44 0 14 15,14-12 15-15,18-7-22 16,1 3-6-16,0-1-9 16,19 3 13-16,9-2-10 15,17 1 6-15,-1-1 1 16,10 1-6-16,-3 1 3 0,-16 2-5 15,-9 4-1-15,-1 3 1 16,-9 5-4-16,-10 0 4 16,-10 0 4-16,-9 0-6 15,-19 0 3-15,-1-2 0 16,-12-1 2-16,-10-1 1 16,-13-1 0-16,-12 5-6 15,-17-2 2-15,-15 2-2 16,-4 0 2-16,-13 0-2 15,4 0 4-15,-10 0 0 16,0 0-3-16,0 0 1 0,0-3-4 16,0 3 0-16,0 0-48 15,-10 0-71-15,-54 0-58 16,-32 14-231-16</inkml:trace>
  <inkml:trace contextRef="#ctx0" brushRef="#br0" timeOffset="89602.6">16056 8811 360 0,'0'0'749'0,"0"0"-558"0,0 0-53 0,0 0-66 0,0 0-32 0,0 0-34 15,118-18 10-15,10-3-10 16,1 6-2-16,9 6-4 16,3 2-1-16,-7 3 0 15,4 3 1-15,-13 1-1 16,-22-3-6-16,-4 3-27 15,-25 0-52-15,-23 0-46 16,-19 0-65-16,-6 0-251 16</inkml:trace>
  <inkml:trace contextRef="#ctx0" brushRef="#br0" timeOffset="94535.87">12779 5973 819 0,'0'0'109'0,"0"0"65"0,0 0-54 0,0 0-38 15,0 0-8-15,0 0-25 16,0 0-8-16,-132-18-8 16,132 15-5-16,20-1-14 15,63-9-10-15,52-1 26 16,41-8-2-16,39 3-17 16,16 3-3-16,12 2 0 15,11 5 1-15,5 5-7 0,-12 4 3 16,-3 0-5-16,-20 0 4 15,-15 0-3-15,-30 0 8 16,-9 0-5-16,-22 4 0 16,-33 0-2-16,-9 4 0 15,-23-1 8-15,-6-5-6 16,-3 0 19-16,-16 1-5 16,-7-3 7-16,-13 0-11 15,-18 0 0-15,-17 0-1 16,-3 0 5-16,0 0-8 15,0 0-1-15,0 0 1 16,0 0-4-16,0 0-2 0,0 1 2 16,0-1-3-16,0 0-3 15,-7 0-16-15,-25 0-33 16,-6 0-49 0,12 0-33-16,-12 0-84 0,28 0-267 15</inkml:trace>
  <inkml:trace contextRef="#ctx0" brushRef="#br0" timeOffset="95706.97">23250 5907 574 0,'0'0'262'0,"0"0"-142"16,0 0 46-16,0 0-46 0,-292-27-32 0,238 24-12 0,6 3-14 16,9 0-12-16,10 0-7 15,4 0-11-15,18 0 2 16,1 0-17-16,6 0-4 16,0 0-7-16,0 0-6 15,22 0-1-15,68 0 1 16,38 4 17-16,39-1-6 15,13-3 1-15,15 0-6 16,30 0-3-16,-17 0-3 0,-3 0 1 16,-22-7-2-16,-36 2 3 15,-25 1-4 1,-13 0 2-16,-29 0 0 0,-6 0 0 16,-16-3-1-16,-20 2-3 15,-9 1 1-15,-22 1-3 16,-4 1-24-16,-3 2-44 15,-39 0-54-15,-70 0-172 16</inkml:trace>
  <inkml:trace contextRef="#ctx0" brushRef="#br0" timeOffset="99670.97">10182 7165 615 0,'0'0'237'0,"0"0"-139"0,-253 0 23 0,195-12-7 0,13 5-8 15,16 3-44-15,10 2-2 0,19 2-11 16,-10 0-23-16,10 0-9 15,20 0-16-15,85 0 0 16,62 0 11-16,77-3 15 16,41-15-8-16,33 3-9 15,12 3-6-15,-6 6 0 16,-17 6-2-16,-5 0 3 16,-14 0-2-16,-31 0-3 15,-23 2-4-15,-45 5 4 16,-22-1-2-16,-26-1 2 15,-26-5-1-15,-28 0 1 0,-17 0 6 16,-25 0 1 0,-19 0-1-16,-20 0 8 0,4 0-10 15,-10 0-4-15,0 0 1 16,0 0-1-16,-16 0-70 16,-61 0-109-16,-19 16-216 15</inkml:trace>
  <inkml:trace contextRef="#ctx0" brushRef="#br0" timeOffset="101502.17">21897 6832 1004 0,'0'0'69'0,"0"0"9"0,0 0-23 0,0 0 40 15,0 0-30-15,0 0-34 16,0 0 5-16,282-15 16 16,-115-1-22-16,12 1-10 15,11 0-10-15,-4 10-2 16,-7 1-2-16,-19 4-5 15,-19 0 3-15,-25 0-4 16,-7 0 0-16,-19 8-4 16,-29 0 0-16,-13 7-47 15,-29 2-118-15,-19-8-248 16</inkml:trace>
</inkml:ink>
</file>

<file path=ppt/ink/ink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8:37:15.470"/>
    </inkml:context>
    <inkml:brush xml:id="br0">
      <inkml:brushProperty name="width" value="0.05" units="cm"/>
      <inkml:brushProperty name="height" value="0.05" units="cm"/>
      <inkml:brushProperty name="color" value="#E71224"/>
    </inkml:brush>
  </inkml:definitions>
  <inkml:trace contextRef="#ctx0" brushRef="#br0">674 239 16728,'-3'-20'413,"1"7"-394,-1-7 510,-1 0-1,0 1 0,-2 0 0,-10-25 0,14 39-369,0 0-1,-1 0 0,1 0 0,-1 0 1,0 0-1,-1 1 0,1-1 1,-1 1-1,0 0 0,0 0 0,0 1 1,-1-1-1,1 1 0,-1 0 1,0 0-1,0 0 0,0 1 0,0 0 1,0 0-1,-1 0 0,1 0 1,0 1-1,-7-1 0,2 2-107,1 0-1,-1 1 1,1 0-1,-1 0 0,1 1 1,-1 0-1,1 1 1,0 0-1,0 1 1,0 0-1,0 0 1,1 1-1,-1 0 1,1 0-1,1 1 0,-1 0 1,1 0-1,0 1 1,0 0-1,-6 8 1,-8 12 76,2 0 1,0 1-1,2 1 0,-22 48 1,19-26 70,1 0-1,2 1 1,3 1 0,3 1 0,1 0-1,-2 56 1,9 335 436,8-220-520,-6-214-92,0-1 0,0 1 0,-1-1 1,0 1-1,-1-1 0,0 0 1,-7 15-1,8-20-185,0-1-1,-1 1 1,1-1 0,-1 0 0,0 0 0,-1 0-1,1-1 1,-4 4 0,4-5-196,1 0 0,0-1 0,0 1 0,-1-1 0,1 0 0,-1 0 0,0 0 0,1 0 0,-1 0 0,0 0 0,1-1-1,-1 1 1,0-1 0,0 0 0,-3 0 0,5 0 125,0 0-1,0 0 0,1 0 1,-1 0-1,0 0 1,0 0-1,0-1 0,0 1 1,0 0-1,0-1 0,1 1 1,-1 0-1,0-1 0,0 1 1,1-1-1,-1 1 1,0-1-1,0-1 0,-14-26-6176</inkml:trace>
</inkml:ink>
</file>

<file path=ppt/ink/ink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8:37:16.876"/>
    </inkml:context>
    <inkml:brush xml:id="br0">
      <inkml:brushProperty name="width" value="0.05" units="cm"/>
      <inkml:brushProperty name="height" value="0.05" units="cm"/>
      <inkml:brushProperty name="color" value="#E71224"/>
    </inkml:brush>
  </inkml:definitions>
  <inkml:trace contextRef="#ctx0" brushRef="#br0">1 537 13718,'0'0'6710,"18"-13"-5261,-1 0-1152,-10 7-209,1 0 0,-1 0 0,1 1 0,1 0 0,-1 0 0,1 1 0,-1 0 0,1 0 0,0 1 0,1 1 0,-1-1-1,0 1 1,13 0 0,51-1 226,-32 2-221,0-1-1,64-13 1,-94 13-79,-1 0-1,0-1 1,0 0-1,0-1 1,-1 0-1,1-1 1,-1 0-1,0-1 1,-1 1-1,1-2 1,-1 1 0,0-1-1,-1 0 1,1-1-1,6-10 1,-16 23 5,0 0 1,0 0-1,0 0 1,0 0-1,1 1 1,0-1-1,0 0 1,1 1-1,-1 9 1,1-12-38,0 0 1,0 0 0,0 0 0,1 0 0,-1-1-1,1 1 1,-1 0 0,1-1 0,0 1 0,0 0-1,0-1 1,1 1 0,-1-1 0,0 1 0,1-1-1,0 0 1,-1 0 0,1 1 0,0-1 0,0-1-1,0 1 1,1 0 0,-1 0 0,0-1 0,1 1 0,3 1-1,5 0 23,1 0-1,0 0 0,1-1 1,-1 0-1,0-1 0,1-1 1,-1 0-1,0 0 1,1-1-1,-1-1 0,0 0 1,0-1-1,0 0 0,0-1 1,-1 0-1,1-1 1,-1 0-1,0-1 0,0 0 1,-1-1-1,13-10 0,-21 15 6,0 0 0,0 1 0,0-1-1,-1 0 1,1-1 0,-1 1 0,1 0 0,-1 0-1,0-1 1,1 1 0,-1 0 0,-1-1 0,1 1-1,0-1 1,-1 0 0,1 1 0,-1-1-1,0 1 1,1-1 0,-2-3 0,-2 5-23,-1 0 1,1 0-1,-1 1 1,1-1 0,-1 1-1,1-1 1,-1 1-1,0 0 1,1 1-1,-1-1 1,-6 2-1,5-1-19,1 1 0,-1 0 0,1 0-1,-1 0 1,1 0 0,0 1 0,0-1 0,0 1-1,0 0 1,0 0 0,1 1 0,-1-1 0,1 1-1,0 0 1,0 0 0,1 0 0,-1 0-1,1 0 1,0 1 0,0-1 0,0 1 0,0-1-1,1 1 1,0 0 0,-1 7 0,3-10 25,1 0 1,-1-1 0,1 1-1,-1 0 1,1-1 0,0 0-1,0 1 1,0-1 0,0 0-1,0 0 1,0 0 0,0 0-1,0 0 1,5 0 0,35 12-134,-33-11 74,-1 0 1,1 0-1,-1-1 0,1 0 1,-1-1-1,1 0 0,0 0 0,-1 0 1,1-1-1,-1-1 0,1 0 1,-1 0-1,0 0 0,0-1 1,0 0-1,0-1 0,0 0 1,0 0-1,-1-1 0,0 0 1,0 0-1,0 0 0,-1-1 1,0 0-1,9-11 0,11-18 425,-2 0-1,-2-2 0,-1-1 0,-1-1 0,-3 0 0,-1-1 0,-2-1 0,17-78 0,-70 278 1515,29-101-2463,-4 119 1,13-176 536,1 1 0,0 0 0,1 0 0,-1-1 0,0 1 0,0 0 0,1-1 0,-1 1 0,1 0 0,-1-1 0,1 1 0,0 0 0,0-1 0,0 1 0,-1-1 0,1 0 1,1 1-1,-1-1 0,0 0 0,0 1 0,0-1 0,1 0 0,-1 0 0,3 1 0,0 0 20,-1-1 0,1 0-1,0 0 1,-1 0 0,1 0 0,0-1 0,0 0 0,0 1 0,0-1-1,6-1 1,8-2 38,0-1 0,-1 0-1,30-11 1,-43 13-63,0 0 1,0 0 0,0 0-1,0 1 1,0 0 0,0 0-1,1 0 1,-1 0 0,1 1-1,-1 0 1,0 0-1,1 0 1,-1 0 0,1 0-1,-1 1 1,0 0 0,0 0-1,1 0 1,-1 1 0,0 0-1,0-1 1,0 1 0,0 0-1,-1 1 1,5 2-1,-5-2-70,0-1-1,1 1 1,-1-1 0,1 1-1,0-1 1,0-1-1,0 1 1,0 0-1,0-1 1,0 0-1,0 0 1,0 0-1,0 0 1,8-1-1,68-4 405,-30 0-92,-43 4-194,12 0 192,0 0 0,0 1 0,23 5 0,-36-4-146,-1-1 1,0 1 0,1 0 0,-1 0 0,0 0 0,0 1 0,0-1-1,-1 1 1,1 1 0,-1-1 0,1 0 0,-1 1 0,0 0 0,0 0 0,5 9-1,-6-12-9,-1 1-1,0-1 0,1 1 0,-1-1 1,1 0-1,-1 0 0,1 0 1,-1-1-1,1 1 0,0 0 0,-1-1 1,1 0-1,0 0 0,0 0 1,3 0-1,57-2 315,-47 1-318,-1 0-2,-1-1 1,1 0 0,-1-1-1,0-1 1,25-9-1,-35 12 23,1-1-1,-1 0 0,1 0 0,-1-1 1,0 1-1,1-1 0,-1 0 0,-1 0 1,1 0-1,0-1 0,-1 1 0,0-1 1,0 0-1,0 0 0,0 0 0,0 0 1,-1-1-1,0 1 0,0-1 0,2-6 1,-7 6 101,-6 9-193,-7 12-63,14-13 84,0 0-1,0 1 0,0 0 1,1-1-1,-1 1 1,1 0-1,0 0 0,0-1 1,1 1-1,-1 0 1,1 0-1,0 0 0,0 0 1,0 6-1,1-8 22,0 1 0,0-1 0,-1 1 0,1-1 0,1 0 0,-1 0 0,0 0-1,1 0 1,-1 0 0,1 0 0,-1 0 0,1 0 0,0 0 0,0-1 0,0 1 0,0 0 0,0-1 0,0 0-1,0 0 1,1 0 0,-1 0 0,0 0 0,3 1 0,8 2-327,-1-1 0,1 0 0,-1-1 1,1 0-1,0-1 0,0-1 0,15-1 0,-28 1 151,1 0-1,-1 0 1,1 0-1,0 0 1,-1 0-1,1-1 0,0 1 1,-1 0-1,1 0 1,-1-1-1,1 1 1,0 0-1,-1-1 0,1 1 1,-1-1-1,1 1 1,-1-1-1,0 1 1,1-1-1,-1 1 0,1-1 1,-1 1-1,0-1 1,0 1-1,1-1 1,-1 0-1,0 1 0,0-1 1,0 0-1,1 1 1,-1-1-1,0 0 1,0 1-1,0-1 0,0 0 1,0 0-1,0-20-7492</inkml:trace>
</inkml:ink>
</file>

<file path=ppt/ink/ink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8:37:17.223"/>
    </inkml:context>
    <inkml:brush xml:id="br0">
      <inkml:brushProperty name="width" value="0.05" units="cm"/>
      <inkml:brushProperty name="height" value="0.05" units="cm"/>
      <inkml:brushProperty name="color" value="#E71224"/>
    </inkml:brush>
  </inkml:definitions>
  <inkml:trace contextRef="#ctx0" brushRef="#br0">0 14 13702,'0'0'11237,"70"-13"-11141,-8 13-32,2 5-128,-5 8-1536,-1-2-3731</inkml:trace>
</inkml:ink>
</file>

<file path=ppt/ink/ink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8:37:20.837"/>
    </inkml:context>
    <inkml:brush xml:id="br0">
      <inkml:brushProperty name="width" value="0.05" units="cm"/>
      <inkml:brushProperty name="height" value="0.05" units="cm"/>
      <inkml:brushProperty name="color" value="#E71224"/>
    </inkml:brush>
  </inkml:definitions>
  <inkml:trace contextRef="#ctx0" brushRef="#br0">0 187 13478,'0'0'5141,"3"11"-4693,49 214 165,-25-95-359,-26-125-250,1 1-1,-1 0 1,1-1-1,-1 1 1,2-1-1,-1 0 1,1 0-1,-1 1 1,1-2-1,1 1 1,-1 0-1,1-1 1,0 1-1,0-1 0,5 5 1,-2-6 26,-1 0 0,0 0 0,1 0 0,0-1 0,0 0 0,-1 0 0,1-1 0,0 1 0,1-2 0,-1 1 0,0-1 0,7 0 0,382-20 699,-127 3-682,1427-17-47,-180 36 83,-1502-2 19,1-1 0,-1 0 0,1-1 0,-1 0 1,1-2-1,-1 1 0,0-2 0,-1 0 0,1-1 0,-1 0 0,0-1 0,0 0 0,-1-1 1,0 0-1,0-1 0,-1-1 0,0 1 0,-1-2 0,0 0 0,-1 0 0,0-1 0,-1 0 1,0 0-1,-1-1 0,0 0 0,-1 0 0,0 0 0,-1-1 0,-1 0 0,0 0 0,-1-1 1,2-15-1,-1-4-29,-1-1 1,-1 0 0,-2 0-1,-6-47 1,6 79-77,-1 0 1,1 0-1,-1 0 1,0 0-1,0 0 1,0 0-1,-1 0 1,1 0 0,-1 0-1,1 0 1,-1 1-1,0-1 1,0 1-1,0-1 1,0 1-1,0 0 1,-1 0-1,1 0 1,-4-2-1,0 1-412,1 1-1,0 0 0,-1 0 0,1 1 0,-1 0 1,1 0-1,-1 0 0,0 0 0,-10 1 1,-18 0-4028</inkml:trace>
</inkml:ink>
</file>

<file path=ppt/ink/ink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8:37:23.797"/>
    </inkml:context>
    <inkml:brush xml:id="br0">
      <inkml:brushProperty name="width" value="0.05" units="cm"/>
      <inkml:brushProperty name="height" value="0.05" units="cm"/>
      <inkml:brushProperty name="color" value="#E71224"/>
    </inkml:brush>
  </inkml:definitions>
  <inkml:trace contextRef="#ctx0" brushRef="#br0">132 890 11141,'0'0'4378,"7"-1"-3802,5 1-268,0 1 1,0 0-1,0 1 0,0 1 0,-1 0 0,1 0 0,15 7 0,-1-1-401,17 2 239,2-3-1,-1-1 1,1-2-1,69-2 1,14 2-1,-91-1-67,20 1 243,0-2 1,71-6 0,-109 1-210,-1 0 0,-1-2 0,1 0 0,0-1 0,-1 0 0,0-2 0,0 0 0,-1-1 0,0 0 0,0-2 0,18-13 0,-2-3 175,-1-1 0,-1-2 1,-2-1-1,40-53 0,-55 65-226,-1-2 1,-1 1 0,0-2-1,-2 1 1,0-1-1,-1-1 1,-1 0 0,-1 0-1,5-42 1,-11 51-58,0-1 0,-1 1 0,0 0 0,-1 0 0,0 0 0,-2 0 0,1 0 0,-1 0 0,-1 1 0,-1 0 0,1 0-1,-2 0 1,0 1 0,0 0 0,-1 0 0,0 0 0,-1 1 0,-17-15 0,2 3 2,-1 2 0,0 0-1,-2 2 1,0 1-1,-1 1 1,-52-21 0,53 28-15,0 0 1,0 2 0,0 1-1,-51-4 1,-114 6-51,128 5 53,32 0 7,1 2 0,0 1-1,0 2 1,0 1 0,1 1 0,-57 24 0,40-11 3,2 2 1,1 2-1,-64 46 1,93-59-9,1 0-1,1 1 1,0 0-1,1 1 1,0 1 0,1 0-1,1 0 1,0 1-1,1 0 1,1 1 0,0 0-1,1 0 1,-5 24-1,2-1 25,3 1 0,1 0 0,3 0-1,1 78 1,4-105-28,0 0 1,1 0-1,0-1 0,1 0 0,1 1 0,0-2 0,1 1 1,0 0-1,1-1 0,0-1 0,16 20 0,-13-17 12,2-1-1,-1 0 0,2-1 0,0 0 1,0 0-1,1-2 0,0 0 0,1 0 1,16 7-1,-8-9-155,0 0 0,1-1 0,-1-1 0,1-1 0,34 2 0,125-3-4718,-124-5 1952,11 1-2693</inkml:trace>
</inkml:ink>
</file>

<file path=ppt/ink/ink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8:37:29.529"/>
    </inkml:context>
    <inkml:brush xml:id="br0">
      <inkml:brushProperty name="width" value="0.05" units="cm"/>
      <inkml:brushProperty name="height" value="0.05" units="cm"/>
      <inkml:brushProperty name="color" value="#E71224"/>
    </inkml:brush>
  </inkml:definitions>
  <inkml:trace contextRef="#ctx0" brushRef="#br0">11 43 14375,'0'0'3937,"-2"-13"-4161,2 10-1120,-4-7-1426,0-6-6114</inkml:trace>
</inkml:ink>
</file>

<file path=ppt/ink/ink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8:37:28.172"/>
    </inkml:context>
    <inkml:brush xml:id="br0">
      <inkml:brushProperty name="width" value="0.05" units="cm"/>
      <inkml:brushProperty name="height" value="0.05" units="cm"/>
      <inkml:brushProperty name="color" value="#E71224"/>
    </inkml:brush>
  </inkml:definitions>
  <inkml:trace contextRef="#ctx0" brushRef="#br0">0 0 5138,'0'0'0</inkml:trace>
</inkml:ink>
</file>

<file path=ppt/ink/ink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8:37:29.967"/>
    </inkml:context>
    <inkml:brush xml:id="br0">
      <inkml:brushProperty name="width" value="0.05" units="cm"/>
      <inkml:brushProperty name="height" value="0.05" units="cm"/>
      <inkml:brushProperty name="color" value="#E71224"/>
    </inkml:brush>
  </inkml:definitions>
  <inkml:trace contextRef="#ctx0" brushRef="#br0">91 0 12966,'0'0'2785,"-27"13"-2785,11 4-512,-5 0-1761,-6-3-1969</inkml:trace>
</inkml:ink>
</file>

<file path=ppt/ink/ink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8:37:36.917"/>
    </inkml:context>
    <inkml:brush xml:id="br0">
      <inkml:brushProperty name="width" value="0.05" units="cm"/>
      <inkml:brushProperty name="height" value="0.05" units="cm"/>
      <inkml:brushProperty name="color" value="#E71224"/>
    </inkml:brush>
  </inkml:definitions>
  <inkml:trace contextRef="#ctx0" brushRef="#br0">893 19 8228,'0'0'2657,"-19"-1"-1523,-152-6 2129,-308 0-2108,470 7-1077,-1 1 0,1 0 0,0 0-1,0 1 1,0 0 0,0 0 0,0 1 0,0 1 0,1-1 0,-1 1 0,1 1-1,0-1 1,1 2 0,-1-1 0,1 1 0,0 0 0,0 0 0,-8 11 0,7-7 83,2 0 0,-1 1 0,2 0 0,-1 0 0,1 0 0,1 0 0,0 1 0,1 0 0,0 0 1,1 0-1,0 0 0,1 0 0,0 19 0,0 83 616,4 165 123,1-214-725,3-1 1,19 82 0,20 42 146,-46-187-310,0 0 0,1 0 0,-1 0 0,1 0 0,0 0 0,-1 0 0,1-1 0,0 1 0,-1 0 0,1 0 0,0-1 0,0 1 0,0-1 0,0 1 0,0-1 0,0 1 0,0-1 0,0 1 0,0-1 0,0 0 0,0 1 0,0-1 0,0 0 0,0 0 0,0 0 0,2 0-1,36 0 536,-25-1-392,1007 3 114,-1014-2-270,1 0 0,-1-1-1,0 0 1,0 0 0,0 0-1,0-1 1,0 0 0,0 0-1,0-1 1,0 0 0,12-8 0,-16 9 15,1-1 1,-1 0-1,1-1 1,-1 1-1,0 0 1,0-1-1,-1 0 1,1 0-1,-1 0 1,0 0-1,0 0 1,0 0-1,0 0 1,-1-1-1,0 1 1,1-1 0,-2 1-1,1-1 1,0-7-1,-1-13 66,-1-1 0,-1 0-1,-1 0 1,-1 1 0,-8-26 0,-47-124 360,31 96-188,12 33-34,-67-178 418,64 179-565,-2 2 0,-50-78 0,65 113-69,-1-1-1,0 1 1,0 0-1,0 1 0,-1 0 1,0 0-1,-1 0 1,1 1-1,-1 1 0,-1-1 1,1 2-1,-1-1 1,1 1-1,-15-4 0,10 5-209,0 1-1,-1 0 0,1 1 0,0 0 0,-1 1 1,1 1-1,0 1 0,0-1 0,0 2 1,-19 6-1,-57 25-3019,-9 12-1366</inkml:trace>
</inkml:ink>
</file>

<file path=ppt/ink/ink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8:37:44.487"/>
    </inkml:context>
    <inkml:brush xml:id="br0">
      <inkml:brushProperty name="width" value="0.05" units="cm"/>
      <inkml:brushProperty name="height" value="0.05" units="cm"/>
      <inkml:brushProperty name="color" value="#E71224"/>
    </inkml:brush>
  </inkml:definitions>
  <inkml:trace contextRef="#ctx0" brushRef="#br0">74 12 9012,'0'0'7793,"-13"-2"-6886,-47-8 1542,320 22-1040,-258-12-1527,-81 10-753,21-1-3740,47-9 70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8:15:04.598"/>
    </inkml:context>
    <inkml:brush xml:id="br0">
      <inkml:brushProperty name="width" value="0.05" units="cm"/>
      <inkml:brushProperty name="height" value="0.05" units="cm"/>
      <inkml:brushProperty name="color" value="#E71224"/>
    </inkml:brush>
  </inkml:definitions>
  <inkml:trace contextRef="#ctx0" brushRef="#br0">146 24 11445,'0'0'9365,"-16"-4"-8784,-51-12 89,25 13 342,41 3-965,0 0 0,0 0 0,0 1 0,0-1 0,0 0 0,0 1 0,0-1 0,0 0 0,0 1 0,0-1 0,0 1 0,0 0 0,0-1 0,0 1 0,1 0 0,-1 0 0,0-1 0,0 1 0,1 0 0,-1 0 0,0 1 0,1-2-38,0 1 1,0-1-1,0 1 1,0-1-1,0 0 0,0 1 1,0-1-1,0 1 0,0-1 1,1 0-1,-1 1 0,0-1 1,0 0-1,0 1 1,0-1-1,1 0 0,-1 1 1,0-1-1,0 0 0,1 1 1,-1-1-1,0 0 0,1 0 1,-1 1-1,0-1 1,1 0-1,-1 0 0,0 0 1,1 0-1,-1 1 0,0-1 1,1 0-1,-1 0 1,1 0-1,-1 0 0,0 0 1,1 0-1,-1 0 0,1 0 1,-1 0-1,0 0 0,1 0 1,-1 0-1,1 0 1,48 6 328,0-1 1,0-3-1,62-4 1,-14 0-207,1097 30 113,-1194-29-258,1 1 1,0 0-1,0 0 1,0 0-1,0 0 1,-1 0-1,1 0 1,0 0-1,0 0 1,0 0-1,0 1 1,-1-1-1,1 0 1,0 0-1,0 1 0,-1-1 1,1 0-1,0 1 1,0-1-1,-1 1 1,1-1-1,0 1 1,-1-1-1,1 1 1,-1 0-1,1-1 1,0 2-1,-14 13-1227,-37 10-2950,16-14-284,-8-2-3735</inkml:trace>
</inkml:ink>
</file>

<file path=ppt/ink/ink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8:37:43.353"/>
    </inkml:context>
    <inkml:brush xml:id="br0">
      <inkml:brushProperty name="width" value="0.05" units="cm"/>
      <inkml:brushProperty name="height" value="0.05" units="cm"/>
      <inkml:brushProperty name="color" value="#E71224"/>
    </inkml:brush>
  </inkml:definitions>
  <inkml:trace contextRef="#ctx0" brushRef="#br0">132 112 7924,'0'0'5890,"-10"-4"-5175,-1-1-176,-1 0-1,0 1 1,0 0-1,0 1 1,0 1 0,-21-2-1,60 0-154,0 0 0,0-2 1,0-1-1,-1-1 0,0-1 0,34-18 0,-59 27-373,-1 0-1,1 0 0,-1 0 0,0 0 1,1 0-1,-1-1 0,1 1 1,-1 0-1,0 0 0,1 0 0,-1 0 1,0-1-1,1 1 0,-1 0 1,0 0-1,1-1 0,-1 1 0,0 0 1,1 0-1,-1-1 0,0 1 1,0 0-1,0-1 0,1 1 0,-1 0 1,0-1-1,0 1 0,0-1 1,0 1-1,0 0 0,1-1 0,-1 1 1,0-1-1,0 1 0,0 0 1,0-1-1,-1 0 0,-16-3 80,-34 5-151,48-1 84,-30 3-66,1 2 1,0 1-1,-44 14 0,74-20 51,182-11 27,-179 11-48,-30 0-177,18 0-2,-19 0 51,14 7-2740</inkml:trace>
</inkml:ink>
</file>

<file path=ppt/ink/ink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8:37:45.734"/>
    </inkml:context>
    <inkml:brush xml:id="br0">
      <inkml:brushProperty name="width" value="0.05" units="cm"/>
      <inkml:brushProperty name="height" value="0.05" units="cm"/>
      <inkml:brushProperty name="color" value="#E71224"/>
    </inkml:brush>
  </inkml:definitions>
  <inkml:trace contextRef="#ctx0" brushRef="#br0">0 1 9220,'0'0'6646,"14"0"-6112,72 0 326,-43 0-208,-35 0-424,-16 0-125,1 0-73,-6-1 46,0 1 1,0 0-1,0 1 1,0 1-1,0 0 0,0 1 1,0 0-1,-18 7 1,32-7 371,12-1-370,15-1-129,32-1-945,-4 0-3902,-13 0-4322</inkml:trace>
</inkml:ink>
</file>

<file path=ppt/ink/ink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8:37:49.689"/>
    </inkml:context>
    <inkml:brush xml:id="br0">
      <inkml:brushProperty name="width" value="0.05" units="cm"/>
      <inkml:brushProperty name="height" value="0.05" units="cm"/>
      <inkml:brushProperty name="color" value="#E71224"/>
    </inkml:brush>
  </inkml:definitions>
  <inkml:trace contextRef="#ctx0" brushRef="#br0">22 97 8708,'0'0'6619,"-2"-13"-5544,-3-4-537,-1-13-136,5-7 4896,1 52-5194,-3 167 135,-2-63 97,6 0-1,20 143 1,-13-212-263,-3-9-49,1 0 0,3 0 1,1-1-1,2 0 0,24 56 0,-35-95-74,-1 0 0,1 0 0,-1 1-1,1-1 1,0 0 0,0 0-1,-1 1 1,1-1 0,0 0 0,0 0-1,0 0 1,0 0 0,0-1-1,1 1 1,-1 0 0,0 0 0,0-1-1,1 1 1,-1 0 0,0-1-1,1 1 1,0-1 0,0 0-61,-1 0 1,0 0-1,0-1 0,1 1 1,-1-1-1,0 1 1,0-1-1,0 1 0,1-1 1,-1 0-1,0 1 1,0-1-1,0 0 0,0 0 1,0 0-1,0 0 1,-1 0-1,2-2 0,4-5-1682,-1 0 0,0-1 0,-1 0-1,6-18 1,1-9-9583</inkml:trace>
</inkml:ink>
</file>

<file path=ppt/ink/ink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8:37:50.100"/>
    </inkml:context>
    <inkml:brush xml:id="br0">
      <inkml:brushProperty name="width" value="0.05" units="cm"/>
      <inkml:brushProperty name="height" value="0.05" units="cm"/>
      <inkml:brushProperty name="color" value="#E71224"/>
    </inkml:brush>
  </inkml:definitions>
  <inkml:trace contextRef="#ctx0" brushRef="#br0">46 210 12982,'-4'-16'1499,"-3"-10"-777,-16-72 2019,16 29 2704,5 80-5311,1 0-1,0 1 0,1-1 0,0 1 0,1-1 0,3 18 1,0-3 121,40 592 2034,-43-599-2307,14 215 100,-11-202-167,2 0 1,1 0-1,1-1 1,2 0-1,15 34 1,-17-53-1332,-4-15-1656,-3-22-3202,-1 19 5535,0-26-6259</inkml:trace>
</inkml:ink>
</file>

<file path=ppt/ink/ink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8:37:50.553"/>
    </inkml:context>
    <inkml:brush xml:id="br0">
      <inkml:brushProperty name="width" value="0.05" units="cm"/>
      <inkml:brushProperty name="height" value="0.05" units="cm"/>
      <inkml:brushProperty name="color" value="#E71224"/>
    </inkml:brush>
  </inkml:definitions>
  <inkml:trace contextRef="#ctx0" brushRef="#br0">0 123 11029,'0'0'8174,"7"-2"-7557,17-3-254,0 1 0,0 1 1,1 1-1,-1 1 1,27 3-1,30-2 237,980-107 670,-1043 108-2034,-29 10-388,-29 13-1209,-38 10-2855,30-15 876</inkml:trace>
</inkml:ink>
</file>

<file path=ppt/ink/ink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8:37:51.021"/>
    </inkml:context>
    <inkml:brush xml:id="br0">
      <inkml:brushProperty name="width" value="0.05" units="cm"/>
      <inkml:brushProperty name="height" value="0.05" units="cm"/>
      <inkml:brushProperty name="color" value="#E71224"/>
    </inkml:brush>
  </inkml:definitions>
  <inkml:trace contextRef="#ctx0" brushRef="#br0">42 105 9877,'0'0'9076,"-9"0"-8252,-10 0-377,6 0 114,34-1 293,542-26 3177,120-3-3889,-666 30-170,0-1 1,-1 0-1,1-2 1,0 0-1,-1-1 0,0 0 1,0-1-1,25-12 1,-41 17-27,0 0 1,0 0-1,0 0 1,0 0-1,0 0 1,-1 0-1,1 0 1,0 0-1,0 0 1,0 0-1,0 0 1,0 0-1,0 0 1,0 0-1,0 0 1,-1 0-1,1-1 1,0 1-1,0 0 1,0 0-1,0 0 1,0 0-1,0 0 1,0 0-1,0 0 1,0 0-1,0 0 1,0 0-1,0 0 1,0 0-1,-1-1 1,1 1-1,0 0 1,0 0-1,0 0 1,0 0-1,0 0 1,0 0-1,0 0 1,0 0 0,0 0-1,0-1 1,0 1-1,0 0 1,0 0-1,0 0 1,0 0-1,0 0 1,0 0-1,0 0 1,0 0-1,1-1 1,-1 1-1,0 0 1,0 0-1,0 0 1,0 0-1,0 0 1,0 0-1,0 0 1,0 0-1,0 0 1,0 0-1,0 0 1,0 0-1,0 0 1,1-1-1,-1 1 1,0 0-1,-15-2-2095,-18 1-1460,0 1-1957,-3 0-4449</inkml:trace>
</inkml:ink>
</file>

<file path=ppt/ink/ink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8:37:52.538"/>
    </inkml:context>
    <inkml:brush xml:id="br0">
      <inkml:brushProperty name="width" value="0.05" units="cm"/>
      <inkml:brushProperty name="height" value="0.05" units="cm"/>
      <inkml:brushProperty name="color" value="#E71224"/>
    </inkml:brush>
  </inkml:definitions>
  <inkml:trace contextRef="#ctx0" brushRef="#br0">244 152 7619,'0'0'8076,"2"-8"-7270,5-22-67,-7 29-691,0 1-1,0-1 1,0 0-1,-1 1 1,1-1 0,0 0-1,0 1 1,0-1 0,-1 0-1,1 1 1,0-1 0,0 0-1,-1 1 1,1-1 0,-1 1-1,1-1 1,0 1 0,-1-1-1,1 1 1,-1-1-1,0 1 1,1-1 0,-1 1-1,1-1 1,-1 1 0,0 0-1,1-1 1,-1 1 0,1 0-1,-1 0 1,0 0 0,1-1-1,-1 1 1,0 0 0,0 0-1,1 0 1,-1 0-1,0 0 1,0 0 0,-34 1 544,29-1-297,-11 0-79,0 1 0,0 1 0,-31 7 0,43-8-176,0 0-1,-1 1 0,1 0 1,0 0-1,0 0 1,0 1-1,0-1 0,1 1 1,-1 1-1,1-1 1,0 0-1,0 1 1,0 0-1,0 0 0,1 0 1,-4 5-1,4-3-6,1 0 0,0 0 1,0 0-1,1 0 0,-1 0 0,1 0 0,1 0 0,-1 0 0,1 0 0,0 0 1,1 1-1,-1-1 0,1 0 0,0 0 0,1 0 0,-1 0 0,1 0 0,1-1 0,-1 1 1,1 0-1,0-1 0,0 0 0,0 1 0,1-1 0,0-1 0,0 1 0,0 0 1,6 4-1,-1-4-4,0 0 0,0 0 0,0-1-1,0 0 1,1 0 0,0-1 0,-1-1 0,1 0 0,0 0 0,0-1 0,16 1 0,-17-2 1,-1 0 0,0-1 0,0 0 0,0 0-1,0-1 1,0 0 0,0 0 0,0-1 0,-1 0 0,1 0-1,-1-1 1,0 1 0,0-2 0,11-7 0,-11 4 29,0 1 1,0-1 0,-1 0-1,0 0 1,0-1-1,-1 0 1,0 0 0,0 0-1,-1-1 1,-1 1 0,0-1-1,0 0 1,0 0-1,-2 0 1,1-1 0,-1 1-1,-1 0 1,1 0-1,-2-1 1,0 1 0,0 0-1,-4-17 1,3 22-53,0-1 0,0 1 0,-1 0-1,1 1 1,-1-1 0,0 0 0,-1 1 0,1 0 0,-1 0 0,0 0-1,0 0 1,0 0 0,0 1 0,-1-1 0,1 1 0,-1 1 0,0-1-1,0 0 1,0 1 0,-6-2 0,1 1 5,1 0-1,-1 1 1,0 0 0,0 1-1,0 0 1,-1 0 0,1 1-1,0 0 1,0 1-1,-11 2 1,14-1-12,1 0 0,-1 0 0,1 1 0,-1-1 0,1 2 1,0-1-1,0 1 0,1 0 0,-1 0 0,1 0 0,0 1 0,0 0 0,0 0 0,1 0 0,-1 1 0,-4 7 0,4-5 0,0 1-1,1-1 1,0 1-1,0 0 0,1 1 1,0-1-1,1 0 1,0 1-1,0 0 0,0 17 1,2-23 2,-1 0 1,1 0 0,1 0-1,-1 0 1,0-1-1,1 1 1,0 0-1,0 0 1,0-1 0,0 1-1,1 0 1,-1-1-1,1 1 1,0-1 0,0 0-1,0 1 1,1-1-1,-1 0 1,1-1-1,-1 1 1,1 0 0,0-1-1,0 1 1,0-1-1,1 0 1,-1 0 0,0 0-1,1 0 1,0-1-1,-1 0 1,8 2-1,6 3 36,-1-1-1,1-1 1,0-1-1,0-1 1,1 0-1,-1-1 0,33-2 1,-42 1-26,0-1 0,0 0 1,0-1-1,-1 0 0,1 0 0,0 0 1,-1-1-1,0 0 0,1 0 0,-1-1 1,0 0-1,-1-1 0,1 1 0,-1-1 1,0 0-1,0-1 0,0 1 0,-1-1 0,5-7 1,-8 6-8,0 0-1,0 0 1,0 0 0,-1-1 0,0 1 0,-1 0 0,0 0 0,0-1 0,0 1 0,-1 0 0,0-1-1,0 1 1,-1 0 0,0 0 0,0 0 0,-1 0 0,-5-9 0,4 10-4,0 0-1,-1 0 1,0 1 0,0 0 0,0 0 0,-1 0-1,1 1 1,-1 0 0,0 0 0,0 0-1,-1 1 1,1 0 0,-1 0 0,0 1 0,0-1-1,1 2 1,-1-1 0,-1 1 0,1 0 0,0 0-1,0 1 1,0 0 0,0 0 0,0 1 0,-1-1-1,1 2 1,-13 3 0,13-3-6,0 0 1,0 1-1,0 0 1,0 0-1,0 1 0,0 0 1,1 0-1,0 0 1,0 1-1,0 0 1,0 0-1,1 1 0,0-1 1,0 1-1,0 0 1,1 1-1,0-1 1,0 1-1,1 0 0,0 0 1,0 0-1,0 0 1,1 0-1,0 1 1,0-1-1,0 10 0,1-11 0,1 0-1,-1 0 1,1 0-1,1 0 1,-1-1-1,1 1 1,0 0-1,0 0 1,1 0-1,-1-1 1,5 9-1,-4-11 6,0 0 1,1 0-1,-1-1 0,1 1 0,0-1 1,0 1-1,0-1 0,0 0 0,0 0 1,0 0-1,1-1 0,-1 1 0,1-1 1,-1 0-1,1 0 0,0 0 0,-1 0 1,1 0-1,4-1 0,4 2 24,0-1 0,0 0 0,0-1 0,-1-1 1,1 0-1,0 0 0,0-1 0,-1 0 0,15-6 0,-22 7-165,0-1 0,0 1 1,0-1-1,0 0 0,0-1 0,-1 1 1,1-1-1,0 0 0,-1 1 0,0-1 1,0-1-1,0 1 0,0 0 0,0-1 1,-1 0-1,1 1 0,-1-1 0,0 0 1,0 0-1,-1 0 0,1-1 0,-1 1 0,0 0 1,0-1-1,0 1 0,-1 0 0,1-8 1,-1 10-183,0 0-1,0 1 1,0-1 0,-1 0 0,1 1 0,0-1 0,-1 0 0,1 1 0,0-1-1,-1 1 1,0-1 0,1 1 0,-1-1 0,0 1 0,0-1 0,-2-2-1,-12-7-5798</inkml:trace>
</inkml:ink>
</file>

<file path=ppt/ink/ink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8:37:59.036"/>
    </inkml:context>
    <inkml:brush xml:id="br0">
      <inkml:brushProperty name="width" value="0.05" units="cm"/>
      <inkml:brushProperty name="height" value="0.05" units="cm"/>
      <inkml:brushProperty name="color" value="#E71224"/>
    </inkml:brush>
  </inkml:definitions>
  <inkml:trace contextRef="#ctx0" brushRef="#br0">92 14 11909,'0'0'8036,"-91"-10"-7876,116 10 480,12 0-15,4 6-273,8-2-256,7-2-96,8-2-96,8 0-656,10 0-1169,11 0-1361,6-15-4433</inkml:trace>
</inkml:ink>
</file>

<file path=ppt/ink/ink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8:37:28.576"/>
    </inkml:context>
    <inkml:brush xml:id="br0">
      <inkml:brushProperty name="width" value="0.05" units="cm"/>
      <inkml:brushProperty name="height" value="0.05" units="cm"/>
      <inkml:brushProperty name="color" value="#E71224"/>
    </inkml:brush>
  </inkml:definitions>
  <inkml:trace contextRef="#ctx0" brushRef="#br0">15 0 11845,'0'0'6996,"-14"0"-6868,20 0-112,12 4-48,11 1-112,10 3-1153,17-4-1216,16-4-2850</inkml:trace>
</inkml:ink>
</file>

<file path=ppt/ink/ink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8:37:29.014"/>
    </inkml:context>
    <inkml:brush xml:id="br0">
      <inkml:brushProperty name="width" value="0.05" units="cm"/>
      <inkml:brushProperty name="height" value="0.05" units="cm"/>
      <inkml:brushProperty name="color" value="#E71224"/>
    </inkml:brush>
  </inkml:definitions>
  <inkml:trace contextRef="#ctx0" brushRef="#br0">58 10 13014,'0'0'2177,"-33"-10"-4946,8 16-5331</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8:15:05.807"/>
    </inkml:context>
    <inkml:brush xml:id="br0">
      <inkml:brushProperty name="width" value="0.05" units="cm"/>
      <inkml:brushProperty name="height" value="0.05" units="cm"/>
      <inkml:brushProperty name="color" value="#E71224"/>
    </inkml:brush>
  </inkml:definitions>
  <inkml:trace contextRef="#ctx0" brushRef="#br0">40 26 11589,'0'0'7879,"-8"-4"-7106,-23-9-186,77 6 899,596 5-306,-330 3-1130,116 9-15,509 76-1,-913-82-107,19 2-236,61 1 0</inkml:trace>
</inkml:ink>
</file>

<file path=ppt/ink/ink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8:37:31.294"/>
    </inkml:context>
    <inkml:brush xml:id="br0">
      <inkml:brushProperty name="width" value="0.05" units="cm"/>
      <inkml:brushProperty name="height" value="0.05" units="cm"/>
      <inkml:brushProperty name="color" value="#E71224"/>
    </inkml:brush>
  </inkml:definitions>
  <inkml:trace contextRef="#ctx0" brushRef="#br0">32 65 10373,'0'0'6485,"-6"2"-6044,-19 6-108,25-8-313,0 0-1,0 0 1,0 0-1,1 0 1,-1 0-1,0 0 1,0 0 0,0 0-1,0 0 1,1 0-1,-1 0 1,0 0-1,0 0 1,0 0 0,0 0-1,0 1 1,0-1-1,1 0 1,-1 0-1,0 0 1,0 0-1,0 0 1,0 0 0,0 0-1,0 0 1,0 1-1,1-1 1,-1 0-1,0 0 1,0 0 0,0 0-1,0 0 1,0 0-1,0 1 1,0-1-1,0 0 1,0 0-1,0 0 1,0 0 0,0 0-1,0 1 1,0-1-1,0 0 1,0 0-1,0 0 1,0 0 0,0 0-1,0 1 1,0-1-1,0 0 1,0 0-1,0 0 1,0 0 0,-1 0-1,1 1 1,0-1-1,0 0 1,0 0-1,15 2 324,426-11 854,-108-2-1135,-677 28-561,192-8 334,2-1 2910,213-12-2410,82-14 0,-32 3-298,-42 7-16,231-34 9,-289 38-95,-14 2-494,-22 0-1523,-17 0-1967</inkml:trace>
</inkml:ink>
</file>

<file path=ppt/ink/ink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8:37:55.084"/>
    </inkml:context>
    <inkml:brush xml:id="br0">
      <inkml:brushProperty name="width" value="0.05" units="cm"/>
      <inkml:brushProperty name="height" value="0.05" units="cm"/>
      <inkml:brushProperty name="color" value="#E71224"/>
    </inkml:brush>
  </inkml:definitions>
  <inkml:trace contextRef="#ctx0" brushRef="#br0">175 885 10213,'0'0'7646,"-5"3"-7337,4-3-279,0 1 0,0-1 0,-1 1 0,1 0 0,0-1 0,0 1-1,1 0 1,-1 0 0,0-1 0,0 1 0,0 0 0,0 0 0,1 0-1,-1 0 1,0 0 0,1 0 0,-1 1 0,1-1 0,-1 0 0,1 0 0,0 0-1,-1 0 1,1 1 0,0-1 0,0 0 0,0 0 0,0 2 0,1-1 25,0 0 1,1 0 0,-1 0-1,0-1 1,1 1 0,-1-1-1,1 1 1,0-1 0,-1 1 0,1-1-1,0 0 1,0 0 0,0 0-1,0 0 1,0 0 0,0 0-1,0-1 1,0 1 0,3 0 0,24 5 307,0-1 1,0-1-1,0-2 1,0-1 0,37-3-1,-5 1-7,-33 0-293,0-1 0,-1-2-1,1-1 1,-1-1 0,0-1 0,0-1 0,-1-1 0,0-2 0,0-1 0,-2 0 0,1-2-1,43-34 1,-47 32-47,-1-1-1,-1-1 0,-1-1 1,0 0-1,-2-1 0,0-1 1,-1-1-1,-2 0 0,0-1 1,-1-1-1,-1 1 1,-1-2-1,12-48 0,-14 38 32,-2 0-1,-1 0 1,-2-1 0,-1-43-1,-3 68-48,1 1 1,-2 0-1,1 0 1,-1 0-1,-1-1 0,0 2 1,0-1-1,-1 0 0,0 1 1,-1-1-1,0 1 0,0 1 1,-1-1-1,0 1 0,-1 0 1,1 0-1,-2 1 1,1-1-1,-9-5 0,1 4-3,0 0 0,-1 1 0,0 1 0,0 0 0,-1 1-1,0 1 1,0 1 0,0 0 0,0 1 0,-24-1 0,13 3-6,0 1 1,0 1-1,-1 1 0,1 2 1,-47 12-1,21-1 25,2 3 0,0 2 0,-67 37 0,91-42-7,1 2 0,0 1 1,2 1-1,0 2 1,1 0-1,1 1 1,-26 34-1,38-39-3,1 1 0,1-1-1,0 2 1,2-1 0,0 1 0,1 0 0,1 1 0,1-1-1,0 1 1,2 0 0,0 0 0,1 0 0,1 0 0,1 0-1,4 22 1,-3-31 3,1 0-1,1 0 0,0 0 0,0-1 1,1 1-1,0-1 0,1 0 0,0-1 1,1 1-1,0-1 0,0 0 0,1-1 1,0 0-1,0 0 0,1-1 0,0 0 1,1 0-1,10 5 0,16 9 102,1-2 1,1-2-1,62 19 1,-66-25-76,1-2 1,1-1 0,-1-1 0,1-3-1,0-1 1,0-1 0,51-5 0,-59 0-14,0-1 1,-1-1 0,1-1 0,-1-2 0,-1-1-1,0-1 1,0-1 0,-1-1 0,0-1 0,24-19-1,-37 24-14,0 0-1,-1-1 0,-1-1 1,1 0-1,-1 0 0,-1-1 1,0-1-1,-1 1 0,0-1 1,-1-1-1,0 1 0,-1-1 1,0 0-1,-1-1 0,-1 1 1,0-1-1,0 0 1,-2 0-1,2-25 0,-3 10-6,-1-1-1,-7-40 0,4 56-12,0 0 0,-1 0 0,0 1 0,-1-1-1,-1 1 1,-14-25 0,6 16 9,-1 0 1,0 1-1,-2 0 0,0 1 0,-2 1 0,-22-18 1,27 26-3,0 2 0,-1-1 0,0 2 0,0 0 0,-1 0 0,0 2 0,0 0 0,-1 1 1,0 0-1,-21-2 0,15 4-311,0 1 1,-1 1-1,1 1 1,-29 3-1,33 0-546,0 1 0,0 0 0,0 2 0,1 0 1,-25 11-1,-11 10-4024,0 0-5381</inkml:trace>
</inkml:ink>
</file>

<file path=ppt/ink/ink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8:37:57.630"/>
    </inkml:context>
    <inkml:brush xml:id="br0">
      <inkml:brushProperty name="width" value="0.05" units="cm"/>
      <inkml:brushProperty name="height" value="0.05" units="cm"/>
      <inkml:brushProperty name="color" value="#E71224"/>
    </inkml:brush>
  </inkml:definitions>
  <inkml:trace contextRef="#ctx0" brushRef="#br0">4 30 6163,'0'0'9716,"-4"0"-9332,43 0 241,11 0-401,5-3-176,9-5 80,-2 3-128,2-1-16,-2 2-352,-5 2-945,-3 2-1392,-9-1-881</inkml:trace>
</inkml:ink>
</file>

<file path=ppt/ink/ink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8:37:58.349"/>
    </inkml:context>
    <inkml:brush xml:id="br0">
      <inkml:brushProperty name="width" value="0.05" units="cm"/>
      <inkml:brushProperty name="height" value="0.05" units="cm"/>
      <inkml:brushProperty name="color" value="#E71224"/>
    </inkml:brush>
  </inkml:definitions>
  <inkml:trace contextRef="#ctx0" brushRef="#br0">42 8 10677,'0'0'7707,"-8"-1"-7336,2 0-377,-20-2 537,24 1-58,20 2 74,295 1 2006,-154-1-4070,1 1-6082,-115-1-4649</inkml:trace>
</inkml:ink>
</file>

<file path=ppt/ink/ink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8:37:59.538"/>
    </inkml:context>
    <inkml:brush xml:id="br0">
      <inkml:brushProperty name="width" value="0.05" units="cm"/>
      <inkml:brushProperty name="height" value="0.05" units="cm"/>
      <inkml:brushProperty name="color" value="#E71224"/>
    </inkml:brush>
  </inkml:definitions>
  <inkml:trace contextRef="#ctx0" brushRef="#br0">50 31 11045,'0'0'8068,"-49"-30"-7364,82 30-448,12 0-16,7 0-80,5 0-112,3 0-16,0 2 32,-5 5-64,-5-1-1840,-3-1-1778,-4-3-7331</inkml:trace>
</inkml:ink>
</file>

<file path=ppt/ink/ink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8:38:13.502"/>
    </inkml:context>
    <inkml:brush xml:id="br0">
      <inkml:brushProperty name="width" value="0.05" units="cm"/>
      <inkml:brushProperty name="height" value="0.05" units="cm"/>
      <inkml:brushProperty name="color" value="#E71224"/>
    </inkml:brush>
  </inkml:definitions>
  <inkml:trace contextRef="#ctx0" brushRef="#br0">1 499 16840,'0'0'5314,"1"-9"-5023,14 76 539,1 14-110,-14-76-681,0 0 1,-1 0-1,2 0 1,-1 0-1,0-1 0,1 1 1,0-1-1,0 1 1,0-1-1,1 0 0,0 0 1,5 4-1,-4-5-18,-1-1 0,1 0 1,-1 0-1,1 0 0,0-1 0,-1 0 0,1 0 0,0 0 0,0 0 1,0-1-1,0 0 0,5 0 0,5-1 92,-1 0-1,1-1 1,14-4 0,16-9 123,0-2 0,-1-1-1,-1-3 1,63-41 0,-20 13-121,249-129-1037,368-136 0,-685 307 479,37-13-989,-19 15-2741</inkml:trace>
</inkml:ink>
</file>

<file path=ppt/ink/ink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8:38:15.642"/>
    </inkml:context>
    <inkml:brush xml:id="br0">
      <inkml:brushProperty name="width" value="0.05" units="cm"/>
      <inkml:brushProperty name="height" value="0.05" units="cm"/>
      <inkml:brushProperty name="color" value="#E71224"/>
    </inkml:brush>
  </inkml:definitions>
  <inkml:trace contextRef="#ctx0" brushRef="#br0">1 280 5907,'0'0'14166,"107"-57"-13670,-21 22-352,19-2 33,15 0-113,13 3-64,7 6-481,-4 2-2192,-12 1-4114</inkml:trace>
</inkml:ink>
</file>

<file path=ppt/ink/ink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8:38:16.222"/>
    </inkml:context>
    <inkml:brush xml:id="br0">
      <inkml:brushProperty name="width" value="0.05" units="cm"/>
      <inkml:brushProperty name="height" value="0.05" units="cm"/>
      <inkml:brushProperty name="color" value="#E71224"/>
    </inkml:brush>
  </inkml:definitions>
  <inkml:trace contextRef="#ctx0" brushRef="#br0">1 325 17512,'0'0'4434,"142"-104"-4274,-8 56-144,22 1-16,17 5-16,6 7-1729,-10 7-1616,-18 7-5379</inkml:trace>
</inkml:ink>
</file>

<file path=ppt/ink/ink38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5-11-03T09:37:35.594"/>
    </inkml:context>
    <inkml:brush xml:id="br0">
      <inkml:brushProperty name="width" value="0.05292" units="cm"/>
      <inkml:brushProperty name="height" value="0.05292" units="cm"/>
      <inkml:brushProperty name="color" value="#FF0000"/>
    </inkml:brush>
  </inkml:definitions>
  <inkml:trace contextRef="#ctx0" brushRef="#br0">5998 3239 752 0,'0'0'120'0,"0"0"-9"0,0 0 17 0,-260 0-27 15,228 0-20-15,19 0-25 16,13 0-26-16,0 0-8 16,0 0-9-16,0 0-11 15,90 0 0-15,74 0 39 16,73 0 8-16,55-8-16 0,57-11-22 16,-3 0-4-1,4 1-6-15,15 2 8 0,1 3-6 16,6-1-3-16,-20 1 3 15,-31 2-8-15,-45-1 7 16,-29 8-2-16,-55-1 1 16,-38 5 0-16,-35 0 0 15,-33 0-1-15,-22 0 0 16,-35 0 0-16,-10 0 0 16,-9 0 0-16,-10 0 0 15,0 0 0-15,0 0 0 16,0 0 0-16,0 0 0 15,0 0-29-15,0 0-48 16,0 0-37-16,-16 10-112 0,3-2-206 16</inkml:trace>
  <inkml:trace contextRef="#ctx0" brushRef="#br0" timeOffset="938.32">19611 3096 635 0,'0'0'315'0,"0"0"-186"0,0 0-25 0,0 0-22 16,0 0-1-16,0 0-40 0,-151 0-13 15,151 0-16-15,74 0-3 16,58 0 21-16,73 0 6 16,32 0-18-16,10 0-12 15,3-3-5-15,0-8-1 16,-9-5 4-16,12 0-3 16,-19-5 4-16,-35-2-4 15,-45 5-1-15,-39 2 1 16,-35 2 1-16,-19 5 0 15,-19 0-2-15,-13 3 6 16,-23-2-5-16,-3 4 1 16,-3-2-2-16,0 1 0 15,0 3-1-15,0-3-7 16,0 4-45-16,-29-3-32 16,4 1-78-16,-1-2-178 15,20-4-343-15</inkml:trace>
  <inkml:trace contextRef="#ctx0" brushRef="#br0" timeOffset="4668.13">952 4893 693 0,'0'0'196'0,"0"0"-16"0,0 0-23 0,0 0-60 15,0 0 11-15,0 0-30 16,0 0-5-16,0 0-11 15,-206-24-5-15,197 24-23 16,-1 0 1-16,10 0-3 0,0 0-18 16,0 0 1-16,0 0-15 15,48-16 2-15,39-11-2 16,15-11 2-16,11-4 2 16,-8 4-4-16,-12 2 1 15,-19 6-1-15,-26 13-1 16,-19 3 0-16,-13 9-1 15,-16 2 0-15,0 3 2 16,0 0-3-16,0 0 0 16,0 0-2-16,0 0 1 15,0 0 2-15,-25 7-4 16,-8 6 5-16,-11 6 2 16,5 7-2-16,4 5 1 15,6 5 0-15,0 9 0 0,10 5 2 16,12 4-3-16,-5-2 1 15,12 2-1-15,0-4 1 16,0 0 0-16,0-3 1 16,19 0 0-16,0-3-1 15,-9-3 0-15,3-2-2 16,-7-2 2-16,-6-3 0 16,0-6 0-16,0 0 0 15,0-5 2-15,-39-3-1 16,11-5 3-16,-17 0-6 15,9-6 4-15,-5-2 3 16,2-4-5-16,10 2 0 16,10-2 0-16,6-2 0 0,13-1 0 15,0 0 9-15,0 0-7 16,0 0-1-16,0 0-2 16,4 0-1-16,37-7-1 15,14-8 3-15,12-6 4 16,7 1 1-16,3 1-5 15,-13 3-1-15,-16 1 1 16,0-1-6-16,-9 5-8 16,-4-3-23-16,3-1-27 15,-9 1-42-15,10-1-56 16,-14-2-108-16,1-9-301 16</inkml:trace>
  <inkml:trace contextRef="#ctx0" brushRef="#br0" timeOffset="5050.64">1865 4354 1078 0,'0'0'183'0,"0"0"-57"0,0 0 8 0,0 0-29 16,0 0-33-16,0 0-40 0,-67-43-14 16,67 43-4-16,0 6-6 15,0 24-6-15,0 15-1 16,42 14 22-16,-17 15 5 16,14 16-20-16,-4 17 4 15,-12 5-4-15,2 5-6 16,-2 0-2-16,2-2 0 15,4-2 1-15,-3 2 0 16,6-7-1-16,-6-10-11 16,-4-5-41-16,4-12-17 15,-17-10-48-15,10-22-48 16,1-18-78-16,-1-27-187 0</inkml:trace>
  <inkml:trace contextRef="#ctx0" brushRef="#br0" timeOffset="5534.65">2298 5160 912 0,'0'0'156'16,"0"0"33"-16,0 0-33 16,0 0-25-16,0 0-65 15,0 0-36-15,-29-62-12 16,29 84-6-16,23 7 10 15,15 13 4-15,-2 0-7 16,-8 5-7-16,-2-5 0 16,-7-2-12-16,0-6 3 0,-6-14-5 15,-13-8 4-15,7-5-3 16,-7-7 2-16,0 0 3 16,0 0 8-16,0-7 9 15,-7-22 22-15,-34-18-35 16,-4-16 2-16,-10-16-2 15,10-16-5-15,4-7-3 16,18-4 0-16,17 6 0 16,6 16-1-16,0 16 1 15,16 16-4-15,6 20 1 16,-2 9 3-16,-1 10-1 16,-3 8 1-16,-7 5-4 0,11 0-3 15,9 2 3 1,-4 22 4-16,-12 4-1 0,-13 6-2 15,0 8-5-15,0 4-5 16,-32 5-34-16,-10 7-17 16,1 0-43-16,-4 3-82 15,6 0-96-15,10-2-392 16</inkml:trace>
  <inkml:trace contextRef="#ctx0" brushRef="#br0" timeOffset="15268.1">19210 9420 131 0,'0'0'501'0,"0"0"-431"0,0 0-65 0,0 0-4 0,0 0-2 16,0 0-51-16,0 0-581 15</inkml:trace>
  <inkml:trace contextRef="#ctx0" brushRef="#br0" timeOffset="25501.19">17556 17437 1071 0,'0'0'102'0,"0"0"-13"0,0 0 8 0,0 0 27 16,0 0-34-16,0 0-41 16,0 0-19-16,0 0-10 15,-55-44-1-15,55 88-15 16,10 22 3-16,25 17 18 15,-6 6-9-15,3 1-7 0,4 7 1 16,-8 2 3-16,11-1-13 16,-17-9 1-16,-6-9 3 15,-6-13-2-15,0-16-2 16,-10-13 1-16,6-18 1 16,-6-12-2-16,0-8 4 15,0 0-8-15,0-3 8 16,0-31-2-16,0-26 0 15,-26-14 2 1,4-14-5-16,-4-10 1 0,-3 2 0 0,10-1-2 16,-6 3-4-1,2 5 6-15,-6 8 6 16,0 9-6-16,-6 15 0 16,16 16 0-16,3 19 1 0,-3 10-1 15,6 8-1-15,6 4 1 16,4 0 4-16,-3 0-4 15,-17 19-2-15,-12 20-1 16,6 16 3-16,-3 6 2 16,0-3-2-16,13-15 0 15,3-13 1-15,16-14 0 16,0-11-1-16,-13-5-1 16,13 0-1-16,0 0 4 15,0-31 3-15,0-17-2 16,0-22-3-16,0-13 0 0,0 5-1 15,19 1-1-15,10 14-1 16,3 11 1-16,0 16 1 16,-3 14-1-16,-3 17 1 15,15 5-12-15,7 6 11 16,23 29-3-16,0 14 10 16,-7 10-3-16,3 8 1 15,-22 6-1-15,9-7-2 16,-6 3-4-16,-9-10 4 15,15-13-9-15,-5-11-57 16,-1-14-55-16,13-14-72 16,-13-7-183-16</inkml:trace>
  <inkml:trace contextRef="#ctx0" brushRef="#br0" timeOffset="26901.04">17014 14638 742 0,'0'0'208'0,"0"0"-85"0,0 0-53 16,0 0-5-16,0 0 7 0,0 0-20 15,-96-36-11-15,77 32-8 16,0 4-10-16,-7-3-6 16,-3 3 2-16,0 0 10 15,-6 0-7-15,3 0-9 16,-7 0 3-16,-6 0-7 15,7 0 1-15,-7 0-4 16,-3 9-2-16,3 1 5 16,-6 7-2-16,-4 1 1 15,1 1-4-15,6 3 5 16,9-5-2-16,1 2-1 16,3 1 0-16,6 7 1 15,0 5-3-15,3 9-3 16,4-1 3-16,2 5 0 0,14 5-3 15,-4 2 1-15,10 1 8 16,0-6-7-16,0 4 2 16,20-9-5-16,9-4 6 15,6-2 1-15,13-5-6 16,6 4-1-16,1-1 1 16,3 1 1-16,-1-4 3 15,11-5-4-15,-4-5 6 16,0-4-6-16,-3-8 0 15,3-4 2-15,3-2 1 16,7-3-3-16,-7 0 0 0,4 0-1 16,-4-7 0-1,4-13 8-15,-1-4-8 16,1-1 0-16,-17-2 0 16,1 0 2-16,-4-3-1 0,-9 1-1 15,-4 2 2-15,-9 0-2 16,-3-1 3-16,-4 1-3 15,-6-4 3-15,-6-1-1 16,-10-1 1-16,0-2-3 16,0-1 5-16,0 1 1 15,0-3-4-15,0-1 3 16,-16 1-3-16,-16 4 6 0,-4-2-5 16,-2-3 13-1,-10 3-4-15,-7 2-9 0,-2 2 5 16,-17 1 3-16,7 4-6 15,-17 4-3 1,1 5-2-16,-13 6 0 0,-26 12-8 16,-10 0-15-1,-25 16-85-15,-22 19-100 0,-17 3-340 16</inkml:trace>
  <inkml:trace contextRef="#ctx0" brushRef="#br0" timeOffset="44633.57">17312 14663 144 0,'0'0'562'0,"0"0"-522"0,0 0 23 0,0 0 61 16,0 0-20-16,0 0-47 15,0 0-2-15,13-84 21 16,-13 73-19-16,0 2-21 16,0-3-1-16,0-2-10 15,0 4 3-15,0-2 1 16,-13 0-15-16,-12 2 1 16,-14-1-4-16,-9-3-3 0,-6 5 7 15,-4 2-6 1,-9 7-6-16,-7 0 11 0,13 0 1 15,-6 0-3-15,6 14-4 16,6-1 1-16,-3 3 1 16,14 4 1-16,-5 2-8 15,-8 8-2-15,9 5 8 16,0 1-9-16,-4 9 1 16,11 6-1-16,5 6 0 15,-2 6 0-15,19 0 4 16,-1-5-4-16,11-4 0 15,9 0 0-15,0-1 3 16,0-1-3-16,22-5 0 16,26-2 0-16,13-3 4 15,7-4-4-15,25-7-1 16,0-4-2-16,3-6 3 16,26-10-2-16,9-7 2 0,10-4 8 15,0 0-8-15,-6-8 0 16,-13-12-1-16,-10-5 2 15,-29 1 2-15,4-4 1 16,-23-2-1-16,-6-6-1 16,-20-5-2-16,-22-2 17 15,-16-8 4-15,0-3-8 16,0-3-6-16,-48-5 1 0,-35 4 12 16,-14 3-18-16,-21-3 10 15,-17 11 2-15,4 6-12 16,-4 12-2-16,-3 7 0 15,0 7-1-15,-3 10-42 16,10 5-60-16,15 0-165 16,7 11-423-16</inkml:trace>
</inkml:ink>
</file>

<file path=ppt/ink/ink38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5-11-03T09:38:35.661"/>
    </inkml:context>
    <inkml:brush xml:id="br0">
      <inkml:brushProperty name="width" value="0.05292" units="cm"/>
      <inkml:brushProperty name="height" value="0.05292" units="cm"/>
      <inkml:brushProperty name="color" value="#FF0000"/>
    </inkml:brush>
  </inkml:definitions>
  <inkml:trace contextRef="#ctx0" brushRef="#br0">4847 5781 1003 0,'0'0'166'0,"0"0"-71"0,0 0 25 0,-253-39-19 0,246 37-22 15,-2 2-24-15,9 0-40 16,9 0-15-16,84 0 0 16,87 0 12-16,92 0 11 0,84-3 2 15,67-14-19 1,39-6-3-16,-3 1 8 16,-17 3-9-16,-25 6 5 15,-32 1-3-15,-36 9 4 16,-35 0-8-16,-54 3 0 0,-55 0 0 15,-29 0-2-15,-51 0 2 16,-38 0 1-16,-42 0 0 16,-16 0-1-16,-16 0 2 15,-13 0-5-15,0 0 5 16,0 0-4-16,0 6-34 16,-81 6-50-16,-47 1-106 15,-45-2-287-15</inkml:trace>
  <inkml:trace contextRef="#ctx0" brushRef="#br0" timeOffset="9183.43">18864 7878 738 0,'0'0'158'0,"0"0"-26"0,0 0 6 15,0 0-21-15,0 0-30 16,0 0-30-16,0 0 4 16,0 0-9-16,-192-20-13 0,192 17-18 15,0 3-7-15,0-1-7 16,0-2-4-16,0 3-3 16,41 0-2-16,65 0 2 15,55 0 18-15,34-3-4 16,13-2-9-16,-2 5 1 15,-8 0 0-15,8 0-1 16,-17 0-2-16,-6 0-3 16,-36 0-4-16,-25 0 4 15,-29 3 2-15,-13-3-1 16,-26 0-2-16,-5 0-2 16,-5 0 3-16,-2-3 4 0,-16-9 3 15,3-3-3-15,-10 5-3 16,-13-2-1-16,7-1 0 15,-13 4-9-15,-13 2-76 16,-64 4-142-16,-19 3-384 16</inkml:trace>
  <inkml:trace contextRef="#ctx0" brushRef="#br0" timeOffset="13067.28">25552 1192 837 0,'0'0'222'0,"0"0"-66"0,-22-115-19 0,9 94-50 0,3 9-7 15,10 9-25-15,-3 3-11 16,3 0-22-16,0 0-10 16,0 16-12-16,0 34-3 15,0 22 3-15,26 30 6 16,18 24 16-16,-8 21-6 15,5 24 4-15,-2 11-8 16,-7 5-4-16,-3 1-1 16,-7 3 2-16,-9 15 4 15,-10 7-6-15,-3 12-3 0,0-5-2 16,-25-16-2 0,-1-28 4-16,4-30-4 0,2-37 2 15,17-32 0-15,0-28-4 16,3-24 4-16,0-18-4 15,0-7-13-15,0-7-24 16,0-37-11-16,0-24-93 16,0-21-55-16,0-18-318 15</inkml:trace>
  <inkml:trace contextRef="#ctx0" brushRef="#br0" timeOffset="13887.44">25658 1008 729 0,'0'0'154'0,"0"0"-9"0,0 0-35 0,0 0 46 0,0 0-72 16,0 0-25-16,-234-98-20 15,224 98-10-15,10 0-7 16,0 0-22-16,0 0-1 16,55 0-1-16,57 0 4 15,51 0 11-15,52 0 10 16,35 0-10-16,16-1-4 16,10-11-7-16,6 1 3 0,20 7 3 15,2 0 0 1,4-3-8-16,-10 7 1 0,-13 0 1 15,-22 0-2-15,-19 0-6 16,-20 0 4-16,-38 0 1 16,-41 0 1-16,-30 0 1 15,-35 0 3-15,-32 0-4 16,-3 0-4-16,-29 0 4 16,-13 0 5-16,-3 0-5 15,0 0 0-15,0 0 2 16,0 0 0-16,0 0-2 15,10 15 0-15,3 12 0 16,6 17 0-16,-3 16 14 16,3 17-1-16,-6 17 2 15,-13 17-8-15,3 20 10 0,-3 14-5 16,4 13 9 0,-4 16-11-16,0 9 9 0,0 4-3 15,0 14 0-15,0 12-4 16,0 0-2-16,0 3-2 15,0-8 2-15,19-14-5 16,7-11 3-16,-4-22 1 16,4-21-5-16,-7-30-3 15,3-22 5-15,-9-24-6 16,-10-21 1-16,-3-20-1 16,0-14-14-16,0-9-59 15,-12-5-8-15,-49-29-159 16,-23-16-206-16</inkml:trace>
  <inkml:trace contextRef="#ctx0" brushRef="#br0" timeOffset="14650.65">25584 4299 726 0,'0'0'157'0,"0"0"5"0,0 0-31 0,0 0 13 0,0 0-71 15,0 0-13-15,-35-38-1 16,35 38-18-16,0 0-9 16,0 0-12-16,0 0-13 15,0 0-5-15,0 0 2 16,48 0-4-16,45 0 0 15,35 0 6-15,26-6 8 16,38-1-9-16,39-5 9 16,39-1 0-16,24-1-7 15,37 2 0-15,2 6-4 0,7 4 0 16,19 2-3 0,-22 0-2-16,-10 0 2 0,-23 0-6 15,-25 0 7-15,-42 0-1 16,-31 0 3-16,-43 0 0 15,-51 0 4-15,-35 0 2 16,-29 0-4-16,-32 0 9 16,-6 0 0-16,-3 0 6 15,-7 0 3-15,0 0-9 16,0 0-8-16,0 0-3 16,0 0-3-16,-17 0-25 15,-24 0-53-15,-20 0-81 0,-6 0-142 16,18-13-456-1</inkml:trace>
  <inkml:trace contextRef="#ctx0" brushRef="#br0" timeOffset="17316.79">27735 1008 697 0,'0'0'205'15,"0"0"-60"-15,0 0-30 0,0 0-15 0,0 0-23 0,0 0-33 16,0 0 4-16,-19-17 1 16,16 17-1-16,0 0 1 15,-7 0-2-15,7 0-12 16,-4 0-11-16,7 0 0 15,0 0-7-15,-9 0-7 16,9 0-8-16,0 0 5 16,0 0-3-16,0 0-2 15,0 0-2-15,0 8-1 16,0 7-1-16,0 1 2 16,0 7 6-16,9 7-4 15,14 1 7-15,-1 13-8 16,1 9 4-16,-7 5 3 15,3 12 0-15,0 4 3 0,-9 6-1 16,19 8-6-16,-13 2 1 16,6 3-5-16,10 0 6 15,-6-3-6-15,0 0 2 16,9 0-2-16,-13-1 4 16,10 1-2-16,-6-5-2 15,-10 4 0-15,3 1 0 16,-9 4 0-16,-4 11 1 15,-2 1 1-15,2-1 1 16,0 0 0-16,-6-9-3 16,0 5 4-16,0-5 1 15,0-3 0-15,0-6-1 16,4-7 9-16,5-6-4 16,-6-3 1-16,7-5-2 15,0-5 2-15,-4-4-1 0,7-9-5 16,-7-13 4-16,-3-1-1 15,7-4-2-15,-10-3 2 16,7-3 2-16,-7-2-5 16,9-9-3-16,-9-1 6 15,10 0-6-15,-10-5 0 16,0 3 0-16,0 0 0 16,0-3-1-16,9 1 0 15,-9-4 1-15,0-2-1 16,0-2 2-16,0 0-4 0,0 0-6 15,0 0-47-15,0-14-56 16,0-26-158-16,0-23-779 16</inkml:trace>
  <inkml:trace contextRef="#ctx0" brushRef="#br0" timeOffset="20417.28">26456 1317 800 0,'0'0'286'0,"0"0"-80"0,0 0-92 0,0 0-26 0,0 0-19 15,0 0-29-15,0 0-19 16,-54-54-8-16,54 60-10 16,0 21 0-16,0 9 15 15,25 8 4-15,-5 5 6 16,-1 4-2-16,3-3-5 15,-12 3-10-15,-1-13-3 16,-2-5-2-16,2-16 5 16,-9-7-10-16,0-7 1 15,0-5 3-15,0 0-3 16,0 0 9-16,0 0 6 16,0 0 3-16,0 0-15 15,0-9-5-15,0 1-8 0,0 7-39 16,0-2-52-16,0 3-83 15,29 0-190-15,7 0-584 16</inkml:trace>
  <inkml:trace contextRef="#ctx0" brushRef="#br0" timeOffset="21000.6">26780 2628 906 0,'0'0'360'0,"0"0"-142"0,0 0-87 0,0 0-50 16,0 0-29-16,0 0-32 15,-67-23-10-15,67 34-10 16,0 16 1-16,0 15 6 16,0 12 9-16,0 9-5 15,12 0 1-15,-5-2-5 16,-1-7-1-16,4-11-1 15,-7-16-3-15,3-16-1 0,-6-6 2 16,0-5-3 0,0 0 1-16,0 0 3 0,0 0-4 15,0 0-2-15,0-16-29 16,0-7-57-16,13-9-83 16,23-10-128-16,25-12-372 15</inkml:trace>
  <inkml:trace contextRef="#ctx0" brushRef="#br0" timeOffset="21551.43">29223 1405 788 0,'0'0'358'0,"0"0"-128"0,0 0-115 16,0 0-11-16,0 0-41 15,0 0-14-15,-67-56-10 16,67 56-16-16,0 0-18 15,0 14-5-15,0 16-2 16,0 16 2-16,12 4 13 16,8-2-7-16,-11 1 3 15,7-10-6-15,-3-16 1 16,0-6-3-16,-10-11-1 0,-3-3 4 16,0-3-4-16,0 0 0 15,0 0 2-15,0 0-5 16,0 0-12-16,0 0-34 15,10 0-69-15,-1 0-106 16,1 0-344-16</inkml:trace>
  <inkml:trace contextRef="#ctx0" brushRef="#br0" timeOffset="21950.32">28187 2313 387 0,'0'0'946'16,"0"0"-711"-16,0 0-119 0,0 0-60 0,0 0-27 15,0 0-20-15,58-12-3 16,35 3-3-16,10-1 6 16,-14 0-9-16,-15 3 4 0,-6-1-1 15,-27 7-3-15,-18-3 0 16,-4 2 0-16,-13 2-1 15,-6 0-18-15,0 0-27 16,0 0-46-16,0 0-103 16,0 3-157-16,0 16-557 15</inkml:trace>
  <inkml:trace contextRef="#ctx0" brushRef="#br0" timeOffset="22433.86">28678 3435 992 0,'0'0'262'0,"0"0"-54"0,0 0-60 0,0 0-64 0,0 0-20 0,0 0-28 15,-48 15-4-15,57-15-12 16,40 0-16-16,34-6 6 16,7-3 0-16,-7-3-5 15,0 3-1-15,-12 0-4 16,-20 3 0-16,-6-2 1 16,-22 4-1-16,-4 1-9 15,-13 0-3-15,4 3-22 16,-10 0-23-16,0 0-28 15,0 0-61-15,0 0-31 16,-45 0-310-16</inkml:trace>
  <inkml:trace contextRef="#ctx0" brushRef="#br0" timeOffset="22900.79">26562 3682 973 0,'0'0'199'0,"0"0"-9"0,0 0-80 0,0 0-34 0,0 0-24 0,0 0-19 15,10 0 1-15,38 0-2 16,16 0-1-16,3-1-7 15,7-3-5-15,-7 4-5 16,0-4-2-16,-6 3-8 0,-19 1 0 16,-3 0-1-16,-23 0-3 15,-7 0 1-15,-9 0-1 16,0 0 0-16,0 0-6 16,0 0-30-16,0 0-45 15,0 0-69-15,-25 0-151 16,2-3-723-16</inkml:trace>
  <inkml:trace contextRef="#ctx0" brushRef="#br0" timeOffset="24134.03">27287 1292 241 0,'0'0'489'0,"0"0"-265"0,0 0-89 0,0 0-21 15,0 0-16-15,0 0-41 16,0 0-24-16,-39 12-12 16,39-12-6-16,0 0-15 15,0 0-4-15,0 0-3 16,0 0-16-16,26 0-31 16,3 0-90-16,3 0-83 0,-4 0-205 15</inkml:trace>
  <inkml:trace contextRef="#ctx0" brushRef="#br0" timeOffset="24534.23">27056 1978 906 0,'0'0'198'0,"0"0"-34"0,0 0-43 0,0 0-34 0,0 0-31 16,0 0-33-16,-4 3-12 15,4-3-11-15,0 0-2 16,16 0-51-16,23-3-104 15,3-5-305-15</inkml:trace>
  <inkml:trace contextRef="#ctx0" brushRef="#br0" timeOffset="25151.68">28290 1304 515 0,'0'0'555'0,"0"0"-366"0,0 0-52 0,0 0-26 0,0 0-32 15,0 0-37-15,-35 18-8 0,35-18-25 16,0 1-5-16,0-1-4 16,0 3-2-16,0 2-73 15,0 3-126-15,45 6-108 16,3 2-227-16</inkml:trace>
  <inkml:trace contextRef="#ctx0" brushRef="#br0" timeOffset="25517.81">29640 1858 1174 0,'0'0'192'0,"0"0"-54"15,0 0-39-15,0 0-51 16,0 0-40-16,0 0-8 16,0 0-6-16,0 0-69 15,0 0-161-15,0 8-368 16</inkml:trace>
  <inkml:trace contextRef="#ctx0" brushRef="#br0" timeOffset="26116.84">29403 1192 634 0,'0'0'322'0,"0"0"-125"0,0 0-39 0,0 0-70 16,0 0-34-16,0 0-24 15,0 0-12-15,0 0-16 16,0 0 1-16,0 0-3 16,0 0-5-16,0 0 3 15,28 0 0-15,-2 0 2 16,-4 0-17-16,4 0-96 16,-3 5-249-16</inkml:trace>
  <inkml:trace contextRef="#ctx0" brushRef="#br0" timeOffset="26700.64">29425 2769 1173 0,'0'0'162'0,"0"0"-36"0,0 0 16 0,0 0-84 15,0 0-45-15,0 0-9 16,109-111-4-16,-64 97-12 16,-23 2-151-16,-9 8-333 15</inkml:trace>
  <inkml:trace contextRef="#ctx0" brushRef="#br0" timeOffset="42417.63">12263 8871 213 0,'0'0'57'0,"0"0"20"0,0 0-2 0,0 0 30 0,0 0-36 16,-282 9-6-16,243-9 5 15,10 0 14-15,4 0 3 16,-7 0-7-16,6 0 59 0,-3 0-14 16,23-1-42-1,-7 1-21-15,13 0 7 0,0 0-30 16,0 0-14-16,0 0-8 15,13 0-5-15,67 0-5 16,48 0 39-16,39 0-16 16,22 0-8-16,-3-5-13 15,3-8-7 1,-22-6-2-16,-17 3 2 0,-18 1 0 16,-26 0-2-16,-13 7 2 15,-29 1-6-15,-16 2-17 16,-19 5-33-16,-4 0-35 15,-12 0-36-15,-3 10-51 16,-4 4-180-16</inkml:trace>
  <inkml:trace contextRef="#ctx0" brushRef="#br0" timeOffset="43184.14">18915 9163 853 0,'0'0'154'0,"0"0"-17"0,0 0-21 0,0 0-19 16,0 0-7-16,0 0-47 16,-22 0-29-16,96 0-3 15,22 0 22-15,29 0-9 16,6-8-13-16,1 0-4 16,9-1-6-16,0 0 2 15,0 1 2-15,-22 4-5 16,-30 3-1-16,-28 1-31 15,-29 0-59-15,-9 0-52 16,-20 0-51-16,-3 1-157 0</inkml:trace>
  <inkml:trace contextRef="#ctx0" brushRef="#br0" timeOffset="49400.3">23955 10332 690 0,'0'0'237'0,"0"0"-116"0,0 0-14 0,0 0-5 15,0 0-16-15,0 0-19 0,0 0-19 16,-22 4-23-16,19-4 7 16,-7 4 10-16,7-4-25 15,-4 0 7-15,4 0-11 16,-3 0-2-16,6 0-9 15,0 0 7-15,-3 0 2 16,3 0-1-16,0 0-4 16,0 0-4-16,0 0-1 15,-7 0 1-15,7-7-2 16,-3 3-2-16,3 1 2 0,-3-2-5 16,3 1 5-1,-7 1-13-15,7-2-5 0,0 2 3 16,0 2-13-16,0-2-5 15,0-2-6-15,0 4-12 16,0-1-7-16,0 2 19 16,0-2 11-16,0 2 9 15,0-2 7-15,-9 2 7 16,2 0 5-16,-12 0 0 16,16 0 3-16,0 0-2 15,3 0 26-15,0 0 0 16,0 0 12-16,0 0 2 15,0 0-16-15,0 0 11 0,0 0-8 16,32 0-7 0,45 0 8-16,54-8-4 0,20-5-7 15,35-8-12-15,13-3 2 16,-1-3-5-16,24 0-1 16,-20 0 2-16,3 2-6 15,-16 3 2-15,-10 6 0 16,1 4 4-16,-23 6 4 15,-22 3-5-15,-20 3-3 16,-19 0 1-16,-15 0 1 16,-8 0-2-16,-15 0 0 15,-20 0 0-15,-2 0 1 16,-23 0 0-16,3 0-1 16,-16 0 0-16,0 0-5 0,0 0-21 15,-16 0-41-15,-26 0-60 16,-22 0-114-16,16 0-296 15</inkml:trace>
  <inkml:trace contextRef="#ctx0" brushRef="#br0" timeOffset="53033.46">26504 1338 434 0,'0'0'208'0,"0"0"-66"0,0 0-14 0,0 0-11 0,0 0-29 16,0 0-15-16,0 0-3 16,0-16-8-16,0 14-7 15,0-6 4-15,0 4-9 16,0-4-11-16,0 3-2 15,0 0 1-15,0 3-8 0,0-1 3 16,0 2-5-16,3-2-7 16,-3 3-1-16,0-3-2 15,0 2-12-15,0 1 0 16,0 0-2-16,0 0-4 16,0 0-8-16,0 1 4 15,7 21 0-15,2 10 4 16,4 5 3-16,-6 7 1 15,12 7 0-15,-13 2-4 16,-2-3 0-16,-4-6 0 16,6-5 2-16,-6-9-2 15,6-12 0-15,-6-6 0 0,4-8 0 16,-4-4-1-16,0 0 2 16,0 0-3-16,0 0-2 15,0 0-46-15,-16 0-82 16,-49 0-147-16,-5 0-471 15</inkml:trace>
  <inkml:trace contextRef="#ctx0" brushRef="#br0" timeOffset="53867.22">26665 2670 586 0,'0'0'302'0,"0"0"-104"0,0 0-42 0,0 0-67 15,0 0-17-15,0 0 6 16,0-54-20-16,0 54-13 16,0 0-22-16,0 0-6 15,0 0-17-15,0 8 0 0,0 20 0 16,0 10 6-16,12 5 6 16,4 7 2-16,0 0 5 15,-6 3-8-15,0-5-2 16,-1-7 0-16,-6-9-6 15,7-1-3-15,-4-9 1 16,-2-5 1-16,5-9 0 16,-9-5-2-16,0 1 0 15,0-4 0-15,0 0-1 16,0 0-5-16,0 0-58 16,0-11-112-16,-32-10-169 15</inkml:trace>
  <inkml:trace contextRef="#ctx0" brushRef="#br0" timeOffset="54634.15">29156 1554 301 0,'0'0'354'0,"0"0"-119"0,0 0-66 0,0 0-21 0,0 0-58 16,0 0-24-16,105-111-5 16,-69 93-4-16,-4 3 8 15,-13 6-23-15,-9 6-16 0,-10 3-1 16,9 0-16 0,7 3-4-16,13 21-4 0,0 10 3 15,0 4 3-15,-20 9 6 16,-2-1-2-16,-4 2-6 15,-3-6 0-15,0-8 3 16,0-7-8-16,0-4 2 16,0-7-1-16,0-8-1 15,0-1 0-15,0-5 0 16,0 1 0-16,0 0-4 16,0 1-24-16,0 3-81 15,-19 6-108-15,-20 3-156 16</inkml:trace>
  <inkml:trace contextRef="#ctx0" brushRef="#br0" timeOffset="55450.93">29348 3266 558 0,'0'0'301'0,"0"0"-58"0,0 0-87 0,0 0-35 0,0-131-50 16,0 116 17-16,0 7-23 15,0 4-8-15,0 4-17 16,6 0-24-16,-2 0-9 15,2 0-7-15,13 24 2 16,1 10-2-16,8 13 9 16,-2 7 0-16,-10 4 0 15,-10 4 4-15,4-4-8 16,0-5-1-16,-4-8-1 16,7-6-3-16,-13-12 1 15,6-6-1-15,-2-10 2 16,2-7-5-16,-6-4 6 15,0 0 0-15,0 0-3 16,0 0-1-16,0 0-45 0,-10 0-141 16,-41 0-274-16</inkml:trace>
  <inkml:trace contextRef="#ctx0" brushRef="#br0" timeOffset="66183.64">16549 11416 910 0,'0'0'127'0,"0"0"-44"0,0 0 24 0,0 0 9 16,0 0 7-16,0 0-58 0,0 0-23 15,-122-12-23-15,122 12-5 16,23 0-6-16,67 0 2 16,25 0 0-16,36 0-4 15,19 0-2-15,22 0-4 16,23 0-2-16,19-3 2 15,10 2 0-15,2-3 0 16,-12 4 2-16,-32-2 2 16,-19-1-4-16,-22 3 3 15,-24-2-3-15,-21-1 0 16,-42 2 0-16,-17-2 0 16,-31 2-1-16,-16 1-5 15,-10-4-4-15,0 1-10 0,0 2-13 16,-26-2-33-16,-32 3-2 15,13 0-16-15,10 0-41 16,3 0-89-16,22 0-290 16</inkml:trace>
  <inkml:trace contextRef="#ctx0" brushRef="#br0" timeOffset="69450.73">10964 12632 860 0,'0'0'96'0,"0"0"-4"0,-256-71-9 0,201 62 49 0,26 4-19 0,23 5-14 16,-7 0-26-16,13 0-32 15,0 0-17-15,0 0-6 16,0 0-9-16,29 5-5 16,54 5 2-16,33 7 5 15,35-7-4-15,15-1-5 16,14 1 0-16,15-6 0 15,7 4 0-15,7-4-2 16,15 4-22-16,-6-1-40 16,3 9-64-16,-6-1-102 15,-22 5-382-15</inkml:trace>
  <inkml:trace contextRef="#ctx0" brushRef="#br0" timeOffset="74385.12">10454 13593 806 0,'0'0'38'0,"0"0"34"0,0 0-9 0,0 0 18 16,0 0-12-16,0 0 11 15,0 0-23-15,0 0-25 0,-118-13-23 16,118 13-2 0,16 0-5-16,64 0 0 0,39 0 10 15,31 1 5-15,30-1-4 16,15 4-10-16,23 1 2 15,1 0-3-15,-5 3 0 16,1 0 3-16,0 3-4 16,-13-3-1-16,-29 4 0 15,-32-1-7-15,-25-2 6 16,-20 3-5-16,-13-3-22 16,-12 1-7-16,-1 5-69 15,1 0-66-15,-1-1-147 16,1 1-318-16</inkml:trace>
  <inkml:trace contextRef="#ctx0" brushRef="#br0" timeOffset="75200.02">17643 13701 843 0,'0'0'93'0,"0"0"18"0,0 0-32 0,0 0 3 0,0 0-12 16,0 0-8-16,-158-24-13 15,158 24-12-15,0 0-15 16,0 0-21-16,0 0-1 15,0 0 0-15,39 0 0 16,44 0 1-16,30 0 2 16,18 0 1-16,0 0-2 15,10 0-2-15,10 0 0 16,-10-3 0-16,0-2 0 16,-12-2 0-16,-24 1 2 15,-2 1-2-15,-26 1-1 16,-13 4-5-16,-26 0-15 15,-9 0-23-15,-19 0-8 0,-4 0-11 16,-6 0-51-16,0 0-22 16,0 4-111-16,0 7-180 15</inkml:trace>
  <inkml:trace contextRef="#ctx0" brushRef="#br0" timeOffset="77000.73">22615 13629 1231 0,'0'0'21'0,"0"0"38"0,0 0-38 0,0 0-16 16,0 0 4-16,0 0-6 15,96-18-1-15,10 18 1 16,26 0 3-16,9 0-6 16,0 0 1-16,0 0 2 15,0 0-3-15,0 0-8 16,-6 0-19-16,-23 0-56 16,-3 0-62-16,-32 0-117 15,0 0-221-15</inkml:trace>
  <inkml:trace contextRef="#ctx0" brushRef="#br0" timeOffset="79517.53">13366 14729 879 0,'0'0'84'0,"0"0"7"0,0 0-13 15,-331-22 3-15,226 22-1 0,-8 0-7 16,20 0-26-16,16 0 12 16,23 0-16-16,32 0-2 15,12 0-15-15,10 0-8 16,0 0-9-16,0 0-7 16,10 0-2-16,66 0 0 15,78-3 3-15,42-1 5 16,38-2-7-16,48 0-2 15,10-2 3-15,22 0-2 16,-16 3 0-16,-12 1-1 16,-27-1 1-16,-31 5-1 15,-26 0-1-15,-39 0-10 0,-25 0-19 16,-42 0-9 0,-12 0-15-16,-33 5-13 0,-25-1-23 15,-26 2-80-15,0 0-108 16,-10-5-204-16</inkml:trace>
  <inkml:trace contextRef="#ctx0" brushRef="#br0" timeOffset="91950.93">5158 5465 1168 0,'0'0'163'0,"0"0"-38"0,0 0-12 0,0 0-31 16,0 0-34 0,0 0-21-16,0 0-13 0,-54 0-12 15,146 0 0-15,59 0-2 16,45 0 6-16,22 0-4 15,-7 0-2-15,1-3 0 16,-16-4-13-16,-27 2-31 16,-18-2-61-16,-35 3-125 15,-33-2-225-15</inkml:trace>
  <inkml:trace contextRef="#ctx0" brushRef="#br0" timeOffset="94583.28">12686 16530 893 0,'0'0'36'0,"0"0"17"0,0 0 2 0,-253 0 3 0,249 0 7 16,4 0 7-16,10 0-66 15,86 0 0-15,55 0 10 16,45-4 1-16,31-1-3 0,7 0-14 16,10 5 0-1,-7 0 0-15,-12 0 3 0,-11 0-1 16,-31 0-2-16,-26 0-7 15,-32 0-3-15,-25 0-30 16,-23 0-33-16,-20 0-12 16,-18 6-19-16,-7-1-147 15,-26 6-168-15</inkml:trace>
  <inkml:trace contextRef="#ctx0" brushRef="#br0" timeOffset="97450.03">7162 17310 767 0,'0'0'83'0,"0"0"29"0,0 0-20 0,0 0-10 15,0 0-15-15,0 0-7 16,0 0-40-16,-48-7-19 16,128 2 5-16,39-4-5 15,50-2 5-15,21 1-2 16,18-4-1-16,26 2 2 15,19 2-2-15,10-3-3 16,0 3 0-16,-16 5-6 16,-32 1-79-16,-29 4-78 15,-55 0-170-15</inkml:trace>
  <inkml:trace contextRef="#ctx0" brushRef="#br0" timeOffset="102317.06">26578 855 261 0,'0'0'476'0,"0"0"-273"0,0 0-53 0,0 0-56 0,0 0-19 16,0 0-32 0,0 0-10-16,0-3 22 0,0 3-5 15,0 0-2-15,0 0-2 16,0 0-4-16,0 0-3 15,0 0-21-15,-16 0-1 16,-32 0-13-16,-10 4 5 16,-25 2-1-16,15-1-5 15,-5-2 2-15,5-2 4 16,-5-1-9-16,15 0 1 16,3 0-1-16,-2 0 9 0,9 0-6 15,-7 0 4-15,7 0-4 16,0 0 0-16,16 0 3 15,0 0-5-15,19 0 3 16,7 0 4-16,-4 0-8 16,4 0-8-16,6 7 8 15,-13-2 6-15,6 5-6 16,1 2-3-16,-7-2 3 16,3 3 3-16,10 4 0 15,-9 1 2-15,6 3-4 16,3 4-1-16,0 3 5 15,0 3-3-15,0 3 3 0,0 2-1 16,0 3-1 0,0-1 2-16,0 5 1 0,0 4 4 15,0 6-3 1,0 5-1-16,0 5 3 0,0 6-7 16,0-4 7-16,0-1-1 15,-7-4-6-15,4-9-1 16,3 0 1-16,0-9-1 15,0-8 6-15,0-2 11 16,0-8-17-16,0 2 3 16,0-4 3-16,0 1 5 15,0-6-5-15,0 0-7 16,0-3 4-16,0-6-5 16,0 2 6-16,0-9-5 15,0 0 0-15,0 2 4 16,0-3-1-16,10 0-3 0,12 0 0 15,17 0 3-15,28 0-2 16,7 0 9-16,19 0-10 16,0-8 0-16,25-3 1 15,1-2 1-15,9 1 0 16,-16-2-1-16,-16 3 0 16,-19 2-1-16,-19 2 0 15,-13 3-1-15,-7-3 1 16,-5 0 1-16,-8 1 0 15,1-1 1-15,-7-1 0 16,-3 0-1-16,-3-3 7 0,-3-5-7 16,-1-3 2-16,-2-1 0 15,-7-5 1 1,0 0-2-16,0-10 2 16,0-7-4-16,0-8 1 0,0-4 0 15,0-5 0-15,-10-11 0 16,-12 4 5-16,-11-3-2 15,5 7 5-15,-1-1-4 16,0 4-1-16,6 3 3 16,1 7-4-16,-4 5 4 15,7 2-1-15,6 6-3 16,7 3 0-16,3 2-2 16,-1 1 2-16,4-2-6 15,0 7 3-15,0 7 0 0,0 5 0 16,0 6-3-16,0 4-15 15,0 2-32-15,0 1-65 16,0 0-75-16,0 0-176 16</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8:15:17.374"/>
    </inkml:context>
    <inkml:brush xml:id="br0">
      <inkml:brushProperty name="width" value="0.05" units="cm"/>
      <inkml:brushProperty name="height" value="0.05" units="cm"/>
      <inkml:brushProperty name="color" value="#E71224"/>
    </inkml:brush>
  </inkml:definitions>
  <inkml:trace contextRef="#ctx0" brushRef="#br0">48 169 9156,'0'0'10915,"-8"-3"-10198,-24-11 65,25 11 1790,12 2-2461,0 0 1,1 0 0,-1 0 0,1 1 0,0 0-1,-1 0 1,1 0 0,8 2 0,8 0 10,1529 4 615,-1185-22-834,118-2 127,989-10-134,-710-7 288,-559 31-266,-75 3 47,0-6 0,146-25 0,-252 24 129,-39 4 12,-43 3-8,55 1-108,-2 0-267,0 0-1,0 1 0,-1 0 0,1 0 1,0 0-1,-10 4 0,-13 15-8062</inkml:trace>
</inkml:ink>
</file>

<file path=ppt/ink/ink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8:42:32.473"/>
    </inkml:context>
    <inkml:brush xml:id="br0">
      <inkml:brushProperty name="width" value="0.05" units="cm"/>
      <inkml:brushProperty name="height" value="0.05" units="cm"/>
      <inkml:brushProperty name="color" value="#E71224"/>
    </inkml:brush>
  </inkml:definitions>
  <inkml:trace contextRef="#ctx0" brushRef="#br0">46 0 12214,'0'0'8371,"-3"3"-8125,0 2-246,0 0-1,1 0 1,0 1 0,0-1 0,0 1 0,1-1-1,-1 1 1,1-1 0,1 1 0,-1 0-1,1 0 1,0-1 0,0 1 0,1 0 0,1 7-1,-1-3 1,0-1 0,1 0 0,0 1 0,1-1-1,0-1 1,1 1 0,-1 0 0,2-1 0,5 10 0,-4-11 20,1-1 0,-1-1 0,1 1 0,0-1 0,0 0 1,1-1-1,0 1 0,0-2 0,0 1 0,0-1 0,0 0 1,1-1-1,-1 0 0,1 0 0,-1-1 0,1 0 0,0 0 1,9-2-1,-13 2 40,0-1 1,0 0-1,0-1 1,0 1-1,0-1 1,0 0-1,0 0 1,0-1-1,0 1 0,-1-1 1,1 0-1,-1-1 1,1 1-1,-1-1 1,0 0-1,0 0 1,0 0-1,0 0 1,0-1-1,-1 1 1,1-1-1,-1 0 1,0 0-1,-1 0 1,1-1-1,-1 1 1,1-1-1,-1 1 1,-1-1-1,1 0 0,1-8 1,-2 8-49,0 0 1,0 0 0,-1 0-1,0 0 1,0 0-1,0 0 1,-1 0-1,0 0 1,0 0-1,0 0 1,0 0-1,-1 0 1,0 0 0,0 0-1,0 1 1,0-1-1,-1 1 1,0 0-1,0 0 1,0 0-1,0 0 1,-1 0-1,0 0 1,1 1 0,-8-5-1,1 3-117,1 0 0,-1 0-1,0 1 1,0 0 0,-1 1 0,1 0 0,-1 1-1,0 0 1,1 1 0,-1 0 0,-14 0-1,19 1-112,0 1 0,0-1 0,0 1 0,0 0 0,-1 0 0,2 1 0,-1 0-1,0 0 1,0 0 0,1 1 0,-1 0 0,-6 4 0,5-1-825,-1 0 0,1 0 1,0 1-1,-7 9 0,-15 24-9113</inkml:trace>
</inkml:ink>
</file>

<file path=ppt/ink/ink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8:42:32.822"/>
    </inkml:context>
    <inkml:brush xml:id="br0">
      <inkml:brushProperty name="width" value="0.05" units="cm"/>
      <inkml:brushProperty name="height" value="0.05" units="cm"/>
      <inkml:brushProperty name="color" value="#E71224"/>
    </inkml:brush>
  </inkml:definitions>
  <inkml:trace contextRef="#ctx0" brushRef="#br0">116 80 9636,'0'0'11752,"-4"7"-11607,2-2-127,0 0 0,0 1 1,0-1-1,0 0 1,1 1-1,0-1 1,0 1-1,1 0 1,0-1-1,0 9 1,1-10-13,-1-1 0,1 1 0,0-1 1,0 0-1,1 1 0,-1-1 1,1 0-1,-1 0 0,1 0 1,0 0-1,0 0 0,0 0 0,1-1 1,-1 1-1,1-1 0,-1 1 1,1-1-1,0 0 0,0 0 0,0 0 1,3 1-1,3 1 93,-1 0 1,0-1-1,1 0 1,0 0-1,0-1 0,0 0 1,0-1-1,0 0 0,0 0 1,0-1-1,0 0 1,0-1-1,1 0 0,-1 0 1,9-3-1,-14 3-53,0-1 0,-1 1 0,1-1 1,0 1-1,-1-1 0,1 0 0,-1 0 0,0-1 0,1 1 0,-1-1 0,0 0 0,-1 1 0,1-1 0,0-1 1,-1 1-1,0 0 0,1-1 0,-1 1 0,-1-1 0,1 1 0,0-1 0,-1 0 0,0 0 0,0 0 0,0 0 1,0 0-1,-1 0 0,0 0 0,1 0 0,-1 0 0,-1 0 0,1 0 0,-1 0 0,1 0 0,-3-5 0,1 3-53,0 1-1,0-1 1,0 0-1,-1 1 1,0 0-1,-1 0 1,1 0-1,-1 0 1,0 0-1,0 1 1,0-1-1,0 1 1,-1 0-1,0 1 1,0-1-1,0 1 1,0 0-1,-1 0 1,1 0-1,-1 1 1,1 0-1,-1 0 1,-10-2-1,-9-1-741,0 0-1,-1 1 1,1 2 0,-32 0-1,6 4-2790,8 7-2863</inkml:trace>
</inkml:ink>
</file>

<file path=ppt/ink/ink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8:42:39.902"/>
    </inkml:context>
    <inkml:brush xml:id="br0">
      <inkml:brushProperty name="width" value="0.05" units="cm"/>
      <inkml:brushProperty name="height" value="0.05" units="cm"/>
      <inkml:brushProperty name="color" value="#E71224"/>
    </inkml:brush>
  </inkml:definitions>
  <inkml:trace contextRef="#ctx0" brushRef="#br0">0 0 4946,'0'0'3202,"0"13"-3026,4-13-208,-2 0-913,7-11-5506</inkml:trace>
</inkml:ink>
</file>

<file path=ppt/ink/ink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8:42:51.590"/>
    </inkml:context>
    <inkml:brush xml:id="br0">
      <inkml:brushProperty name="width" value="0.05" units="cm"/>
      <inkml:brushProperty name="height" value="0.05" units="cm"/>
      <inkml:brushProperty name="color" value="#E71224"/>
    </inkml:brush>
  </inkml:definitions>
  <inkml:trace contextRef="#ctx0" brushRef="#br0">0 302 15879,'0'0'6563,"109"43"-5250,-45-43-257,2-19-239,0-5-161,-2-7-464,-3-8-192,-3-6-64,0-1-944,-7 0-1666,-10-2-1295,-6 1-5556</inkml:trace>
</inkml:ink>
</file>

<file path=ppt/ink/ink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8:42:31.768"/>
    </inkml:context>
    <inkml:brush xml:id="br0">
      <inkml:brushProperty name="width" value="0.05" units="cm"/>
      <inkml:brushProperty name="height" value="0.05" units="cm"/>
      <inkml:brushProperty name="color" value="#E71224"/>
    </inkml:brush>
  </inkml:definitions>
  <inkml:trace contextRef="#ctx0" brushRef="#br0">153 145 14919,'0'0'5666,"-19"-1"-5522,8 1-130,4-1-7,0 1 0,1 0-1,-1 0 1,0 1 0,0 0 0,-11 2 0,15-2-4,0 1 0,0-1 1,1 0-1,-1 1 0,1-1 1,-1 1-1,1 0 1,0 0-1,-1 0 0,1 0 1,0 0-1,0 1 0,1-1 1,-1 0-1,0 1 1,1 0-1,-1-1 0,1 1 1,0 0-1,0-1 0,0 1 1,-1 5-1,-3 10 36,1 1 1,1 0-1,0 0 0,2 1 0,0-1 1,3 34-1,-1-47-23,0 1 0,0-1 0,1 0 0,0 1 0,0-1 0,0 0 0,1 0 0,0-1 0,0 1 0,1-1 0,0 1 0,-1-1 0,2 0 0,-1 0 0,1-1 0,-1 1 0,1-1 0,0 0 0,1 0 0,-1-1 0,1 0 0,0 0 0,9 4 0,-1-2 73,0 0 0,1-1-1,-1-1 1,1 0-1,0-1 1,0-1 0,0 0-1,0-1 1,0-1 0,-1 0-1,19-4 1,-25 4-41,-1-1 0,0 0 0,0 0 0,-1-1 0,1 0 0,0 0 0,-1 0 0,0-1 0,0 0-1,0 0 1,0-1 0,0 1 0,-1-1 0,0-1 0,0 1 0,-1-1 0,1 0 0,-1 0 0,0 0 0,-1 0 0,1-1 0,-1 1 0,-1-1 0,4-12 0,-3 6-35,-2 1 0,1-1 0,-2 1 0,1-1 0,-2 1 0,0-1 0,0 0 0,-1 1 0,-1 0 0,0 0 1,-1-1-1,0 2 0,-1-1 0,0 0 0,0 1 0,-10-13 0,5 9-127,0 1 0,-1 0 0,-1 0 0,0 1 0,-1 1 1,0 0-1,-1 1 0,0 1 0,-1 0 0,0 0 0,-17-6 0,28 13-40,0 2 0,0-1 1,0 0-1,-1 1 0,1 0 0,0 0 0,-1 0 1,1 0-1,-1 1 0,1 0 0,-1 0 0,1 0 1,-1 0-1,1 1 0,-1-1 0,1 1 1,-9 3-1,9-1-283,-1-1 1,1 1 0,-1 1-1,1-1 1,0 0 0,0 1-1,1 0 1,-1 0 0,1 0-1,0 0 1,0 1-1,0 0 1,0-1 0,-2 9-1,-21 49-5867</inkml:trace>
</inkml:ink>
</file>

<file path=ppt/ink/ink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8:42:32.143"/>
    </inkml:context>
    <inkml:brush xml:id="br0">
      <inkml:brushProperty name="width" value="0.05" units="cm"/>
      <inkml:brushProperty name="height" value="0.05" units="cm"/>
      <inkml:brushProperty name="color" value="#E71224"/>
    </inkml:brush>
  </inkml:definitions>
  <inkml:trace contextRef="#ctx0" brushRef="#br0">105 130 14983,'0'0'1553,"-5"19"-1361,0-3-156,1-1 1,-4 33-1,8-45-33,0-1 1,1 1-1,-1-1 1,1 0-1,-1 1 1,1-1-1,0 0 0,0 1 1,0-1-1,1 0 1,-1 0-1,0 0 1,1 0-1,-1 0 0,1 0 1,0 0-1,-1-1 1,1 1-1,0-1 1,0 1-1,0-1 0,0 0 1,1 1-1,-1-1 1,0 0-1,0-1 0,4 2 1,5 2 118,-1-2 0,1 1 1,0-1-1,12 0 0,-11 0 128,1-1-1,-1-1 1,0 0 0,1 0 0,-1-2-1,1 1 1,-1-2 0,22-6-1,-29 7-169,-1-1 0,1 1-1,-1 0 1,0-1 0,0 0-1,0 0 1,-1 0 0,1-1 0,-1 1-1,0-1 1,0 0 0,0 0-1,0 0 1,0 0 0,-1 0-1,0-1 1,0 1 0,0-1-1,-1 1 1,1-1 0,-1 0 0,0 0-1,-1 1 1,1-1 0,-1-6-1,1 5-69,-1-1-1,0 1 1,-1-1-1,0 1 0,0-1 1,0 1-1,-1 0 1,0 0-1,0-1 0,0 1 1,-1 1-1,0-1 1,0 0-1,-1 1 1,1-1-1,-1 1 0,0 0 1,-1 0-1,1 1 1,-1-1-1,0 1 0,0 0 1,0 0-1,-1 1 1,1 0-1,-13-6 1,7 4-144,-1 1 0,-1 0 1,1 0-1,0 1 0,-1 1 1,0 0-1,1 1 0,-1 0 1,0 1-1,0 0 1,0 1-1,1 1 0,-15 3 1,21-4-283,0 2 0,-1-1 0,1 1 0,0 0 0,1 0 0,-1 1 0,1 0 0,-1 0-1,1 0 1,0 0 0,0 1 0,1 0 0,0 0 0,-5 7 0,-18 36-8212</inkml:trace>
</inkml:ink>
</file>

<file path=ppt/ink/ink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8:42:34.715"/>
    </inkml:context>
    <inkml:brush xml:id="br0">
      <inkml:brushProperty name="width" value="0.05" units="cm"/>
      <inkml:brushProperty name="height" value="0.05" units="cm"/>
      <inkml:brushProperty name="color" value="#E71224"/>
    </inkml:brush>
  </inkml:definitions>
  <inkml:trace contextRef="#ctx0" brushRef="#br0">57 83 14823,'0'0'2798,"-4"-16"-634,-12-51-502,15 79 716,-3 66-2320,-21 507 1604,19-415-2473,6-170 752,0 0 0,0 0 0,0 1 0,0-1 0,-1 0 1,1 0-1,0 1 0,0-1 0,0 0 0,0 0 0,0 1 0,0-1 0,0 0 0,0 0 0,0 1 0,1-1 0,-1 0 1,0 0-1,0 1 0,0-1 0,0 0 0,0 0 0,0 0 0,0 1 0,1-1 0,-1 0 0,0 0 0,0 0 0,0 1 1,0-1-1,1 0 0,-1 0 0,0 0 0,0 0 0,0 0 0,1 0 0,-1 1 0,0-1 0,0 0 0,1 0 1,-1 0-1,0 0 0,0 0 0,1 0 0,-1 0 0,0 0 0,0 0 0,1 0 0,-1 0 0,0 0 0,0 0 0,0 0 1,1 0-1,-1 0 0,0 0 0,0-1 0,1 1 0,-1 0 0,0 0 0,0 0 0,1 0 0,14-14-2053,13-25-1575,2-17-2823</inkml:trace>
</inkml:ink>
</file>

<file path=ppt/ink/ink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8:42:35.209"/>
    </inkml:context>
    <inkml:brush xml:id="br0">
      <inkml:brushProperty name="width" value="0.05" units="cm"/>
      <inkml:brushProperty name="height" value="0.05" units="cm"/>
      <inkml:brushProperty name="color" value="#E71224"/>
    </inkml:brush>
  </inkml:definitions>
  <inkml:trace contextRef="#ctx0" brushRef="#br0">211 166 15767,'0'0'3439,"-3"-16"-1467,1 9-1780,1 3-60,0 0 0,0-1 0,0 1 0,1-1 0,-1 0 0,1 1 0,0-1-1,1 1 1,0-7 0,0 8-87,0 1 0,1-1 0,-1 1 0,1-1-1,-1 1 1,1 0 0,0 0 0,0-1 0,0 1 0,0 1-1,0-1 1,0 0 0,0 0 0,1 1 0,-1-1-1,1 1 1,-1 0 0,1 0 0,-1 0 0,1 0 0,0 0-1,4 0 1,51-13 300,1 3 0,94-7 0,125 11 112,-239 6-452,1 3 1,0 1-1,-1 1 1,52 13 0,-81-14-6,0 0 0,1 0 0,-1 1 0,0 0 0,-1 1 1,1 0-1,-1 1 0,0 0 0,-1 0 0,1 1 1,-1 0-1,0 0 0,-1 1 0,0 0 0,0 0 1,-1 1-1,0 0 0,0 0 0,-1 0 0,8 20 1,2 20 41,-2 1 0,9 74 0,-1 105 117,-20-217-156,14 341 143,-15-348-141,-1 0 0,1 0 0,-1 0 0,0 0-1,0 0 1,-1-1 0,1 1 0,-1 0-1,0-1 1,-1 1 0,1-1 0,-1 0 0,0 0-1,0 0 1,0 0 0,0 0 0,-1-1-1,1 1 1,-1-1 0,0 0 0,0 0 0,0-1-1,0 1 1,-1-1 0,1 0 0,-1 0-1,0 0 1,-5 1 0,-15 4 19,-1 0 0,0-2 0,0-1 0,-28 0 0,37-2-10,-627 5 180,383-23-48,144 7-148,88 3 37,29 6-53,0 0 0,-1-1 0,1 1 0,0 0 0,0 0 1,-1 0-1,1-1 0,0 1 0,0 0 0,-1 0 0,1-1 0,0 1 0,0 0 0,-1 0 0,1-1 0,0 1 0,0 0 0,0-1 0,0 1 0,0 0 0,0-1 0,0 1 1,-1 0-1,1-1 0,0 1 0,0-1 0,0 1 0,0 0 0,0-1 0,1 1 0,-1 0 0,0-1 0,0 1 0,0 0 0,0-1 0,0 1 0,3-3-184,-1 1 0,0-1 0,1 1 0,-1 0-1,1 0 1,0 0 0,0 0 0,0 1 0,0-1-1,0 1 1,0-1 0,4 0 0,108-36-7191,-39 12-723</inkml:trace>
</inkml:ink>
</file>

<file path=ppt/ink/ink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8:42:35.959"/>
    </inkml:context>
    <inkml:brush xml:id="br0">
      <inkml:brushProperty name="width" value="0.05" units="cm"/>
      <inkml:brushProperty name="height" value="0.05" units="cm"/>
      <inkml:brushProperty name="color" value="#E71224"/>
    </inkml:brush>
  </inkml:definitions>
  <inkml:trace contextRef="#ctx0" brushRef="#br0">0 17 15607,'0'0'9327,"8"-6"-8924,-6 5-397,0-1 1,0 1-1,0 0 0,0 0 1,0 0-1,0 0 0,0 1 1,0-1-1,0 0 0,0 1 1,4-1-1,-5 1-2,0 0 0,-1 0 1,1 1-1,0-1 0,0 0 0,0 0 0,-1 1 0,1-1 0,0 0 1,0 1-1,-1-1 0,1 1 0,0-1 0,0 1 0,-1-1 0,1 1 1,-1 0-1,1-1 0,-1 1 0,1 0 0,-1-1 0,1 2 0,3 8 47,-1 0 0,0 0 0,0 0 0,-1 0 0,0 14-1,-2-23-46,7 68 47,-4 109-1,-4-106-2216,8-79 1099,46-108 1147,-7 10-13,47-40 1651,-92 143-1329,-6 4-377,0 0-1,0-1 0,0 1 0,1 1 0,-1-1 0,0 1 0,1 0 0,0 0 0,0 0 0,0 1 0,-5 4 0,-4 3-2,11-9-10,-13 9-35,0 1 1,0 1-1,-17 20 0,29-29 31,1-1-1,-1 0 1,0 1-1,1-1 1,0 1-1,0 0 1,0-1-1,0 1 1,1 0 0,0 0-1,-1 0 1,1 1-1,1-1 1,-1 0-1,1 0 1,-1 1-1,1-1 1,1 0-1,-1 0 1,0 1-1,1-1 1,1 4-1,2-2 11,0 0-1,0-1 0,0 0 1,1 1-1,0-2 1,0 1-1,1 0 0,-1-1 1,1 0-1,0-1 0,7 5 1,16 11-12,-23-14 36,1 1 0,-1 0 1,-1 0-1,1 0 0,-1 1 1,0-1-1,0 1 0,-1 1 1,0-1-1,0 1 0,5 15 1,1 31-1353,-7 6-5382,-3-50 521</inkml:trace>
</inkml:ink>
</file>

<file path=ppt/ink/ink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8:42:36.318"/>
    </inkml:context>
    <inkml:brush xml:id="br0">
      <inkml:brushProperty name="width" value="0.05" units="cm"/>
      <inkml:brushProperty name="height" value="0.05" units="cm"/>
      <inkml:brushProperty name="color" value="#E71224"/>
    </inkml:brush>
  </inkml:definitions>
  <inkml:trace contextRef="#ctx0" brushRef="#br0">0 0 17912,'0'0'10069,"51"104"-9413,-36-54-416,-1 8-208,1 3-16,-3 4-32,0 3-576,-1 1-1281,-9-3-2113,-2 3-2145</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8:12:13.450"/>
    </inkml:context>
    <inkml:brush xml:id="br0">
      <inkml:brushProperty name="width" value="0.05" units="cm"/>
      <inkml:brushProperty name="height" value="0.05" units="cm"/>
      <inkml:brushProperty name="color" value="#E71224"/>
    </inkml:brush>
  </inkml:definitions>
  <inkml:trace contextRef="#ctx0" brushRef="#br0">114 14 12886,'0'0'11736,"4"-5"-11176,6-4-422,-3 15 31,-4 37 201,-14 70 63,-46 115-15,6-28-3149,44-161-1343,-4 55 0,11-60-2553</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8:15:17.988"/>
    </inkml:context>
    <inkml:brush xml:id="br0">
      <inkml:brushProperty name="width" value="0.05" units="cm"/>
      <inkml:brushProperty name="height" value="0.05" units="cm"/>
      <inkml:brushProperty name="color" value="#E71224"/>
    </inkml:brush>
  </inkml:definitions>
  <inkml:trace contextRef="#ctx0" brushRef="#br0">1 0 11125,'0'0'7484,"23"3"-6479,429 18 537,-134-11-960,-298-9-592,-10-2-3,-1 1-1,1 1 0,0 0 0,0 0 0,-1 1 0,1 0 0,-1 0 0,1 1 0,-1 0 0,10 6 0,-19-9-30,1 0 0,-1 1-1,1-1 1,-1 0 0,1 1-1,-1-1 1,1 1 0,-1-1 0,1 0-1,-1 1 1,1-1 0,-1 1-1,0 0 1,1-1 0,-1 1 0,0-1-1,1 1 1,-1-1 0,0 1-1,0 0 1,0-1 0,0 1-1,1 0 1,-1-1 0,0 1 0,0 0-1,0-1 1,0 1 0,0-1-1,-1 1 1,1 0 0,0-1 0,0 1-1,0 0 1,0-1 0,-1 1-1,1-1 1,0 1 0,-1 0 0,-1 1-322,1-1 1,0 0 0,-1 0 0,1 0 0,-1 0 0,1 0 0,-1 0 0,1 0 0,-1-1 0,1 1 0,-1 0 0,-3 0 0,-21 3-6113</inkml:trace>
</inkml:ink>
</file>

<file path=ppt/ink/ink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8:42:38.602"/>
    </inkml:context>
    <inkml:brush xml:id="br0">
      <inkml:brushProperty name="width" value="0.05" units="cm"/>
      <inkml:brushProperty name="height" value="0.05" units="cm"/>
      <inkml:brushProperty name="color" value="#E71224"/>
    </inkml:brush>
  </inkml:definitions>
  <inkml:trace contextRef="#ctx0" brushRef="#br0">0 0 6979,'0'0'1473,"4"9"-1729,3-7-256,1-2-1313,2 0-3362</inkml:trace>
</inkml:ink>
</file>

<file path=ppt/ink/ink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8:42:38.961"/>
    </inkml:context>
    <inkml:brush xml:id="br0">
      <inkml:brushProperty name="width" value="0.05" units="cm"/>
      <inkml:brushProperty name="height" value="0.05" units="cm"/>
      <inkml:brushProperty name="color" value="#E71224"/>
    </inkml:brush>
  </inkml:definitions>
  <inkml:trace contextRef="#ctx0" brushRef="#br0">7 18 10037,'-7'1'8094,"29"0"-4928,61-1-3733,-40 0 1204,281-17-442,-354 15-5888,-3 2 21</inkml:trace>
</inkml:ink>
</file>

<file path=ppt/ink/ink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8:42:40.688"/>
    </inkml:context>
    <inkml:brush xml:id="br0">
      <inkml:brushProperty name="width" value="0.05" units="cm"/>
      <inkml:brushProperty name="height" value="0.05" units="cm"/>
      <inkml:brushProperty name="color" value="#E71224"/>
    </inkml:brush>
  </inkml:definitions>
  <inkml:trace contextRef="#ctx0" brushRef="#br0">34 1 15719,'0'0'7825,"-6"8"-7190,2-2-611,1 0 0,0 0-1,0 1 1,0-1 0,1 1 0,-1-1-1,2 1 1,-1 0 0,1 0 0,0-1-1,0 1 1,1 7 0,1 17 186,6 48 0,-1-28-27,10 315 332,-14-265-448,-2-81-112,-1-7-112,1 1 0,1-1 0,0 0-1,0 1 1,1-1 0,1 0 0,0 0 0,1 0-1,1 0 1,5 12 0,-8-23-111,0 0 0,0 0 0,0 1-1,1-1 1,-1 0 0,0-1 0,1 1 0,-1 0 0,1-1 0,-1 1 0,1-1-1,0 0 1,0 0 0,0 0 0,0 0 0,0-1 0,-1 1 0,1-1 0,0 1-1,0-1 1,0 0 0,0 0 0,0-1 0,0 1 0,0-1 0,0 1 0,0-1 0,0 0-1,5-2 1,29-26-5406</inkml:trace>
</inkml:ink>
</file>

<file path=ppt/ink/ink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8:42:41.172"/>
    </inkml:context>
    <inkml:brush xml:id="br0">
      <inkml:brushProperty name="width" value="0.05" units="cm"/>
      <inkml:brushProperty name="height" value="0.05" units="cm"/>
      <inkml:brushProperty name="color" value="#E71224"/>
    </inkml:brush>
  </inkml:definitions>
  <inkml:trace contextRef="#ctx0" brushRef="#br0">91 180 8964,'0'0'5776,"-16"-20"-2767,-47-60-1010,62 79-1945,0 0 0,0 0 0,0 0 0,0 0 0,1 0 0,-1 0 0,0 0 0,0 0 0,1-1 0,-1 1 0,1 0 0,-1-1 0,1 1 0,-1 0 0,1 0 0,0-1 0,0 1 0,-1-1 0,1 1 0,0 0 0,0-1 0,1 1 0,-1 0 0,0-1 0,0 1 0,1 0 0,-1-1 0,0 1 0,1 0 0,0-1 0,-1 1 0,2-2 0,1 2 2,-1-1 0,1 1 0,0-1-1,-1 1 1,1 0 0,0 0 0,0 0 0,0 1-1,0-1 1,4 0 0,2-1 104,67-9 61,1 4 1,-1 2 0,104 8 0,-59 0-101,26 0-38,0 6 1,-1 6-1,209 50 0,-328-58-61,-1 1-1,0 0 1,49 26-1,-64-28-29,0 0-1,-1 2 1,0-1 0,0 1 0,-1 1 0,0-1-1,-1 2 1,0-1 0,0 1 0,-1 0-1,7 12 1,27 66 147,-3 1 0,47 169 1,-73-218-131,-7-24-4,1 0-2,-1 1 0,0-1 0,-1 1 0,-1 0 0,-1 0 0,0 0 0,-1 1 0,-2 21 0,0-36-2,0 1 1,0-1-1,-1 1 1,1-1-1,-1 1 1,1-1-1,-1 0 0,0 0 1,-1 0-1,1 0 1,0 0-1,-1 0 1,0-1-1,1 1 0,-1-1 1,0 0-1,0 0 1,-1 0-1,-3 2 0,-7 3 14,-1-1 0,0 0 0,-18 4 0,30-10-12,-60 16 2,-2-2 0,1-4 1,-77 2-1,-200-9-65,184-5 80,-487-18 284,642 19-2137,12 1 471,36-2-961,18 0-2980,6-4-6294</inkml:trace>
</inkml:ink>
</file>

<file path=ppt/ink/ink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8:42:41.549"/>
    </inkml:context>
    <inkml:brush xml:id="br0">
      <inkml:brushProperty name="width" value="0.05" units="cm"/>
      <inkml:brushProperty name="height" value="0.05" units="cm"/>
      <inkml:brushProperty name="color" value="#E71224"/>
    </inkml:brush>
  </inkml:definitions>
  <inkml:trace contextRef="#ctx0" brushRef="#br0">11 228 19321,'0'0'6317,"0"18"-6108,5 88 445,1-21-33,-10 145 0,-3-188-595,3-28 15,2-25 114,-2-505 117,4 501-269,1 1 0,0 0 0,1 0 0,1 0 0,0 0 0,1 0 0,0 0 0,8-14 0,-11 24-23,1 1-1,0 0 1,0-1 0,0 1 0,0 0-1,0 0 1,0 0 0,1 1 0,0-1-1,-1 0 1,1 1 0,0 0-1,0 0 1,0 0 0,0 0 0,1 0-1,-1 0 1,1 1 0,-1 0 0,1 0-1,-1 0 1,1 0 0,0 0-1,-1 1 1,1-1 0,0 1 0,-1 0-1,1 0 1,0 0 0,0 1 0,-1 0-1,1-1 1,0 1 0,-1 0-1,1 1 1,5 2 0,-3 0-497,0 0 0,0 1 0,-1 0 0,1 0 1,-1 0-1,0 0 0,-1 1 0,1 0 0,-1 0 0,0 0 0,-1 0 1,1 1-1,-1 0 0,4 13 0,4 22-4565</inkml:trace>
</inkml:ink>
</file>

<file path=ppt/ink/ink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8:42:42.191"/>
    </inkml:context>
    <inkml:brush xml:id="br0">
      <inkml:brushProperty name="width" value="0.05" units="cm"/>
      <inkml:brushProperty name="height" value="0.05" units="cm"/>
      <inkml:brushProperty name="color" value="#E71224"/>
    </inkml:brush>
  </inkml:definitions>
  <inkml:trace contextRef="#ctx0" brushRef="#br0">0 154 15351,'0'0'7075,"22"0"-4874,254 0-789,-76 0-6636,-123-2 3479,-76 2 1783,0 1 0,0-1 1,-1 0-1,1 1 0,0-1 0,0 1 0,0-1 1,0 1-1,0 0 0,-1-1 0,1 1 0,0 0 0,0 0 1,-1-1-1,1 1 0,-1 0 0,1 0 0,-1 0 1,1 0-1,-1 0 0,1 0 0,-1-1 0,0 1 1,0 0-1,1 2 0,7 34 1074,-6-24-682,3 14 165,-1-1 1,-1 1 0,-1 37-1,-3-50-509,1-1-1,-2 1 0,0-1 1,0 0-1,-1 1 0,-1-1 1,0 0-1,-10 20 0,11-69 849,5 5-830,0 1 0,3-1 0,0 1 0,2 0 0,12-35 0,66-138 779,-82 195-825,-2 5-19,0 0 0,0 0 0,1 1-1,-1-1 1,0 0 0,1 0-1,0 1 1,-1-1 0,1 1 0,0-1-1,0 1 1,1 0 0,-1 0 0,0 0-1,4-2 1,-5 5-41,0 0 0,0 0 0,-1 0-1,1 0 1,0 0 0,0 1 0,-1-1 0,1 0-1,-1 0 1,1 0 0,-1 1 0,1-1 0,-1 0-1,0 1 1,0-1 0,0 0 0,0 1 0,0 0 0,1 4-13,35 238-647,-36-243 646,0 0-1,1 0 0,-1 0 0,0 1 0,1-1 0,-1 0 0,1 0 0,-1 0 0,1 0 1,0 0-1,-1 0 0,1 0 0,0 0 0,0-1 0,0 1 0,0 0 0,0 0 0,0-1 1,0 1-1,0 0 0,0-1 0,0 1 0,0-1 0,0 1 0,0-1 0,0 0 0,1 1 1,-1-1-1,0 0 0,0 0 0,0 0 0,1 0 0,-1 0 0,0 0 0,0 0 0,0 0 1,1-1-1,1 0 0,2 0 23,0 0 0,0-1 0,0 0 0,-1 0 0,1 0 0,-1-1 0,8-5-1,11-12 68,37-42 0,-44 43 97,1 2 0,0 0 0,1 1 0,20-14 0,-38 30-151,1-1 0,0 1 0,-1 0 1,1 0-1,-1 0 0,1 0 0,0 0 1,-1 0-1,1 0 0,-1 0 1,1 0-1,0 0 0,-1 0 0,1 0 1,-1 1-1,1-1 0,-1 0 0,1 0 1,-1 1-1,1-1 0,-1 0 0,1 1 1,-1-1-1,1 0 0,-1 1 0,1-1 1,-1 1-1,1-1 0,-1 1 1,0-1-1,1 1 0,-1-1 0,0 1 1,0-1-1,1 1 0,-1-1 0,0 1 1,0 0-1,0-1 0,0 1 0,0-1 1,0 1-1,0-1 0,0 1 1,0 0-1,0-1 0,0 2 0,5 41-217,-4-32 259,5 119-11,-6-83-1959,8 58 1,-7-101 1404,-1-1-1,1 1 1,0-1 0,0 1 0,0-1 0,0 1 0,1-1 0,-1 1 0,1-1 0,0 0 0,0 0 0,0 0 0,0 0 0,1 0-1,-1-1 1,6 5 0,21 8-6539</inkml:trace>
</inkml:ink>
</file>

<file path=ppt/ink/ink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8:42:42.518"/>
    </inkml:context>
    <inkml:brush xml:id="br0">
      <inkml:brushProperty name="width" value="0.05" units="cm"/>
      <inkml:brushProperty name="height" value="0.05" units="cm"/>
      <inkml:brushProperty name="color" value="#E71224"/>
    </inkml:brush>
  </inkml:definitions>
  <inkml:trace contextRef="#ctx0" brushRef="#br0">11 1 16199,'0'0'11334,"27"91"-10838,-27-38-224,0 3-144,0 1-128,-10 1-32,-3-1-480,5 2-801,2-3-1344,6-4-1585,0-10-5619</inkml:trace>
</inkml:ink>
</file>

<file path=ppt/ink/ink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8:42:50.016"/>
    </inkml:context>
    <inkml:brush xml:id="br0">
      <inkml:brushProperty name="width" value="0.05" units="cm"/>
      <inkml:brushProperty name="height" value="0.05" units="cm"/>
      <inkml:brushProperty name="color" value="#E71224"/>
    </inkml:brush>
  </inkml:definitions>
  <inkml:trace contextRef="#ctx0" brushRef="#br0">7437 671 8404,'0'0'5362,"11"-12"-4182,-61 0-1460,0-2 1,-63-28-1,8 3 139,-760-190 57,-20 90 22,-508 22 94,-49 95 165,939 44-175,154-4 162,-192 17 239,376-14 89,-205 51 1,259-45-498,36-11 221,1 4 1,1 3-1,-81 37 1,148-56-236,0 0 1,0 0 0,1 1-1,-1 0 1,2 0 0,-1 1-1,0-1 1,1 1 0,0 0-1,0 0 1,-4 11 0,-31 76 178,33-70-27,2 1 0,1 0 0,0 0 0,2 0 1,1 0-1,1 1 0,4 23 0,-1 43 118,-3-70-151,0-8-7,-1-1 0,0 1 0,-1-1 0,0 1 1,-1-1-1,0 1 0,-1-1 0,0 0 0,-7 16 1591,10-58 577,-1-25-2253,3-1 1,13-76-1,-6 81-27,-7 29 0,2 0 0,0 0 0,1 1 0,2-1 0,0 1 0,1 0 0,1 1 0,1 0 0,20-30 0,-9 23-9,2 2 1,1 0-1,1 2 1,1 0-1,1 2 0,1 1 1,0 1-1,2 2 1,0 1-1,1 1 1,0 1-1,2 2 1,46-12-1,34 0-38,1 5 0,189-9 1,-251 25 40,1256-12-1162,-719 22 717,569-46 375,-881 25 51,724 2-92,-658 14 96,624 39-56,-5-1 248,-503-40 418,-447 0-587,0 1 0,-1 0 0,1 0 0,-1 1 1,0 1-1,1 0 0,-1 0 0,-1 1 0,1 0 0,0 1 0,-1 1 1,0-1-1,0 1 0,-1 1 0,1 0 0,-2 0 0,1 1 0,-1 0 1,0 1-1,0 0 0,-1 0 0,-1 0 0,1 1 0,-2 0 0,1 0 1,-1 1-1,4 14 0,-1 17 57,-2 1-1,-2-1 1,-2 1 0,-5 64 0,2-17 118,-2 9-18,1-43 71,7 91 0,-5-146-209,1 0 0,0 0 0,-1 0 0,1 0 1,0 0-1,0 0 0,0 0 0,-1 0 0,1 0 0,0-1 0,0 1 0,0 0 0,0-1 0,0 1 1,1 0-1,-1-1 0,0 0 0,2 1 0</inkml:trace>
</inkml:ink>
</file>

<file path=ppt/ink/ink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8:42:51.109"/>
    </inkml:context>
    <inkml:brush xml:id="br0">
      <inkml:brushProperty name="width" value="0.05" units="cm"/>
      <inkml:brushProperty name="height" value="0.05" units="cm"/>
      <inkml:brushProperty name="color" value="#E71224"/>
    </inkml:brush>
  </inkml:definitions>
  <inkml:trace contextRef="#ctx0" brushRef="#br0">0 267 14919,'0'0'4773,"11"8"-3925,-4-2-711,1-1-1,-1 0 0,1 0 1,0-1-1,1 0 1,-1 0-1,1-1 1,-1 0-1,1-1 1,0 0-1,0 0 1,14 0-1,-4-2-31,0-2-1,0 0 1,0-1-1,0-1 1,0-1-1,-1 0 1,1-2-1,-1 0 1,-1-1-1,0 0 1,25-17-1,71-42-272,69-38-1603,-57 45-4459,-93 46-1485</inkml:trace>
</inkml:ink>
</file>

<file path=ppt/ink/ink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8:42:52.235"/>
    </inkml:context>
    <inkml:brush xml:id="br0">
      <inkml:brushProperty name="width" value="0.05" units="cm"/>
      <inkml:brushProperty name="height" value="0.05" units="cm"/>
      <inkml:brushProperty name="color" value="#E71224"/>
    </inkml:brush>
  </inkml:definitions>
  <inkml:trace contextRef="#ctx0" brushRef="#br0">1 1 16392,'0'0'240,"12"92"-1409,-3-23-3697</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8:15:28.747"/>
    </inkml:context>
    <inkml:brush xml:id="br0">
      <inkml:brushProperty name="width" value="0.05" units="cm"/>
      <inkml:brushProperty name="height" value="0.05" units="cm"/>
      <inkml:brushProperty name="color" value="#E71224"/>
    </inkml:brush>
  </inkml:definitions>
  <inkml:trace contextRef="#ctx0" brushRef="#br0">1 402 15079,'0'0'8145,"2"-13"-7641,9-40-165,-12 53-334,1 0 0,0 0 0,0-1 0,0 1 0,0 0 0,0 0 0,0-1 0,0 1 0,0 0 0,0 0 0,0-1 0,1 1 0,-1 0 0,0 0 0,0-1 0,0 1 0,0 0 0,0 0 0,0 0 0,0-1 0,1 1 0,-1 0 0,0 0 0,0 0 0,0-1 0,0 1 0,1 0 0,-1 0 0,0 0 0,0 0 0,0 0 0,1 0 0,-1-1 0,0 1 0,0 0 0,1 0 0,-1 0 0,0 0 0,0 0 0,1 0 0,-1 0 0,0 0 0,0 0 0,1 0 0,-1 0 0,0 0 0,0 0 0,0 0 0,1 0 0,-1 0 0,0 1 0,0-1 0,1 0 0,-1 0 0,0 0 0,0 0 0,0 0 0,1 0 0,-1 1 0,0-1 0,0 0 0,0 0 1,0 0-1,1 1 0,-1-1 0,0 0 0,9 16 150,-8-15-99,30 66 575,-22-46-528,0 0-1,2-1 0,23 35 0,-32-54-100,-1 1-1,1 0 1,-1-1-1,1 1 1,0-1-1,-1 0 1,1 1-1,0-1 1,0 0-1,0 0 1,0 0-1,0-1 1,0 1-1,1 0 1,-1-1-1,0 1 1,0-1-1,0 0 1,1 0-1,-1 0 0,0 0 1,0 0-1,1 0 1,-1 0-1,0-1 1,0 1-1,0-1 1,0 0-1,0 0 1,4-1-1,4-3 40,-1-1 0,1 1 0,-1-2 0,15-12 0,159-124 165,263-156-1,-355 238-253,-88 97-9594,-3-17 2412</inkml:trace>
</inkml:ink>
</file>

<file path=ppt/ink/ink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8:42:37.098"/>
    </inkml:context>
    <inkml:brush xml:id="br0">
      <inkml:brushProperty name="width" value="0.05" units="cm"/>
      <inkml:brushProperty name="height" value="0.05" units="cm"/>
      <inkml:brushProperty name="color" value="#E71224"/>
    </inkml:brush>
  </inkml:definitions>
  <inkml:trace contextRef="#ctx0" brushRef="#br0">55 251 17336,'0'0'8246,"4"9"-8075,5 8-28,-2 0-1,0 1 1,-1 0 0,-1 0-1,6 32 1,5 110 293,-12-108-1123,1 0 1,15 59-1,-20-110 500,0 0 1,0 0-1,0 0 0,1 0 1,-1 0-1,0 0 1,0 0-1,1 0 0,-1 1 1,1-1-1,-1 0 1,1 0-1,-1-1 0,1 1 1,0 0-1,-1 0 1,1 0-1,0 0 0,0 0 1,0-1-1,-1 1 1,1 0-1,0-1 0,0 1 1,0-1-1,0 1 1,0-1-1,2 1 0,-2-2-17,0 1 0,0-1-1,0 0 1,0 0-1,0 0 1,0 0-1,0-1 1,-1 1-1,1 0 1,0 0-1,0 0 1,-1-1-1,1 1 1,-1 0 0,1 0-1,-1-1 1,0 1-1,0-1 1,1 1-1,-1 0 1,0-1-1,0-2 1,1-19-1768,0 0 1,-4-43-1,0 40 2006,-2 0 0,-1 0 1,-1 0-1,-15-35 0,-15-26 2008,16 43-221,2-1 0,2 0 0,3-1 0,-13-65-1,26 108-1676,0 0 0,1 0 1,-1 0-1,1 0 0,0 0 0,0 0 0,0 1 0,1-1 0,-1 0 0,1 0 0,-1 0 1,1 0-1,0 0 0,0 1 0,0-1 0,0 0 0,1 1 0,-1-1 0,1 1 0,-1-1 1,1 1-1,0 0 0,3-3 0,1 1-36,1 1 0,-1 0 0,1 0 0,0 0 0,0 1 0,0 0 0,0 0 1,12-1-1,71-7 450,182 1 0,-221 9-492,7 1-2,109 15 1,-145-13-77,-1 1 1,0 2-1,0 0 0,-1 1 0,0 1 1,0 1-1,-1 0 0,27 19 1,-41-24 14,-1 0 0,1 0 0,-1 1 0,0-1 0,0 1 1,0 1-1,-1-1 0,0 0 0,0 1 0,0-1 0,0 1 1,-1 0-1,0 0 0,-1 0 0,3 11 0,-1 8 0,-2 0 0,-1 45 1,-1-45 12,3 47 1,8-28-17,1 0 0,3-1 1,1 0-1,25 49 0,13 37 39,-52-127-38,0 1-1,0-1 1,0 1-1,0 0 1,-1-1-1,1 1 1,0 0 0,-1-1-1,0 1 1,0 0-1,0 0 1,0-1 0,0 1-1,0 0 1,-1-1-1,0 1 1,1 0 0,-1-1-1,0 1 1,0-1-1,0 1 1,-1-1-1,1 1 1,0-1 0,-1 0-1,0 0 1,1 0-1,-1 1 1,0-2 0,0 1-1,0 0 1,0 0-1,-3 1 1,-7 2 9,1 0-1,-1 0 1,0-1 0,0-1 0,-1 0-1,-12 1 1,13-2-2,-98 13 49,-1-6 0,-185-8 0,138-3-33,119 2-759,-76 0 1264,86 0-3923,8 0-3945,51 0 1595</inkml:trace>
</inkml:ink>
</file>

<file path=ppt/ink/ink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8:42:37.598"/>
    </inkml:context>
    <inkml:brush xml:id="br0">
      <inkml:brushProperty name="width" value="0.05" units="cm"/>
      <inkml:brushProperty name="height" value="0.05" units="cm"/>
      <inkml:brushProperty name="color" value="#E71224"/>
    </inkml:brush>
  </inkml:definitions>
  <inkml:trace contextRef="#ctx0" brushRef="#br0">1 1 17608,'0'0'5509,"8"24"-4892,1 0-493,0-3-16,-2 1-1,0-1 0,-2 1 0,0 1 1,2 35-1,-6-34-60,4 35 52,-4 0 0,-7 88 0,21-220-247,4 2 1,47-118-1,-63 181 191,0 1 17,0 0-1,0 1 0,0-1 0,1 1 0,0 0 1,0 0-1,0 0 0,8-7 0,-14 33 112,-40 64-200,34-71 17,0 1 1,1 0-1,0 0 1,2 0-1,-1 1 1,2 0-1,0 0 1,0 0 0,-1 21-1,5-30 3,-1-1 0,1 1 0,1 0 0,-1 0 0,1-1 0,0 1 0,0-1 0,1 1 0,-1-1 0,1 1 0,0-1 0,6 9 0,-1-5-17,1 0-1,0-1 1,0 0 0,1 0 0,12 8-1,4 0-1980,-21-14 1159,0-1-1,-1 0 1,2 0-1,-1 0 0,0-1 1,0 1-1,0-1 1,5 0-1,17 0-4458</inkml:trace>
</inkml:ink>
</file>

<file path=ppt/ink/ink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8:42:37.942"/>
    </inkml:context>
    <inkml:brush xml:id="br0">
      <inkml:brushProperty name="width" value="0.05" units="cm"/>
      <inkml:brushProperty name="height" value="0.05" units="cm"/>
      <inkml:brushProperty name="color" value="#E71224"/>
    </inkml:brush>
  </inkml:definitions>
  <inkml:trace contextRef="#ctx0" brushRef="#br0">0 62 3714,'0'0'13566,"23"-9"-11899,76-27-685,-92 34-862,0 0-1,1 0 1,-1 1-1,0-1 1,0 2-1,12-1 1,-17 1-79,0 0 0,-1 1 0,1-1 0,0 0 0,0 1 0,0-1 0,-1 1 0,1 0 0,0-1 0,-1 1 1,1 0-1,-1 0 0,1 0 0,-1 0 0,1 0 0,-1 1 0,3 1 0,-2 2 3,0 0 0,0 0 0,-1 0 0,1 0 1,-1 0-1,0 0 0,-1 0 0,1 1 0,-1-1 0,0 0 0,0 0 0,0 1 0,-2 4 0,1-4-6,0-1 1,0 1-1,-1-1 0,0 0 0,0 1 1,0-1-1,0 0 0,-1 0 0,0-1 1,-5 8-1,4-7 1,1 0 1,0-1 0,0 1-1,0 1 1,1-1-1,-1 0 1,1 1-1,1-1 1,-3 10 0,5-14-37,-1-1 0,1 1 1,-1 0-1,1-1 0,-1 1 1,1-1-1,0 1 0,-1 0 1,1-1-1,0 0 1,-1 1-1,1-1 0,0 1 1,0-1-1,-1 0 0,1 1 1,0-1-1,0 0 1,0 0-1,0 0 0,-1 0 1,1 0-1,0 0 0,0 0 1,0 0-1,-1 0 0,3 0 1,35-1 135,-29 1-76,25-2 37,-1-2 1,0-1 0,0-2 0,0 0 0,36-16 0,-20 5-820,0-3 1,74-44 0,-112 58-553,0 0 1,-1-1-1,0 0 1,13-14-1,-1-5-6297</inkml:trace>
</inkml:ink>
</file>

<file path=ppt/ink/ink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8:42:52.625"/>
    </inkml:context>
    <inkml:brush xml:id="br0">
      <inkml:brushProperty name="width" value="0.05" units="cm"/>
      <inkml:brushProperty name="height" value="0.05" units="cm"/>
      <inkml:brushProperty name="color" value="#E71224"/>
    </inkml:brush>
  </inkml:definitions>
  <inkml:trace contextRef="#ctx0" brushRef="#br0">130 0 10869,'0'0'0</inkml:trace>
  <inkml:trace contextRef="#ctx0" brushRef="#br0" timeOffset="1">1 899 14375,'0'0'2673,"39"46"-5683,-35-27-3376</inkml:trace>
</inkml:ink>
</file>

<file path=ppt/ink/ink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8:42:52.985"/>
    </inkml:context>
    <inkml:brush xml:id="br0">
      <inkml:brushProperty name="width" value="0.05" units="cm"/>
      <inkml:brushProperty name="height" value="0.05" units="cm"/>
      <inkml:brushProperty name="color" value="#E71224"/>
    </inkml:brush>
  </inkml:definitions>
  <inkml:trace contextRef="#ctx0" brushRef="#br0">45 1 9476,'0'0'6067,"-22"96"-7155,32-72-2066,-2 9-3441</inkml:trace>
  <inkml:trace contextRef="#ctx0" brushRef="#br0" timeOffset="1">0 695 12054,'0'0'3025</inkml:trace>
</inkml:ink>
</file>

<file path=ppt/ink/ink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8:42:53.350"/>
    </inkml:context>
    <inkml:brush xml:id="br0">
      <inkml:brushProperty name="width" value="0.05" units="cm"/>
      <inkml:brushProperty name="height" value="0.05" units="cm"/>
      <inkml:brushProperty name="color" value="#E71224"/>
    </inkml:brush>
  </inkml:definitions>
  <inkml:trace contextRef="#ctx0" brushRef="#br0">109 1 12454,'0'0'3233,"8"72"-12661</inkml:trace>
  <inkml:trace contextRef="#ctx0" brushRef="#br0" timeOffset="1">0 1238 11349,'0'0'1841</inkml:trace>
</inkml:ink>
</file>

<file path=ppt/ink/ink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8:42:45.363"/>
    </inkml:context>
    <inkml:brush xml:id="br0">
      <inkml:brushProperty name="width" value="0.05" units="cm"/>
      <inkml:brushProperty name="height" value="0.05" units="cm"/>
      <inkml:brushProperty name="color" value="#E71224"/>
    </inkml:brush>
  </inkml:definitions>
  <inkml:trace contextRef="#ctx0" brushRef="#br0">1 0 17928,'0'0'5427,"10"24"-5427,11 60 544,-7 8-368,-8 7-48,-6-7-128,0-10-32,0-21-480,4-18-993,7-19-144,1-23-1696,2-1-257,-1-38-2833</inkml:trace>
</inkml:ink>
</file>

<file path=ppt/ink/ink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8:42:45.784"/>
    </inkml:context>
    <inkml:brush xml:id="br0">
      <inkml:brushProperty name="width" value="0.05" units="cm"/>
      <inkml:brushProperty name="height" value="0.05" units="cm"/>
      <inkml:brushProperty name="color" value="#E71224"/>
    </inkml:brush>
  </inkml:definitions>
  <inkml:trace contextRef="#ctx0" brushRef="#br0">39 287 11845,'-7'-22'2503,"-20"-73"-257,26 91-2134,0 0-1,0 0 1,0 0-1,1 0 1,-1 0-1,1 0 0,0 0 1,1 0-1,-1 0 1,1 1-1,0-1 1,-1 0-1,2 0 1,-1 0-1,0 1 1,1-1-1,0 0 1,-1 1-1,2 0 0,-1-1 1,0 1-1,1 0 1,-1 0-1,1 0 1,0 0-1,0 1 1,0-1-1,0 1 1,0 0-1,1 0 1,4-3-1,8-2-47,1 1 0,-1 1 0,1 0 1,0 1-1,26-3 0,-29 5-25,112-12 371,247 6-1,-272 9-350,19-1 0,-1 6 0,1 5-1,190 42 1,-301-51-58,-1 1 1,1-1 0,-1 1-1,0 1 1,1 0-1,14 9 1,-21-11 2,1 1 0,0-1-1,-1 1 1,0 0 0,0-1 0,0 1 0,0 0 0,0 0 0,0 1-1,-1-1 1,0 0 0,1 0 0,-1 1 0,-1-1 0,1 1 0,0-1-1,-1 1 1,1-1 0,-1 6 0,-1 19 51,-2 0-1,0 0 1,-2 0-1,-16 54 1,9-40 50,-6 47 0,13-34-81,3 71 1,-4 33-82,6-154 60,-1 0-1,0-1 1,0 0-1,-1 1 1,1-1 0,-1 0-1,0 0 1,0 0 0,0 0-1,-1 0 1,0 0 0,1 0-1,-1-1 1,0 0 0,-1 1-1,1-1 1,-1 0 0,1-1-1,-1 1 1,0-1 0,0 1-1,0-1 1,0 0 0,-6 2-1,-10 2 29,0-1 0,0 0 0,0-1 0,-24 0 0,38-3-25,-453 8 9,369-10-17,-519-39 314,581 33-326,23 2-401,21 1-757,138-5-4857,-37 2-590</inkml:trace>
</inkml:ink>
</file>

<file path=ppt/ink/ink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8:42:46.489"/>
    </inkml:context>
    <inkml:brush xml:id="br0">
      <inkml:brushProperty name="width" value="0.05" units="cm"/>
      <inkml:brushProperty name="height" value="0.05" units="cm"/>
      <inkml:brushProperty name="color" value="#E71224"/>
    </inkml:brush>
  </inkml:definitions>
  <inkml:trace contextRef="#ctx0" brushRef="#br0">22 415 18328,'0'0'2756,"6"23"-1921,-2-8-700,3 10 44,-1 1 0,-1 0 0,-1 1 0,1 38 0,-5-53-80,0 14 126,-6 46-1,6-66-214,-1-1-1,0 0 1,0 1-1,-1-1 1,1 0-1,-1 0 1,-1 0-1,1 0 1,-1 0-1,1 0 1,-1-1 0,-1 1-1,1-1 1,-8 8-1,11-12-2,0 0-1,0 0 0,0 0 1,0 0-1,-1 1 0,1-1 1,0 0-1,0 0 1,0 0-1,-1 0 0,1 0 1,0 0-1,0 0 1,0 0-1,-1 0 0,1 1 1,0-1-1,0 0 1,0 0-1,-1 0 0,1 0 1,0 0-1,0 0 0,-1 0 1,1 0-1,0-1 1,0 1-1,0 0 0,-1 0 1,1 0-1,0 0 1,0 0-1,0 0 0,-1 0 1,1 0-1,0-1 0,0 1 1,0 0-1,0 0 1,-1 0-1,1 0 0,0 0 1,0-1-1,0 1 1,0 0-1,0 0 0,0 0 1,0-1-1,-1 1 0,1 0 1,0 0-1,0-1 1,0 1-1,0 0 0,0 0 1,0 0-1,0-1 1,0 1-1,0 0 0,0 0 1,0 0-1,0-1 1,0 1-1,1 0 0,-1-1 1,-4-46 653,2 0 1,3-1-1,10-74 0,1 44-314,32-107-1,-37 160-281,2-1 0,0 1 0,2 1-1,1 0 1,20-30 0,-27 46-79,0 1 0,1-1 0,0 1 0,0 0 0,1 0 0,0 1 0,0 0 0,0 0 0,1 1 0,0 0 0,0 0 0,0 1 0,1 0 0,0 0 1,-1 1-1,1 0 0,0 1 0,15-3 0,-22 5-88,0 0 0,1-1-1,-1 1 1,0 0 0,0 0 0,1 0 0,-1 0 0,0 1 0,0-1 0,0 1 0,1-1 0,-1 1 0,0 0 0,0 0 0,0 0 0,0 0 0,0 0 0,0 0 0,-1 0 0,1 1 0,0-1 0,0 1 0,-1-1 0,1 1 0,-1 0 0,2 2 0,-1 1-436,0 1 0,0-1 0,-1 1 0,0-1 0,0 1 0,0 0 0,0-1 0,-1 1 0,0 7 0,0 32-4215</inkml:trace>
</inkml:ink>
</file>

<file path=ppt/ink/ink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8:42:46.908"/>
    </inkml:context>
    <inkml:brush xml:id="br0">
      <inkml:brushProperty name="width" value="0.05" units="cm"/>
      <inkml:brushProperty name="height" value="0.05" units="cm"/>
      <inkml:brushProperty name="color" value="#E71224"/>
    </inkml:brush>
  </inkml:definitions>
  <inkml:trace contextRef="#ctx0" brushRef="#br0">0 163 14439,'0'0'1832,"24"-2"-324,83-2-591,102-5-427,-79-1-3410,-78-1 720,9 0 3021,-60 12-721,0-1 1,0 1-1,1-1 0,-1 1 1,0-1-1,0 1 0,0 0 1,0-1-1,0 1 1,0 0-1,0 0 0,0 0 1,0 0-1,-1 0 0,1 0 1,0 0-1,-1 0 1,1 0-1,0 0 0,-1 1 1,1-1-1,-1 0 0,0 0 1,1 1-1,-1 1 0,8 39 656,-7-36-440,4 30 947,1 71 0,-6-90-1108,-1-1 0,-1 1 0,-1 0-1,0-1 1,-1 0 0,-8 24 0,14-142 3177,32-83-2418,-27 155-700,2 0 1,1 1-1,2 0 0,15-28 0,-27 57-212,0-1 1,0 1-1,0-1 0,0 1 0,0-1 0,0 1 0,1 0 0,-1-1 1,0 1-1,0-1 0,0 1 0,1 0 0,-1-1 0,0 1 0,1 0 1,-1-1-1,0 1 0,0 0 0,1-1 0,-1 1 0,1 0 0,-1 0 1,0-1-1,1 1 0,-1 0 0,1 0 0,-1 0 0,0 0 0,1-1 1,-1 1-1,1 0 0,-1 0 0,1 0 0,-1 0 0,1 0 0,0 0 1,4 19 67,-5 45 18,0-49-80,0 168-1750,0-182 1729,0-1 0,0 1 1,0 0-1,1-1 1,-1 1-1,0 0 0,0-1 1,1 1-1,-1-1 0,0 1 1,1-1-1,-1 1 1,0-1-1,1 1 0,-1-1 1,1 1-1,-1-1 1,1 1-1,-1-1 0,1 0 1,-1 1-1,1-1 1,-1 0-1,1 1 0,-1-1 1,1 0-1,0 0 1,-1 0-1,1 0 0,0 1 1,-1-1-1,1 0 0,-1 0 1,1 0-1,0 0 1,-1 0-1,1-1 0,0 1 1,-1 0-1,1 0 1,-1 0-1,1 0 0,0-1 1,-1 1-1,1 0 1,-1-1-1,2 1 0,31-17 117,-10-3 7,37-40 0,15-13 900,-75 72-1007,0 1 1,1 0-1,-1-1 1,1 1 0,-1 0-1,0 0 1,1-1 0,-1 1-1,0 0 1,1 0-1,-1 0 1,1 0 0,-1-1-1,1 1 1,-1 0-1,0 0 1,1 0 0,-1 0-1,1 0 1,-1 0 0,1 0-1,-1 0 1,1 0-1,-1 0 1,0 1 0,1-1-1,-1 0 1,1 0 0,-1 0-1,0 0 1,1 1-1,-1-1 1,1 0 0,-1 0-1,0 1 1,1-1-1,-1 0 1,0 1 0,0-1-1,1 0 1,-1 1 0,0-1-1,0 0 1,1 1-1,-1-1 1,0 1 0,0-1-1,0 0 1,0 1 0,0-1-1,1 1 1,-1-1-1,0 1 1,0-1 0,0 1-1,0-1 1,0 0-1,0 1 1,-1-1 0,1 1-1,0 0 1,1 38 193,-1-32-184,-2 153-3711,0-4-4035,2-115-3281</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8:15:33.834"/>
    </inkml:context>
    <inkml:brush xml:id="br0">
      <inkml:brushProperty name="width" value="0.05" units="cm"/>
      <inkml:brushProperty name="height" value="0.05" units="cm"/>
      <inkml:brushProperty name="color" value="#E71224"/>
    </inkml:brush>
  </inkml:definitions>
  <inkml:trace contextRef="#ctx0" brushRef="#br0">1 305 14343,'0'0'6997,"9"-7"-6404,29-24 36,-37 30-595,0 1 0,0-1-1,0 1 1,-1-1-1,1 1 1,0-1 0,0 1-1,0 0 1,0-1-1,0 1 1,0 0 0,0 0-1,0 0 1,0 0-1,0 0 1,0 0 0,0 0-1,0 0 1,0 0-1,0 0 1,0 1 0,-1-1-1,1 0 1,0 1 0,0-1-1,0 1 1,0-1-1,0 1 1,0-1 0,-1 1-1,1-1 1,0 1-1,-1 0 1,1-1 0,1 3-1,18 28 227,-17-25-150,13 23 75,-11-16-168,1-1 0,1-1 0,0 1 0,1-1 0,0 0 0,1-1 0,0 0 0,0 0 0,12 8 0,-18-16 5,1 0 1,-1-1-1,0 0 1,1 1-1,-1-1 1,1 0-1,-1-1 1,1 1-1,0-1 1,-1 1-1,1-1 1,0 0-1,-1-1 1,1 1-1,-1 0 1,1-1-1,0 0 1,-1 0 0,1 0-1,-1 0 1,0-1-1,1 1 1,5-5-1,6-4 129,-1 0 0,0-1 0,22-23 0,-10 10-103,408-323 43,-432 346-326,20-13 144,-13 12-2534,-2 22-12873</inkml:trace>
</inkml:ink>
</file>

<file path=ppt/ink/ink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8:42:47.236"/>
    </inkml:context>
    <inkml:brush xml:id="br0">
      <inkml:brushProperty name="width" value="0.05" units="cm"/>
      <inkml:brushProperty name="height" value="0.05" units="cm"/>
      <inkml:brushProperty name="color" value="#E71224"/>
    </inkml:brush>
  </inkml:definitions>
  <inkml:trace contextRef="#ctx0" brushRef="#br0">87 0 11429,'0'0'7596,"2"15"-7474,-2-9-98,1-1-2,0 0-1,-1-1 1,1 1-1,-1 0 0,0-1 1,-1 1-1,1 0 0,-1-1 1,0 1-1,0 0 0,0-1 1,-1 1-1,1-1 0,-1 0 1,0 1-1,0-1 0,-1 0 1,1 0-1,-1 0 0,-6 5 1,-3 3 216,8-9-146,0 0-1,0 0 0,0 0 0,1 0 1,0 1-1,0 0 0,0-1 0,0 1 1,0 0-1,1 1 0,-1-1 0,1 0 1,0 1-1,1-1 0,-1 1 1,0 5-1,2-9-56,1 0 0,0 1 0,0-1 0,-1 0 0,1-1 1,0 1-1,0 0 0,0 0 0,0 0 0,0 0 0,0-1 0,0 1 0,0 0 0,1-1 1,-1 1-1,0-1 0,0 0 0,0 1 0,1-1 0,-1 0 0,0 0 0,0 1 0,1-1 1,-1 0-1,0 0 0,2-1 0,47 3 619,-41-2-498,50 2-25,145-5 995,-184 1-1664,1-1-1,-1 0 1,0-2 0,-1 0-1,1-1 1,-1-1 0,34-18 0,-29 8-3782</inkml:trace>
</inkml:ink>
</file>

<file path=ppt/ink/ink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8:43:00.190"/>
    </inkml:context>
    <inkml:brush xml:id="br0">
      <inkml:brushProperty name="width" value="0.05" units="cm"/>
      <inkml:brushProperty name="height" value="0.05" units="cm"/>
      <inkml:brushProperty name="color" value="#E71224"/>
    </inkml:brush>
  </inkml:definitions>
  <inkml:trace contextRef="#ctx0" brushRef="#br0">0 118 10533,'0'0'5637,"9"-17"-3644,1-7-1277,-6 13-100,1 0 1,0 0 0,1 1-1,0 0 1,10-14-1,-9 42 481,3 77-880,-4 1 0,-8 132 1,-2-59-78,5-168-137,-1 0 0,0 1-1,1-1 1,-1 1 0,1-1-1,-1 0 1,1 0 0,0 1-1,0-1 1,-1 0 0,1 0-1,0 0 1,0 0 0,0 0-1,0 0 1,0 0 0,0 0-1,1 0 1,-1 0 0,0-1-1,0 1 1,1 0 0,-1-1-1,0 1 1,1-1 0,-1 0-1,0 1 1,1-1 0,-1 0-1,1 0 1,2 0 0,57 2 169,-44-2-168,1044-19 94,122 101 20,-801-44-92,-293-31 14,133-5 0,-215-3 30,0 1 0,0-1 1,-1-1-1,1 1 0,0-1 0,0-1 0,-1 1 0,0-1 0,1 0 0,-1 0 0,0-1 0,0 0 0,-1 0 0,9-8 0,-7 4 22,0 0 0,0-1 0,0 0 0,-1 0 1,-1 0-1,0-1 0,0 0 0,5-15 0,1-13 129,-2-1-1,-2 1 1,6-80-1,-12 105-202,12-192 1065,-11 137-4423,-3 95-923,-3 6-753</inkml:trace>
</inkml:ink>
</file>

<file path=ppt/ink/ink42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5-11-03T09:40:37.395"/>
    </inkml:context>
    <inkml:brush xml:id="br0">
      <inkml:brushProperty name="width" value="0.05292" units="cm"/>
      <inkml:brushProperty name="height" value="0.05292" units="cm"/>
      <inkml:brushProperty name="color" value="#FF0000"/>
    </inkml:brush>
  </inkml:definitions>
  <inkml:trace contextRef="#ctx0" brushRef="#br0">26732 5921 645 0,'0'0'39'0,"0"0"33"0,0 0 69 16,0 0-43-16,-276 5-6 16,247-1 7-16,4-4-30 0,18 0-22 15,7 0-9-15,0 0-24 16,0 0 6-16,0 0-14 16,0 1-3-16,42-1 3 15,57 0 4-15,42 0 15 16,49 0-8-16,-1-5-4 15,-3 0-12-15,-13 0 4 16,0 4 0-16,6 1-3 16,1 0-1-16,-13 0 2 15,-26 0-3-15,-7 0-1 16,-25 0 1-16,-22 1 0 16,-23 2-3-16,-25-3 3 15,-4 0 1-15,-22 2 0 16,-4-2-1-16,-2 0 0 0,-7 2 0 15,0-2 3-15,0 0-6 16,0 0 5-16,0 0-4 16,0 0-8-16,0 0-16 15,0 0-23-15,0 0-57 16,-16 0-89-16,-16 0-158 16</inkml:trace>
  <inkml:trace contextRef="#ctx0" brushRef="#br0" timeOffset="1302.14">9496 7350 930 0,'0'0'5'0,"0"0"47"0,0 0 16 0,0 0-18 0,0 0 41 16,0 0-56-16,-74 0-35 15,177 0 0-15,63 0 19 16,52 0 22-16,29-12-18 15,23-5-9-15,-4 7-7 16,-23 1-6-16,-25 1 4 16,-32 7 1-16,-35 1 0 0,-45 0 0 15,-26 0 1-15,-35 0-4 16,-19 0-3-16,-26 0 0 16,0 1 1-16,0-1-1 15,0 0 0-15,0 0-8 16,9 7-90-16,17-1-105 15,19-2-83-15,22-1-261 16</inkml:trace>
  <inkml:trace contextRef="#ctx0" brushRef="#br0" timeOffset="1752.91">15575 7188 1105 0,'0'0'121'0,"0"0"-38"0,0 0-30 0,0 0 2 0,0 0-1 15,0 0-33 1,-135-21-21-16,177 21 1 0,51 0-1 16,35 5 9-16,26-4 10 15,22 2-6-15,13-2-10 16,7 3 1-16,-7-4-4 15,-9 0-2-15,-20 0 2 16,-19 0-1-16,-29 0 1 16,-35-4 0-16,-32 0 0 15,-23 3-7-15,-15-2-41 16,-7 3-26-16,0 0-26 16,-55 0-125-16,-31 0-223 15</inkml:trace>
  <inkml:trace contextRef="#ctx0" brushRef="#br0" timeOffset="19266.73">9938 8989 875 0,'0'0'176'0,"0"0"-175"0,0 0 48 16,0 0 85-16,0 0-67 16,-243 42-37-16,243-37 20 15,0-5-47-15,9 4-3 16,46-1 0-16,54-1 42 15,35-2 1-15,26 0-21 0,10 0-16 16,18-2-1-16,1-6 0 16,-23 0-4-16,-9 8 5 15,-26 0-5-15,-25 0 0 16,-4 0 0-16,-3 0-1 16,-13 0 11-16,-16 0-10 15,-16 0-2-15,-19 0 3 16,-22 0 2-16,-7 0-4 15,-16 0 5-15,0 0 3 16,0 0-1-16,0 0-3 16,0 0 2-16,0 0-1 15,0 0 0-15,0-1-10 0,0-4-26 16,0 0-55 0,0 2-41-16,0-2-133 0,0-2-198 15</inkml:trace>
  <inkml:trace contextRef="#ctx0" brushRef="#br0" timeOffset="20650.37">23003 9053 755 0,'0'0'122'0,"0"0"-10"0,0 0-30 0,0 0 60 0,-295 0-74 15,234 0-27 1,29 1 10-16,-9 3-16 0,21 0-13 16,14-3 0-16,-7 2-5 15,13-3-5-15,0 0-9 16,0 1-3-16,0 7-4 15,58-3 4-15,44 0 0 16,65-3 21-16,41-2 7 16,46 0-22-16,41-12 5 15,19-6-3-15,0-3-2 16,-3 3-6-16,-13 1 2 16,-22 2-3-16,-20 3 3 15,-21 3-2-15,-59 6 0 16,-41 3-7-16,-46 0 7 15,-41 0 1-15,-35 0-1 0,-6 0 0 16,-7 0-5-16,0 0-4 16,0 0 9-16,0 0-2 15,-23 2-12-15,-18 4-18 16,-1 6-9-16,-3-3-38 16,-3 1-59-16,-7 5-77 15,4-5-151-15</inkml:trace>
  <inkml:trace contextRef="#ctx0" brushRef="#br0" timeOffset="21750.15">3558 10285 760 0,'0'0'256'0,"0"0"-228"0,0 0 32 0,0 0 44 15,0 0-18-15,0 0-32 16,-141-19-18-16,141 19-19 16,0 0-12-16,0 0-3 15,29 0 3-15,35 3-4 16,13 9 12-16,19-8 1 16,16 3 0-16,1-5-8 15,2 1 2-15,-22 1 7 16,-10 0-13-16,-15-3 1 15,-14 2-1-15,-15 1-2 16,-23-3 5-16,-7-1-4 0,-9 0-1 16,0 0 0-16,0 0 1 15,0 0-1-15,0 0-2 16,0 0-47-16,0 3-112 16,0 1-182-16</inkml:trace>
  <inkml:trace contextRef="#ctx0" brushRef="#br0" timeOffset="23483.29">12288 10278 508 0,'0'0'216'0,"0"0"-107"0,0 0 22 0,-279-57-12 0,228 44 20 16,-3 5-42-16,28 5-24 16,13 0-14-16,10 3-14 15,3 0 0-15,0 0-17 16,0 0-15-16,0 0-13 15,74 10 5-15,54 2-5 16,71-1 27-16,25-5-7 16,23-6-13-16,13 0-2 15,-4 0-4-15,-12 0 1 16,-7-5 1-16,-22-2 2 16,-42 1-4-16,-35 3 1 15,-55 3-2-15,-15 0 6 0,-24 0-5 16,-24 0 0-16,-11 0-1 15,-9 0 1-15,0-1 0 16,0-4-1-16,0 0-3 16,-25-2-33-16,-62 7-78 15,-38 0-130-15,-48 0-425 16</inkml:trace>
  <inkml:trace contextRef="#ctx0" brushRef="#br0" timeOffset="26699.98">27258 10294 346 0,'0'0'136'0,"0"0"-31"0,0 0-3 0,0 0 3 16,0 0 9-16,0 0-39 15,-250-20 31-15,201 12-10 16,5 2-36-16,-4-3-12 15,-13 0-2-15,3 3-6 16,-6 3 0-16,16 1-4 16,0 2 3-16,3 0-20 15,16 0 17-15,13 0-14 16,9 0-18-16,7 0 3 0,0 0-6 16,0 0-1-1,26 5 1-15,57 2 16 0,36 4 5 16,35-7-6-16,25-2-5 15,1 1-10-15,22-3 2 16,3 0 2-16,13 0 2 16,3 0-5-16,-9-5 1 15,-29-5-3-15,-36 4-5 16,-41-3 5-16,-32 3 0 16,-29 0 0-16,-23 1-5 15,-15 5-4-15,-7 0-16 16,0 0-10-16,-10-1-10 15,-41-2-46-15,-36 3-60 16,-9 0-75-16,-23 0-149 0</inkml:trace>
  <inkml:trace contextRef="#ctx0" brushRef="#br0" timeOffset="27866.64">4578 11494 1028 0,'0'0'109'0,"0"0"-46"0,0 0-26 0,0 0 16 0,0 0 4 15,0 0-24-15,0 0-29 16,80 0-3-16,26 0 20 16,35-1-21-16,-10-3 3 15,-9-4-1-15,-13 6 1 16,-16 2-3-16,0 0 2 15,-13 0-3-15,-3 0 1 0,-13 0-2 16,0 0-36-16,-12 0-49 16,-4 5-30-16,-3 4-103 15,3-3-21 1,-7 1-149-16</inkml:trace>
  <inkml:trace contextRef="#ctx0" brushRef="#br0" timeOffset="30349.57">18813 11159 1021 0,'0'0'118'0,"0"0"-27"0,0 0 1 16,0 0 18-16,0 0-47 0,0 0-39 15,0 0-22-15,93 13 18 16,29-9 7-16,25 4-5 16,7-2-15-16,3 3 2 15,3 0-2-15,1-2-5 16,5 0 3-16,-12-2-2 16,-13 3-3-16,-38-4-4 15,-7 4 4-15,-32-3 2 16,-16-1-2-16,-12 1 0 15,-17-4-3-15,-10 2-3 16,1-3-14-16,-10 0-29 16,13 1-71-16,-7 2-39 0,-6 1-153 15,20-4-211-15</inkml:trace>
  <inkml:trace contextRef="#ctx0" brushRef="#br0" timeOffset="31135.21">24904 11273 141 0,'0'0'635'0,"0"0"-475"0,0 0 34 0,0 0-74 0,0 0-1 16,-259 23-19-16,249-23-20 15,10 0-22-15,0 0-21 16,0 0-19-16,48 0-2 15,45 0 2-15,39-3-12 16,34-7-6-16,14-4 4 0,15 1-4 16,4-1 1-1,-16 2-2-15,-16 7-23 16,-26 2-28-16,-26 3-34 16,-32 0-57-16,-18 0-81 0,-30 0-322 15</inkml:trace>
  <inkml:trace contextRef="#ctx0" brushRef="#br0" timeOffset="35367.14">16645 12473 760 0,'0'0'192'0,"0"0"-94"0,0 0-4 16,0 0-11-16,0 0 3 16,0 0-25-16,0 0-8 15,-86-5-20-15,79 5-3 0,7 0 11 16,0 0-13-16,0 0-4 16,0 0-10-16,65 0-13 15,31 1 17-15,32-1-4 16,16 0-6-16,17 0-1 15,15-1-4-15,-6-10-1 16,-10-4 0-16,-9 8-2 16,-29-1 0-16,-16 4 0 15,-23 1 8-15,-16 3-6 16,-12 0 6-16,-7 0 2 16,-10 0 2-16,-12 0-3 15,-16-1-3-15,-1-3-3 0,-9 4-2 16,0-1 3-16,0-2-3 15,0 3-1-15,0-1-1 16,0-2 1-16,0 1-8 16,0 0-23-1,0 2-31-15,-19 0-46 0,-16 0-91 16,-13 0-192-16</inkml:trace>
  <inkml:trace contextRef="#ctx0" brushRef="#br0" timeOffset="41349.82">14642 13600 1173 0,'0'0'97'0,"0"0"-51"0,0 0-29 0,0 0-9 16,0 0 17-16,0 0 15 16,0 0 3-16,432-10-10 15,-214 10-11-15,-3-5-14 0,23 5-3 16,-4 0-5-16,9 0 6 16,-15 0-5-1,-23 0 1-15,-29 0-2 0,-41 0-3 16,-32 5-3-16,-20-2 6 15,-35-1-1-15,-19-2-3 16,-16 0-12-16,-13 0-38 16,0 3-12-16,-48 7-81 15,-68 4-307-15</inkml:trace>
  <inkml:trace contextRef="#ctx0" brushRef="#br0" timeOffset="44600.22">7239 14607 956 0,'0'0'117'0,"0"0"0"0,0 0-12 0,0 0-19 0,0 0 21 15,0 0-14-15,0 0-27 16,0 0-29-16,-161-28-10 16,181 26-25-16,63 0 0 15,58-5-2-15,48-1 13 16,33-2-5-16,-1-2-3 16,-3 3-4-16,0 0-1 15,-16 3 8-15,-13 1-8 16,-16 5-4-16,-29 0 3 0,-28 0-8 15,-23 0 2-15,-16 0-26 16,-16 5-40-16,-29 9-53 16,-4 5-53-16,-28 2-146 15,0-3-668-15</inkml:trace>
</inkml:ink>
</file>

<file path=ppt/ink/ink42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5-11-03T09:41:32.047"/>
    </inkml:context>
    <inkml:brush xml:id="br0">
      <inkml:brushProperty name="width" value="0.05292" units="cm"/>
      <inkml:brushProperty name="height" value="0.05292" units="cm"/>
      <inkml:brushProperty name="color" value="#FF0000"/>
    </inkml:brush>
  </inkml:definitions>
  <inkml:trace contextRef="#ctx0" brushRef="#br0">7537 8254 847 0,'0'0'157'0,"0"0"-11"0,0 0-39 0,0 0 8 0,0 0-7 15,0 0-46-15,0 0-20 16,0 0-6-16,-103-97-11 16,103 97-14-16,0 0-11 15,0 15 3-15,29 9 1 16,10 10 3-16,2 1 1 15,-5-4 5-15,-1-2-1 16,3-8-7-16,-2-5-4 16,12-4 0-16,0-12 0 15,42 0 6-15,35-19-4 16,32-37 4-16,29-9-5 16,19-18-2-16,0 7-52 15,13 2-71-15,-13-4-130 16,-3-3-408-16</inkml:trace>
  <inkml:trace contextRef="#ctx0" brushRef="#br0" timeOffset="699.69">14238 8585 1072 0,'0'0'94'0,"0"0"-20"0,0 0-31 0,0 0 50 0,0 0 7 16,0 0-66-16,0 0-20 15,-39-32-14-15,39 41 0 16,0 12 0-16,19 3 24 16,10 3-8-16,0-5 6 15,0-5-6-15,0-7 3 16,-3-2-7-16,12-8 1 15,10 0-9-15,26-8 8 0,41-29-4 16,26-14-2-16,26-13-6 16,19-4-36-1,0-6-92-15,-13 1-169 16,-3 1-466-16</inkml:trace>
  <inkml:trace contextRef="#ctx0" brushRef="#br0" timeOffset="1481.22">23654 8070 1250 0,'0'0'61'0,"0"0"-14"0,0 0 2 0,0 0 44 16,0 0-72-16,0 0-11 15,-3-3-6-15,3 3-1 16,0 0 3-16,0 3-5 15,13 6-1-15,19-2 4 0,-7 0-4 16,20-5 1-16,3-2-2 16,23 0 3-16,9-15 2 15,26-17 1 1,3-9-5-16,6-11-6 16,17-9-40-16,6-6-101 0,3-15-156 15</inkml:trace>
  <inkml:trace contextRef="#ctx0" brushRef="#br0" timeOffset="19248.4">18736 12093 727 0,'0'0'275'0,"0"0"-208"0,0 0 56 0,-285-36-11 0,249 34-26 15,11 2-16 1,12 0-20-16,13 0-15 0,0 0-15 15,0 0-4-15,25 0-10 16,81 0 1-16,83 0 29 16,68-8-5-16,47-14-20 15,39-2-5-15,13-4 2 16,10 0-8-16,-17-2-2 16,-31 3 2-16,-36 0-1 15,-35 1-1-15,-52 10 2 16,-63 4 0-16,-55 7 3 15,-48 1-1-15,-20 4 3 0,-9-2 8 16,0-1-12-16,0 1 10 16,0 2-10-16,0-3-1 15,0 3 0 1,0 0 0-16,-38 0-18 0,-7 0-51 16,10 14-41-16,2-1-75 15,24-1-199-15</inkml:trace>
  <inkml:trace contextRef="#ctx0" brushRef="#br0" timeOffset="20331.45">28546 11923 927 0,'0'0'160'0,"0"0"-78"0,0 0 60 0,0 0-4 16,0 0-32-16,0 0-39 15,-57 0-9-15,153-10-34 16,64-11-6-16,39 2-13 16,16-4-2-16,-7 7 0 15,-22 1-3-15,-29 4-1 16,-41 6 1-16,-14 2 0 0,-38 3-7 15,-22-2-9-15,-19 2-13 16,-17 0-25-16,0 0-25 16,-6 0-32-16,0 2-39 15,-57 10-107-15,-46 10-398 16</inkml:trace>
  <inkml:trace contextRef="#ctx0" brushRef="#br0" timeOffset="21181.79">2619 13321 1165 0,'0'0'75'0,"0"0"-18"0,0 0 24 0,0 0 0 15,0 0-58-15,0 0-7 16,385-81-1-16,-119 50-13 16,22 4-1-16,17 2-2 15,-4 7-1-15,-38 7 0 16,-48 3 2-16,-58 7-30 15,-61 1-11-15,-22 0-44 16,-26 1-44-16,-19 14-159 16,-29 2-343-16</inkml:trace>
  <inkml:trace contextRef="#ctx0" brushRef="#br0" timeOffset="22098.32">14690 13308 1333 0,'0'0'13'0,"0"0"0"0,0 0 51 0,0 0 25 0,0 0-18 16,0 0-25-16,-55-30-39 0,55 30 1 15,0 24-6 1,16 3 4-16,20-3 4 0,5-6-1 15,14-14-5-15,31-4 0 16,36-22 2-16,61-38-2 16,51-27-1-16,48-16-3 15,32-15-54-15,16-7-63 16,1-12-130-16,-11-1-432 16</inkml:trace>
</inkml:ink>
</file>

<file path=ppt/ink/ink42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5-11-03T09:42:18.645"/>
    </inkml:context>
    <inkml:brush xml:id="br0">
      <inkml:brushProperty name="width" value="0.05292" units="cm"/>
      <inkml:brushProperty name="height" value="0.05292" units="cm"/>
      <inkml:brushProperty name="color" value="#FF0000"/>
    </inkml:brush>
  </inkml:definitions>
  <inkml:trace contextRef="#ctx0" brushRef="#br0">16665 6882 912 0,'0'0'97'0,"0"0"-8"0,0 0 0 0,0 0-2 15,0 0-14-15,0 0-27 0,0 0-15 16,-106-11-16-16,106 11-13 15,38 0 2-15,87 0-1 16,65 0 26-16,72 0-3 16,56 0-16-16,28-7-7 15,-3 2 5-15,-25 1-8 16,-17 4 5-16,-38 0-3 16,-26 0 1-16,-32 0 5 15,-35 0-6-15,-29 6 0 16,-28 1-1-16,-21-2 0 15,-24 3 4-15,-14-4-5 16,-22-3-3-16,-9-1 3 16,-23 2 0-16,0-2-3 0,0 0-7 15,0 0-20-15,0 0-37 16,-32 0-20-16,-26 3-149 16,-16 0-216-16</inkml:trace>
  <inkml:trace contextRef="#ctx0" brushRef="#br0" timeOffset="1800.87">4103 8075 708 0,'0'0'357'0,"0"0"-286"0,0 0-25 0,0 0-28 0,0 0 29 16,0 0 13-16,350-11-21 15,-136-5-28-15,14-3 1 16,3 2-12-16,-19 0 1 16,2 2 0-16,-15 3-1 15,-19 3-1-15,-20 6-19 16,-38 3-169-16,-26 0-119 15,-25 0-410-15</inkml:trace>
  <inkml:trace contextRef="#ctx0" brushRef="#br0" timeOffset="8917.04">13750 9077 932 0,'0'0'205'0,"0"0"-62"0,0 0-33 15,0 0 15-15,0 0-44 16,0 0-45-16,0 0-2 16,-51-2-6-16,51 2-18 15,0 0-3-15,45 0-6 0,74 0 4 16,67 0 1-16,38 0 1 16,23 0-2-16,16 0-1 15,3 0-2-15,-16 6-1 16,-32 10 2-16,-10 3 1 15,-22-3-4-15,-16 0 0 16,-19-4-1-16,-10-2 1 16,-26-5-2-16,-44-2 1 15,-20-1 0-15,-32-2 0 16,-12 0-12-16,-7 0 5 16,0 0-27-16,0 0-32 15,0 0-14-15,0 3-58 0,0 1-28 16,0 4-86-1,0-6-363-15</inkml:trace>
  <inkml:trace contextRef="#ctx0" brushRef="#br0" timeOffset="10550.1">23279 8973 508 0,'0'0'277'0,"0"0"-142"0,0 0-64 0,0 0 11 15,0 0 1-15,0 0-17 16,-39-4-10-16,30 4-18 16,9 0-7-16,0-4-8 15,0 1-8-15,29-5-5 0,44-4-2 16,33 1-7-16,3 3 6 16,16 1-6-16,26 2 0 15,9 0 0-15,10 0 3 16,0-3-4-16,-10 7-7 15,-9 1 7-15,-10 0 0 16,-22 0-2-16,-4 0 2 16,-19 0 1-16,-3 0-1 15,0 0 2-15,-16 0-7 16,10-4 10-16,-13-1-3 16,6 2 1-16,-13 2 4 15,7 1 13-15,-7 0 12 16,-3 0-4-16,-12 0-7 0,-8 0-11 15,-15 0-4-15,-3 0 0 16,-13 0 1-16,-13 0-2 16,9-5 2-16,-9 2-1 15,7 1-3-15,-7 1-2 16,0 1-1-16,0-3 0 16,0 3-13-16,0-3-26 15,0 3-27-15,0-1-29 16,0 1-26-16,-29-4-126 15,-6 1-305-15</inkml:trace>
  <inkml:trace contextRef="#ctx0" brushRef="#br0" timeOffset="12352.19">7710 10149 1048 0,'0'0'96'0,"0"0"-47"0,0 0 0 0,0 0 2 16,0 0 7-16,0 0-37 15,-48 8-7-15,64-7-11 16,51 2 3-16,39-2 29 15,13-1-5-15,22 0-16 16,19 0 2-16,7-1-8 16,-10-6-7-16,0 5-1 15,-16-1 0-15,-6 3 0 16,-23 0 1-16,-29 0-1 16,-19 0 2-16,-15 0-2 0,-21 0-3 15,-8 0 2 1,-14 0 1-16,-6 0-2 0,0 0 2 15,0 0-7-15,0 0-17 16,0 0-24-16,-13 0-27 16,-9 0-60-16,12 0-93 15,10 0-203-15</inkml:trace>
  <inkml:trace contextRef="#ctx0" brushRef="#br0" timeOffset="13417.36">19967 10086 400 0,'0'0'163'0,"-263"21"-53"0,132-12-3 0,18-3 44 0,17 3-45 16,13-2-8-16,12 0-6 15,26 0-6-15,23-2-16 16,9-1-9-16,10-4-9 16,3 1-2-16,0-1-23 15,0 0-12-15,0 5 1 0,32 1 2 16,51-3 10-16,39 2-5 16,32-5-8-16,19 0-4 15,20 0-6-15,21 0 0 16,4 0-2-16,-9 0-3 15,-14 0-1-15,-9 0 1 16,-16 0 0-16,-9 0 0 16,-20 0-5-16,-19 0 3 15,-30-7-1-15,-31 3 0 16,-35-4-13-16,-16 4-8 16,-10 3-14-16,0-4-24 15,0 5-49-15,-29-3-35 16,-19 3-112-16,0 0-212 15</inkml:trace>
  <inkml:trace contextRef="#ctx0" brushRef="#br0" timeOffset="18500.45">23173 1428 501 0,'0'0'303'0,"0"0"-151"0,0 0 14 0,0 0-51 16,0 0-15-16,0 0-33 15,19-124 5-15,-19 115-3 16,0 6-15-16,0 3-12 15,0 0-17-15,0 0-10 16,0 0-4-16,0 0-11 16,0 8-2-16,13 18 1 15,-3 10 1-15,6 14 3 16,3 8 14-16,3 16-3 0,-15 7 2 16,2 5-6-1,1 7 0-15,0 2-4 0,-4 4-3 16,1 6 5-16,-4 2-5 15,-3 6 7-15,0 7 1 16,0 10 1-16,0 7 0 16,0 1-2-16,-10 3-1 15,-6 1-7-15,6-7 4 16,1-5-3-16,6-10-3 16,-1-9 4-16,4-18-2 15,0-15 1-15,0-17 2 16,0-15-3-16,0-18 2 15,0-12-4-15,0-6-1 16,0-10 1-16,0 1 1 16,0-1-1-16,0 0-5 0,0-27-35 15,-6-16-48-15,0-19-32 16,6-13-75-16,0-17-91 16,0-12-229-16</inkml:trace>
  <inkml:trace contextRef="#ctx0" brushRef="#br0" timeOffset="19401.13">23279 1378 248 0,'0'0'514'0,"0"0"-326"0,0 0 5 0,0 0-73 15,0 0-21-15,0 0-9 16,-48-9-18-16,48 9-18 16,0 0-20-16,0 0-13 15,0 0-8-15,0 0-8 16,0 0-2-16,0 0-2 15,67 0 7-15,55 0 21 16,45 0-7-16,38-10-11 16,29-5-6-16,16 2-5 15,16-3-2-15,16 0 0 16,0 2 4-16,-12 1-5 16,-14 4 6-16,-25-3-6 0,-32 3 6 15,-20 3 1-15,-25-1-4 16,-35 5 1-16,-33-1-1 15,-28 1 1-15,-13 2-3 16,-16 0 2-16,-10 0 0 16,4 0 1-16,-20-3 1 15,0 3-1-15,3 0 10 16,-6 0-1-16,0 0 0 16,0 0-4-16,0 0-4 15,0 0-1-15,0 12 0 16,0 11 1-16,0 11 6 15,0 5-1-15,0 17-4 16,0 8 7-16,0 12-1 16,0 14 2-16,0 7-8 0,0 11 2 15,0 5 4 1,-6 7 4-16,6 8-8 0,0 6 5 16,0 6-6-16,0 8 8 15,0 0-6-15,0 6-1 16,16-6 8-16,-6-9-7 15,9-8-1-15,0-7 7 16,-9-8-9-16,3-16 0 16,-7-10-3-16,-6-16 1 15,0-9 1-15,0-11-2 16,0-12 0-16,0-13-8 16,-3-9-26-16,-33-5-25 0,-12-8-48 15,-25-7-70 1,-30 0-243-16</inkml:trace>
  <inkml:trace contextRef="#ctx0" brushRef="#br0" timeOffset="20266.89">22933 3959 864 0,'0'0'123'0,"0"0"-6"0,0 0-31 0,0 0-11 16,0 0-46-16,0 0-4 15,99 13 28-15,-22-10 8 0,19 1-27 16,20-2 4 0,12 1 4-16,29-1-7 0,32-2-19 15,26 0 10-15,13 0-12 16,-1 0-2-16,-9 0-6 16,-6 0-3-16,-1 0-2 15,1 0 2-15,0-10 2 16,9-2-3-16,-13-3 8 15,7 2-7-15,-7-2 2 16,-6 0-1-16,-12 3 1 16,-17-4 3-16,-13 2-2 15,-9-3-1-15,6 4-4 16,-3-4 2-16,-13 2 5 16,-10-1-6-16,-19 5 2 15,-15-1 1-15,-14 7-4 0,-35-2 3 16,-10 3 0-16,-12 0-4 15,3 4 2-15,-13-7-2 16,3 6 3-16,0-2 1 16,4 2-1-16,-4-3-2 15,0 1-1-15,-19 1-1 16,0-3-7-16,0-7-55 16,0-3-67-16,-19-12-146 15,-55-9-262-15</inkml:trace>
  <inkml:trace contextRef="#ctx0" brushRef="#br0" timeOffset="21186.77">23862 1447 608 0,'0'0'211'0,"0"0"-64"0,0 0-11 0,0 0-40 0,0 0-21 15,0 0-18-15,55-76-9 16,-55 76-4-16,0 0-9 15,0 0-14-15,16 0-11 16,6 7-9-16,14 16 22 16,-1 6 4-16,-13 11-1 15,7 11-1-15,-10 4-6 16,-9 9-7-16,6 2-3 16,-6 5 4-16,3 3-3 15,-13 9 3-15,6 0 5 0,-3 5-3 16,7 5-7-16,-4 1-1 15,4 8 3-15,-10 0-5 16,0 2 1-16,0-1-2 16,0-4 2-16,0-2-5 15,0-7 2-15,3-6-3 16,3-6 1-16,4-1 4 16,-7-4 2-16,7 2 0 15,-10-3 2-15,0-4 2 16,0-5-3-16,0-1-6 15,0-4 5-15,0-3-6 16,0-2 3-16,0-11 1 16,0-1-4-16,0-14 2 0,0-8-1 15,0-7 0-15,0-6-1 16,0-1-1-16,0-5 0 16,0 0-1-16,0 0-7 15,0 0-20-15,0 0-16 16,0 0-23-16,0-5-32 15,0-20-98-15,0-18-88 16,0-15-279-16</inkml:trace>
  <inkml:trace contextRef="#ctx0" brushRef="#br0" timeOffset="21901.05">24898 1317 447 0,'0'0'293'0,"0"0"-84"0,0 0-62 15,0 0-37-15,0 0-30 0,0 0-19 16,-74-86 17-16,61 86-4 16,13 0-19-16,-9 0-36 15,9 0-12-15,0 20-4 16,0 13 8-16,0 6 23 15,0 7-22-15,0 9 15 16,22 3-14-16,-9 8 10 16,6 3-8-16,-3 5-3 15,4 0 11-15,-8 4-2 16,1 3-16-16,10 5 5 16,-11 4 5-16,8 4-5 15,-4 4 2-15,-7-1-4 16,-5-1 3-16,-4 0-5 0,0 6-4 15,0 2-1-15,0 0 3 16,0-3-3-16,0-8 0 16,0-5-1-16,0-2 4 15,0 0 1-15,0-1-3 16,0 1-2-16,0-2 4 16,0-2-4-16,0-1 1 15,0-2 1-15,0-11-2 16,0-9-1-16,0-10 1 15,0-17 1-15,0-8 2 16,0-15-3-16,0-5-1 0,0-4 1 16,0 0 4-1,0 0-4-15,0 0-11 0,-10-16-18 16,-9-11-44 0,-1-11-13-16,8-8-54 0,5-14-101 15,7-12-190-15</inkml:trace>
  <inkml:trace contextRef="#ctx0" brushRef="#br0" timeOffset="22567.39">25921 1540 569 0,'0'0'149'0,"0"0"5"0,0 0-44 0,0 0 7 15,6-123-3-15,-6 111-31 0,0 0 4 16,0 5 7 0,0 4-11-16,-6 0-20 0,-1 3-15 15,7 0-19-15,-3 0-8 16,3 0-17-16,0 0-4 16,0 21 1-16,0 15-1 15,0 9 2-15,0 9 26 16,0 9-17-16,23 7 7 15,-7 7-8-15,6 4 4 16,4 3-2-16,-10 3-7 16,3 5 3-16,0 5 5 15,4 0 0-15,2 4-5 16,1 2-5-16,-4 4 2 16,4 6 0-16,-13 2-3 0,6-2 0 15,-13-10-2 1,-2-3 1-16,2-3 1 0,-6-5-1 15,0-2-1-15,3-5 1 16,4-9-1-16,2-9 2 16,4-5-1-16,-6-7-1 15,-1-1 2-15,-3-1-2 16,7-1 0-16,-10-2-1 16,0-4 1-16,0 0-2 15,0-14-1-15,-19-9-25 16,-1-9-5-16,11-9-21 15,-14-5-31-15,-9 0-24 16,0-5-104-16,-13-36-160 0</inkml:trace>
  <inkml:trace contextRef="#ctx0" brushRef="#br0" timeOffset="23259.62">23090 1970 819 0,'0'0'151'0,"0"0"16"0,0 0-47 0,0 0-34 0,0 0-24 16,0 0-13-16,-48 0-11 0,96 0-28 15,48 0 27-15,42-5 14 16,35-2-28-16,26 3-10 16,12 1 0-16,17 3 3 15,16 0-4-15,12 0 6 16,7 0-14-16,6 0-4 15,-3 0 2-15,-3 0-2 16,-19 0-1-16,-10 0 1 16,-26 0 4-16,-2 0-3 15,-37 0-1-15,-34 0 0 16,-23 0 1-16,-35 0 1 16,-6 0-1-16,-20 0-1 0,-6 0 2 15,-19 0-2 1,-7 0 2-16,-9 0-2 0,-7 0 1 15,3 0-1-15,-6 0 0 16,0 0-1-16,0 0 0 16,0 0-3-16,0 0-9 15,0 0-33-15,-54 14-14 16,-30 4-45-16,-34 4-59 16,-23 4-167-16,-13-2-509 15</inkml:trace>
  <inkml:trace contextRef="#ctx0" brushRef="#br0" timeOffset="23950.12">23523 2563 243 0,'0'0'356'0,"0"0"-288"0,0 0 15 0,0 0 22 16,0 0-29-16,-263 7 0 15,234-4 22-15,13-2-12 0,6 2-5 16,-9-3-17-16,12 1-2 15,-9 2-13-15,10-1-8 16,-4 1 3-16,10 0-16 16,0-3-6-16,0 0-3 15,0 0-7-15,10 0-5 16,64 0 1-16,48 0 26 16,38 0-1-16,29 0-20 15,19 0 3-15,14-6-7 16,-1 4 3-16,3 2-1 15,1 0-7-15,18 0 1 16,-5-3 3-16,-4 2 2 16,-7 1-9-16,-21 0 2 0,-17 0-1 15,-26 0 2-15,-22 0-3 16,-32 0 0-16,-3 0-1 16,-23 0 0-16,-6 0 0 15,-25 0 1-15,-7 0 1 16,-1 0-2-16,1-4 0 15,-9-1 3-15,-1 5-5 16,-9-3 5-16,-10 3-4 16,0 0 2-16,-13-2-2 15,6 2-1-15,-9 0-10 16,0 0-1-16,7 0-13 16,-4 0-6-16,7-1-3 0,-4 1 1 15,-3 0 6 1,4 0-7-16,-7 0-30 0,0 0-41 15,0 0-25-15,-55 11-61 16,-19 6-256-16</inkml:trace>
  <inkml:trace contextRef="#ctx0" brushRef="#br0" timeOffset="24651.33">23221 3239 503 0,'0'0'160'0,"0"0"-23"0,0 0 1 0,0 0-2 0,0 0-25 16,0 0-29-16,-64-3-6 15,54 3-3-15,10 0-17 16,0 0-12-16,0 0-3 16,0 0-9-16,0 0-15 15,0 0-3-15,49 0 2 16,34-2 23-16,19-1-5 16,30 0-16-16,28-1-4 15,29 0 4-15,10 4-1 16,3-3-5-16,-9 2-2 15,-4-3-5-15,3-1-4 0,7-2 0 16,0 0 3 0,-1-5-3-16,-8 2 0 0,5-2-2 15,1-1 2-15,-4-1-1 16,-16 5 4-16,-6-2-4 16,-13 3 0-16,-6-3 0 15,-16 0 0-15,-23-1 1 16,-9 3 1-16,-36 5-1 15,-19 1 1-15,-10 3-2 16,-2-3 1-16,-7 3-2 16,-23-1-2-16,-6 1 3 15,0-4-1-15,0 4 1 16,0 0-12-16,0 0-18 16,-51 0-20-16,-17 4-45 15,-25 7-97-15,4-2-200 0</inkml:trace>
  <inkml:trace contextRef="#ctx0" brushRef="#br0" timeOffset="29483.49">25581 1204 213 0,'0'0'301'0,"0"0"-174"0,0 0-37 16,0 0-33-16,0 0-2 0,0 0-15 15,0 0 6-15,112-34-11 16,-102 32-3-16,3-2 15 15,-13 4-9-15,0 0 34 16,0 0-15-16,0 0-2 16,0 0 5-16,0 0-20 15,0 0-11-15,0 0-4 16,0 0 10-16,0 0-4 16,0 0-6-16,0 0 2 15,0 0-7-15,0 0-10 16,-13 0 10-16,-19 0-8 15,-16 0-12-15,-13 0 13 0,-3 9-3 16,-1-5 4-16,-18 3-2 16,6-3-6-1,3 0 12-15,-12-1-18 16,9 4 14-16,6-3-9 16,-2 1-4-16,5 2 0 0,-2-3-1 15,-14 3 4-15,17 0 0 16,-7-2-5-16,1-3 6 15,5 6-2-15,1-2-3 16,-7 0 5-16,0-1-1 16,7-1-2-16,9 1-2 15,4-1 0-15,-4 0-1 16,13 1 0-16,-3-3 1 16,0 1 2-16,19-3-2 15,-6 1 4-15,6 2-1 0,-9-2-3 16,2 3 1-16,4 0 1 15,-3 0-2-15,6 1-1 16,-6 0 1-16,3-1 0 16,6 2 0-16,1 0 0 15,2-2 0-15,4 1 0 16,16-5 0-16,-1 2 0 16,-5 0 0-16,9-2 0 15,-3 2 0-15,-4 3 0 16,7-4 0-16,-9 3 0 15,5 2-1-15,4-1 0 16,-6-1-1-16,3 4 2 16,0 4 3-16,-4 0-2 0,7 6 0 15,-6 1 4-15,6 7-3 16,-3 1 4-16,-4-3 1 16,7 6-6-16,0 0 0 15,0-1 0-15,0 3 0 16,0 3 5-16,0-1-3 15,0 2 5-15,0-1-8 16,0-1 9-16,0 8-4 16,0 1-2-16,0 0 0 15,0 2 10-15,0 0-12 16,0-4-1-16,0-1 2 16,0-3-1-16,0-3 7 15,0-5-6-15,7 0-2 16,2 1 0-16,1-3-4 0,-7 0 4 15,7 0 7-15,-1-5-7 16,-9 1-5-16,0-7 5 16,0-4 1-16,0 3 0 15,0-3 5-15,0 3-5 16,0-3-1-16,0 5 0 16,0 1 0-16,0 0 0 15,0 2 2-15,0-5-2 16,0-2 0-16,0 1-3 15,0-4 3-15,0 2 0 16,0-2 0-16,0 1 2 0,0-2 3 16,0 2-5-16,0-3 0 15,0 6-6 1,0-5 6-16,0-2 6 16,0 0-6-16,0-5 0 0,0 0 1 15,0 1-1-15,0-3 0 16,0 0 0-16,0 0 0 15,0 2 0-15,0-1 1 16,0-1-1-16,0 6 0 16,0-6-1-16,0 4 2 15,0 1-3-15,0-1 1 16,0-2 1-16,0-2 4 16,0 0-3-16,0 0 0 0,0 3-1 15,0-1 0-15,0 2 4 16,0-4-4-16,0 0 1 15,0 0 2-15,0 1-1 16,7 2 0-16,-4 0 8 16,6-1-6-16,-5-2 0 15,-1 0 2-15,6 0-1 16,1 0 0-16,6 0-1 16,-3 0 0-16,13 0-3 15,-4 0 2-15,7 0 1 16,-3-5 1-16,9 0-4 15,-3-5 4-15,3 6-5 0,13-4 2 16,0 4-2-16,-3 1 1 16,-6-3 0-16,6 0 0 15,-7 1-1-15,4 2 0 16,-7 2 0-16,23-2 0 16,-7 0 1-16,0-2-5 15,4 4 4-15,3-1-1 16,9 0 1-16,-13 2 1 15,-6-2-1-15,-3-1 1 16,-3 1-1-16,-16 2 0 16,9 0 0-16,0 0 0 15,-3 0 0-15,4-3 0 16,-4 2-2-16,-4-5 4 16,8 6-2-16,9-5 0 15,-4 1-5-15,11 1 5 16,-4-2 0-16,0 1 4 0,0 1-4 15,0 0 1-15,10 1-1 16,-1 2 0-16,-2-4-4 16,9-3 4-16,6 3 0 15,-9-6 1-15,-6 4-1 16,-10 2 2-16,-10-4-2 16,4 6 0-16,-11 1 0 15,11-2 0-15,-13 3 2 16,-10-3 3-16,-4 3-5 15,-2-2 0-15,0-1-3 16,-4 3 5-16,-6 0-2 0,3 0 0 16,-3 0 0-16,7 0 2 15,-7 0-2-15,0 0 0 16,0 0 0-16,0 0 2 16,0 0 1-16,0 0-3 15,0 0 1-15,0 0-1 16,0 0 3-16,0 0-2 15,0 0 4-15,0 0-5 16,0-1-5-16,0-2-46 16,-36 2-36-16,-31-2-130 15,-10 1-174-15,-16 2-673 16</inkml:trace>
  <inkml:trace contextRef="#ctx0" brushRef="#br0" timeOffset="31167.06">23628 2558 67 0,'0'0'136'0,"0"0"-54"0,0 0 30 0,0 0-13 0,0 0-2 16,0 0-5-16,-61-68 1 15,52 60 51-15,-1-1-31 16,4 5-5-16,-4-2 11 16,10 1-12-16,-9 4-43 15,9-2-2-15,0 3-18 16,0 0-16-16,-10 0-8 15,10 0-7-15,0 0-9 16,0 0 2-16,0 0-6 16,0 0-1-16,0 0-1 0,0 0-3 15,-3 12 2-15,0 6 3 16,-7 3 1-16,7 5-1 16,-7-3 2-16,4 9 2 15,-4 4 0-15,10 1 0 16,-3 10-1-16,-7-5-3 15,10 1 1-15,-6-2 0 16,3-5 1-16,-4-8-2 16,7 2 1-16,-13-3-1 15,4 0 3-15,-1-1-3 16,4-8 2-16,-4-4 0 16,10-9 8-16,0 3-5 15,0-2-2-15,0-3-2 0,0 2 6 16,0 0 0-16,0 2 2 15,0-2 2-15,0 5 2 16,16-2-2-16,-3 1-5 16,6 1 10-16,7-5-8 15,3 3-2-15,9-5 6 16,10 1-1-16,-3-2 1 16,13 1-4-16,6-1 3 15,3-2-6-15,17 0 1 16,9 0 2-16,-7 0-4 15,7 0-1-15,-3 0-3 16,3 0 4-16,-10 0-7 16,1 0 5-16,-1 0-2 0,-3-5 3 15,-9 0-3 1,-1 0 0-16,1-2 1 0,-1 3-1 16,-9 3 0-16,-3-4 4 15,9 0-3-15,-9 1 1 16,3-1 2-16,-3 1-2 15,-10 1 1-15,9-2 5 16,1-1-8-16,3 2 3 16,-3-4 5-16,-10 4-8 15,-3 3 4-15,3-4-4 16,-7 2 3-16,-2 0 2 16,-4-1-3-16,-6-3 0 15,6 3-1-15,-6-2 0 0,16 0 7 16,-16-2-2-16,0 4-4 15,-10 0 3-15,0-1 0 16,0 1-1-16,1-1-4 16,2-3 6-16,-6-1-1 15,3 1 1-15,7 0 1 16,-16-3-6-16,12 3 0 16,-6-1 1-16,-6-1-1 15,-4 0 0-15,-3-3 4 16,-3-3-2-16,0-6-3 15,0-2 2-15,0-6-2 0,0-7 2 16,0-7-3 0,0-3 4-16,-9-9-5 15,-4 2 3-15,0-2-2 16,-9 0 2-16,12 2 1 0,0-3 0 16,-6 3-2-16,7-1-1 15,-4-2-2-15,0 3 6 16,-3-3-3-16,0 3 0 15,6-3-1-15,4 3 1 16,-7 3 4-16,13 1-4 16,0 7-1-16,-9 2 1 15,9 9 1-15,-7-3-1 16,-2 4 0-16,2-3 0 0,-9 7 0 16,0-1 0-1,0-2 0-15,-6-2 0 0,2 1 1 16,1 0-1-16,3 4 0 15,7 5 0-15,5 6 0 16,-5 4 1-16,2 4-2 16,4 4 1-16,3 4 0 15,0-1-2-15,-6 1-2 16,6 0-6-16,-13 0-32 16,-6 0-42-16,-10 1-56 15,3 15-75-15,7-2-176 16,19-8-638-16</inkml:trace>
  <inkml:trace contextRef="#ctx0" brushRef="#br0" timeOffset="32917.64">27248 1268 623 0,'0'0'142'0,"0"0"14"0,0 0-51 0,0 0-3 15,0 0-31-15,0 0-22 16,-122-35 3-16,74 31-22 16,-10-1 2-16,-3 5-1 15,-9 0-5-15,-13 0-3 16,6 0 1-16,-16 0-6 15,-20 0-7-15,1 5-2 16,-13 4 2-16,-6-4-10 16,-1 3 3-16,14-2 2 0,-7-3 7 15,16 2-12-15,-10-2 2 16,7-3 7-16,12 1-9 16,-5 2 1-16,-1 2 2 15,-13 3-3-15,4-1-1 16,6 0 0-16,29-2 9 15,15-1-9-15,17-1 0 16,-3 1 2-16,9-2-2 16,4 3 0-16,9-1 0 15,-16 2 4-15,10 1-4 16,-10 5 4-16,-16-4-2 16,7 4-1-16,-4 0 0 0,3-5 2 15,7 4-1-15,19-2 1 16,4-3 0-16,-7-2 1 15,22 1-4-15,-6-2 0 16,13 1 3-16,-7 3 4 16,1 5-6-16,-1 3 0 15,0 5 14-15,4 3-1 16,-4 5-8-16,10 10 9 16,-12 3-6-16,5 5 5 15,4 2-4-15,0-1-7 16,3 0 5-16,0-1-4 0,0 1 1 15,0 0 1 1,0 2 4-16,0 4-3 16,0 4 7-16,3 2-10 0,0 4 0 15,4-4 0-15,5 6 0 16,-12-3 6-16,7-3-9 16,-7 2 1-16,9-2-2 15,1 0 2-15,-7 2-1 16,7-5-1-16,-1-4-2 15,1-2 2-15,3-7 1 16,-10-4 0-16,7 3 0 16,-10-4-2-16,9-2 3 15,1 3 0-15,-10-3-2 16,16-2-3-16,-6-1 3 16,2-1 2-16,-2 4-2 15,0-2-1-15,-7-2-1 16,-3 0 3-16,0-7-1 0,0-1 5 15,3-6-5-15,-3-3-1 16,3-3 0-16,4 0 1 16,-4-3 0-16,3-3 1 15,-6-2-1-15,10 1 0 16,-7 1-4-16,10 0 7 16,0 0-3-16,19 3 0 15,3 3 2-15,4-5-4 16,15 0 4-16,10-3-2 15,4 0 1-15,5-1-1 16,-5-3 0-16,9 0 2 0,-4 0 0 16,14 0-1-16,3-3-1 15,3-9-5-15,3 2 5 16,0-2 1-16,7 0 1 16,2 0-2-16,-5-1 0 15,-4 2 4-15,0-4-4 16,-3 7 3-16,-10-4-3 15,14 1 0-15,-4-3 2 16,-7 1-5-16,4-3 6 16,-10 3-2-16,-6-1-1 15,-7 3 0-15,-19 2-3 16,-12 2 7-16,2 0-4 0,7 2 0 16,-10 1 0-16,13 1-1 15,-9 0 1-15,15-2 1 16,-12-2-1-16,-4-1 0 15,-2 0 1-15,-11 1-1 16,-5 6 0-16,-1-5 2 16,-10 1-2-16,11 1 3 15,-8-2-3-15,5-3 1 16,-1-4 1-16,3-6 0 16,-6-1 0-16,3-5 1 15,0-1 12-15,-4-4-3 16,-2-2-1-16,-7-5-1 15,-3-6-3-15,0-7 0 16,0-15-1-16,0-10 0 16,-22-12-2-16,-7-8 0 0,3-4-2 15,-2-6-1-15,11 4-1 16,5-3 0-16,5 5 0 16,4 7 3-16,3 1-2 15,0 4 1-15,-3 3-2 16,-4 7 0-16,7 7 0 15,0 4 0-15,0 12 0 16,0 9 0-16,0 12 0 16,0 10 0-16,0 7 0 15,0 10 0-15,0 1 1 16,0 3-2-16,0 2 1 16,0 0-14-16,0 0-13 0,-6 0-29 15,-26 2-40 1,-13 21-24-16,-29 1-117 0,-19 2-267 15</inkml:trace>
  <inkml:trace contextRef="#ctx0" brushRef="#br0" timeOffset="33701.12">24379 1857 897 0,'0'0'320'0,"0"0"-103"16,0 0-89-16,0 0-43 0,0 0-44 0,0 0-20 15,-20 0-17 1,20 0-4-16,10 0 0 0,22 0-30 15,16 0-71-15,13 0-111 16,22 0-169-16</inkml:trace>
  <inkml:trace contextRef="#ctx0" brushRef="#br0" timeOffset="33918.28">25472 1757 708 0,'0'0'467'16,"0"0"-213"-16,0 0-109 0,0 0-33 16,0 0-56-1,0 0-12-15,45-47-22 16,-32 44-15-16,-13 3-5 16,0 0-4-16,6 0-38 0,-6 0-75 15,16 15-83-15,-13 8-108 16,-3 2-312-16</inkml:trace>
  <inkml:trace contextRef="#ctx0" brushRef="#br0" timeOffset="34217.67">24837 2341 594 0,'0'0'212'16,"0"0"20"-16,0 0-57 16,0 0-30-16,0 0-67 15,0 0 10-15,-45 2-17 16,45-2-21-16,0 3-4 16,0-3-4-16,0 0-21 15,0 0-3-15,0 0-5 16,0 0-13-16,0 0-2 15,0 0-1-15,0 0-29 0,0 0-57 16,32 0-69-16,23 0-10 16,18 0-128-16,11 0-240 15</inkml:trace>
  <inkml:trace contextRef="#ctx0" brushRef="#br0" timeOffset="34400.15">25565 2358 933 0,'0'0'231'16,"0"0"21"-16,0 0-91 16,0 0-49-16,0 0-43 15,0 0-22-15,0 0-28 16,0 0-8-16,0 0-11 16,0 0-27-16,0 0-68 0,0 0-109 15,0 0-381-15</inkml:trace>
  <inkml:trace contextRef="#ctx0" brushRef="#br0" timeOffset="35717.33">24606 2976 881 0,'0'0'205'0,"0"0"-12"0,0 0-76 0,0 0-24 0,0 0-24 16,0 0-7-16,-13 9-6 16,13-9-15-16,0 0-7 15,0 0-10-15,0 0-11 16,0 0-8-16,0 0-5 15,10 0-3-15,32 0-14 16,22 0-67-16,10 0-60 0,15 0-39 16,17 0-124-16,10 0-257 15</inkml:trace>
  <inkml:trace contextRef="#ctx0" brushRef="#br0" timeOffset="35901.26">25648 2992 843 0,'0'0'261'0,"0"0"-26"16,0 0-75-16,0 0-21 16,0 0-61-16,0 0-9 15,10 0-43-15,3 0-18 16,-13-3-6-16,0 3-2 16,0 0-41-16,0 0-93 0,-13 0-220 15</inkml:trace>
  <inkml:trace contextRef="#ctx0" brushRef="#br0" timeOffset="43137.1">23744 1719 542 0,'0'0'323'0,"0"0"-122"0,0 0-62 0,0 0-26 0,0 0-33 15,0 0-37-15,0 0-4 16,-16-13-24-16,16 13-14 16,0 0-1-16,0 4-7 15,0 16-41-15,0 11-20 16,0 15-39-16,0 12-21 16,0 11-79-16,-29 12-42 15,-6 7-106-15</inkml:trace>
  <inkml:trace contextRef="#ctx0" brushRef="#br0" timeOffset="43300.76">23542 2384 487 0,'0'0'171'16,"0"0"-34"-16,0 0-5 16,0 0 54-16,0 0-80 15,0 0-35-15,-10 11-11 16,10-11-30-16,0 0-25 16,0 0-5-16,16 0-8 15,3 0-72-15,1 0-79 16,-1 0-87-16,-9 12-16 15,-7 8-165-15</inkml:trace>
  <inkml:trace contextRef="#ctx0" brushRef="#br0" timeOffset="43634.53">23744 3146 950 0,'0'0'215'0,"0"0"-87"16,0 0-34-16,0 0-63 15,0 0-27-15,0 0-4 16,0-37-45-16,0 36-130 16,25-2-243-16</inkml:trace>
  <inkml:trace contextRef="#ctx0" brushRef="#br0" timeOffset="44167.7">26261 1861 733 0,'0'0'89'0,"0"0"61"0,0 0-13 15,0 0-33-15,0 0-62 0,0 0-23 16,-20-45-15-16,20 45-4 16,0 8-39-16,0 16 38 15,0 6-62-15,0 12-122 16,0 3-63-16,0 5-313 15</inkml:trace>
  <inkml:trace contextRef="#ctx0" brushRef="#br0" timeOffset="44334.78">26187 2470 544 0,'0'0'107'0,"0"0"-13"15,0 0 63-15,0 0 21 0,0 0-78 16,0 0-65-16,0 5-21 15,0-5-14-15,0 0-31 16,0 5-63-16,19 8-128 16,-13 5-116-16</inkml:trace>
  <inkml:trace contextRef="#ctx0" brushRef="#br0" timeOffset="44517.08">26254 2923 627 0,'0'0'117'16,"0"0"22"-16,0 0 28 0,0 0-45 15,0 0-74-15,0 0-32 16,0 0 5-16,0 0-21 16,0 0-50-16,0 0-337 15</inkml:trace>
  <inkml:trace contextRef="#ctx0" brushRef="#br0" timeOffset="62156.78">21855 13270 1166 0,'0'0'177'16,"0"0"-87"-16,0 0 3 0,0 0 14 0,0 0-16 15,0 0-54-15,0 0-6 16,-54 4-20-16,140-4-8 0,43-15 9 16,34-5-5-16,33-6-6 15,28 4 4-15,10-2-1 16,3 4-3-16,-2 3-1 15,-27 3 6-15,-25 6-5 16,-42 7 4-16,-45 1-5 16,-45 0 0-16,-25 0-3 15,-26 0-2-15,0 1 4 16,0 4-15-16,0-2-6 16,-26 6-12-16,-25 0-35 15,-20 7-61-15,-25-2-107 16,3 1-251-16</inkml:trace>
  <inkml:trace contextRef="#ctx0" brushRef="#br0" timeOffset="62783.65">12647 14254 1207 0,'0'0'182'0,"0"0"-90"0,0 0-16 0,0 0 27 16,0 0-6-16,0 0-66 15,-205-42-14-15,282 42-16 16,32 0 3-16,64 8 5 16,10-1-6-16,19-5 1 15,19-2-3-15,20 0-2 16,-1 0 1-16,-6-2-13 0,-16-5-32 16,-16 6-44-16,-16 1-48 15,-19 0-57-15,-4 0-191 16</inkml:trace>
  <inkml:trace contextRef="#ctx0" brushRef="#br0" timeOffset="70786.16">21554 13818 1239 0,'0'0'113'0,"0"0"-90"16,0 0 39-16,0 0 26 0,0 0-36 15,0 0-32-15,305 0 4 0,-97 0-3 16,26 0-14-16,13-5 4 16,-23-3-2-16,-12 1-5 15,-13-5-2-15,-10-1-2 16,6-2 0-16,4-6-9 16,-19 4-21-16,-7 2-49 15,-32 6-72-15,-32 2-87 16,-16 3-455-16</inkml:trace>
</inkml:ink>
</file>

<file path=ppt/ink/ink4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8:46:50.711"/>
    </inkml:context>
    <inkml:brush xml:id="br0">
      <inkml:brushProperty name="width" value="0.05" units="cm"/>
      <inkml:brushProperty name="height" value="0.05" units="cm"/>
      <inkml:brushProperty name="color" value="#E71224"/>
    </inkml:brush>
  </inkml:definitions>
  <inkml:trace contextRef="#ctx0" brushRef="#br0">1 0 12438,'0'0'7662,"28"2"-7014,395 21 446,120-4-1326,-311-17-5517,-157-2-780</inkml:trace>
</inkml:ink>
</file>

<file path=ppt/ink/ink4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8:47:17.182"/>
    </inkml:context>
    <inkml:brush xml:id="br0">
      <inkml:brushProperty name="width" value="0.05" units="cm"/>
      <inkml:brushProperty name="height" value="0.05" units="cm"/>
      <inkml:brushProperty name="color" value="#E71224"/>
    </inkml:brush>
  </inkml:definitions>
  <inkml:trace contextRef="#ctx0" brushRef="#br0">0 1 18280,'0'0'8807,"3"13"-8666,11 44 53,2 6-46,-2 0 0,9 125 0,-23-154-279,2 9 19,-7 64 0,4-94-379,-1 0 1,-1-1-1,0 1 0,0-1 1,-2 0-1,1 0 1,-1-1-1,-1 1 1,-11 16-1,17-27 365,0-1-1,0 0 1,0 1-1,0-1 1,-1 0 0,1 1-1,0-1 1,0 0 0,0 1-1,0-1 1,0 0-1,-1 1 1,1-1 0,0 0-1,0 1 1,0-1 0,-1 0-1,1 0 1,0 1-1,-1-1 1,1 0 0,0 0-1,0 0 1,-1 1 0,1-1-1,0 0 1,-1 0-1,1 0 1,0 0 0,-1 0-1,1 0 1,0 0 0,-1 0-1,1 0 1,-1 0-1,1 0 1,0 0 0,-1 0-1,1 0 1,-1 0-1,3-19-4439,8-24-1952</inkml:trace>
</inkml:ink>
</file>

<file path=ppt/ink/ink4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8:47:18.392"/>
    </inkml:context>
    <inkml:brush xml:id="br0">
      <inkml:brushProperty name="width" value="0.05" units="cm"/>
      <inkml:brushProperty name="height" value="0.05" units="cm"/>
      <inkml:brushProperty name="color" value="#E71224"/>
    </inkml:brush>
  </inkml:definitions>
  <inkml:trace contextRef="#ctx0" brushRef="#br0">208 280 7555,'105'-179'5737,"-59"103"-378,-45 75-5273,0 0-1,-1 0 1,1 0 0,0 0-1,-1 1 1,1-1-1,-1 0 1,0 0-1,1 0 1,-1 0 0,0-1-1,0 1 1,1 0-1,-1 0 1,0 0 0,0 0-1,0 0 1,0 0-1,-1-1 1,1 1-6,0 1-1,-1 0 1,1-1 0,-1 1 0,1 0-1,-1 0 1,1-1 0,-1 1 0,1 0-1,-1 0 1,1 0 0,-1-1 0,1 1-1,-1 0 1,1 0 0,-1 0 0,0 0-1,1 0 1,-1 0 0,1 0 0,-1 0-1,1 0 1,-1 1 0,1-1 0,-1 0-1,-40 16 2456,40-16-2535,-151 81-863,133-69 694,1 0 0,0 1 0,1 1 0,0 0-1,-27 32 1,41-42 148,0-1-1,1 1 1,0-1-1,-1 1 0,1 0 1,1 0-1,-1 0 1,1 0-1,-1 0 1,1 1-1,0-1 1,1 0-1,-1 1 0,1-1 1,0 0-1,0 1 1,0-1-1,0 1 1,1-1-1,0 0 1,0 0-1,0 1 0,0-1 1,1 0-1,0 0 1,0 0-1,0 0 1,4 6-1,7 7 40,0-1 0,2 0 0,-1-1 0,32 24-1,-5-3-22,-22-16-127,-1 0 0,-1 2 0,-1 0 0,-1 1 0,0 0 0,-2 2 0,-1-1 0,11 34 0,-21-55 76,-1 1-1,1-1 1,-1 0-1,1 0 0,0 0 1,0 0-1,1 0 1,-1-1-1,0 1 0,1-1 1,0 1-1,-1-1 1,1 0-1,0 0 0,0 0 1,0 0-1,5 1 1,-2-1 64,0 0 0,1-1 1,-1 1-1,0-1 0,1-1 1,-1 1-1,1-1 0,12-2 1,4-1 257,0-2 0,-1-1 0,1-1 0,25-11 0,-31 11 18,0 0 0,0-2 0,-1 0 0,0 0 0,-1-2 0,22-17 0,-31 22-191,-1 0 0,1 1 1,-1-2-1,-1 1 0,1-1 0,-1 1 1,0-1-1,0 0 0,-1-1 0,0 1 0,0 0 1,-1-1-1,0 0 0,-1 0 0,1 1 1,-1-1-1,0-11 0,-2 19-66,1-1 1,0 0-1,-1 1 1,1-1-1,-1 0 0,1 1 1,-1-1-1,1 1 1,-1-1-1,1 1 1,-1-1-1,1 1 0,-1-1 1,0 1-1,1 0 1,-1-1-1,0 1 0,1 0 1,-1-1-1,0 1 1,1 0-1,-1 0 1,0 0-1,0 0 0,1 0 1,-1 0-1,0 0 1,0 0-1,1 0 0,-1 0 1,-1 0-1,-28 3 24,23 0-67,-1-1-1,1 1 1,0 0 0,0 0-1,0 1 1,0 0-1,1 1 1,0-1-1,-1 1 1,2 0-1,-1 1 1,1-1-1,-1 1 1,1 0-1,1 0 1,0 1-1,-1 0 1,2-1 0,-1 1-1,1 1 1,0-1-1,1 0 1,0 1-1,0-1 1,0 1-1,1 0 1,0-1-1,0 10 1,2-16 1,-1 1 1,0-1-1,1 1 1,-1-1-1,1 1 1,0-1-1,-1 1 1,1-1-1,0 0 1,0 1-1,0-1 1,0 0-1,0 0 1,0 0-1,0 0 1,0 0-1,0 0 0,1 0 1,-1 0-1,0 0 1,1 0-1,-1-1 1,1 1-1,-1 0 1,1-1-1,-1 1 1,1-1-1,-1 0 1,1 0-1,-1 1 1,1-1-1,1 0 1,64 1 12,-50-1-37,196-19 92,-211 19-51,0 0 0,0 0 0,0 0 0,0 0-1,0 1 1,0-1 0,0 1 0,0-1 0,0 1 0,0-1 0,0 1 0,-1 0 0,1 0 0,0 0-1,-1 0 1,1 1 0,0-1 0,-1 0 0,1 0 0,-1 1 0,2 2 0,0 0-6,-1 1 0,0 0 0,0 0 0,0-1 0,0 1 0,0 8 0,11 25-445,-12-38 442,-1 1 1,1-1-1,-1 1 0,1-1 0,0 0 0,-1 1 1,1-1-1,0 0 0,0 0 0,-1 1 0,1-1 1,0 0-1,0 0 0,-1 0 0,1 0 0,0 0 1,0 0-1,-1 0 0,1 0 0,0 0 1,0 0-1,-1 0 0,1-1 0,0 1 0,0 0 1,-1-1-1,2 0 0,23-10 109,-21 9-129,21-9 33,0 2 0,0 1 0,0 1 0,33-4 0,108-8 28,-59 9-26,-83 9-6,-1 1 0,0 0-1,40 8 1,34 0 42,-84-8 21,0-1 1,-1 0-1,1-1 0,0 0 1,-1-1-1,0 0 0,21-9 1,-29 10-47,0 1 0,0-2 1,0 1-1,0 0 1,-1-1-1,1 1 0,-1-1 1,1 0-1,-1-1 1,0 1-1,0 0 0,0-1 1,-1 0-1,1 1 1,-1-1-1,0 0 1,0 0-1,0 0 0,-1-1 1,1 1-1,-1 0 1,0-1-1,0 1 0,-1-1 1,1-6-1,-2 10-5,1 0-1,-1 0 1,0 0 0,0 0-1,1 1 1,-1-1-1,0 0 1,0 0 0,0 0-1,0 1 1,0-1-1,0 0 1,0 1-1,0-1 1,0 1 0,0-1-1,0 1 1,-1 0-1,1-1 1,0 1 0,0 0-1,0 0 1,0 0-1,-1 0 1,1 0 0,0 0-1,0 0 1,0 0-1,0 1 1,-2-1-1,-42 7-47,40-5 32,0 0-1,-1 0 1,2 1 0,-1 0-1,0 0 1,1 0-1,-1 0 1,1 1 0,0 0-1,0 0 1,-5 7-1,6-8-43,1 0-1,0 0 1,1 0-1,-1 0 0,0 0 1,1 0-1,0 1 1,0-1-1,0 1 1,0-1-1,0 1 0,1-1 1,-1 1-1,1-1 1,0 1-1,0 0 0,0-1 1,1 1-1,0 4 1,0-6-27,0 0 1,0 0-1,0 0 0,1 0 1,-1 0-1,0 0 1,1-1-1,-1 1 1,1-1-1,0 1 1,0-1-1,-1 1 0,1-1 1,0 0-1,0 0 1,0 0-1,0 0 1,0 0-1,0 0 0,5 1 1,47 6-1057,-51-7 1036,21 1-148,-1-1-1,1-1 1,0-1-1,30-4 1,-42 2 237,0 0 1,0-1-1,0 0 1,0 0-1,0-1 0,-1-1 1,0 0-1,0-1 1,17-14-1,-11 6 157,-1-1-1,-1 0 1,0-2 0,-2 0-1,0 0 1,-1-1-1,0-1 1,-2 0 0,9-23-1,-7 13 221,-2 0-1,-1-1 1,-2 0 0,-1 0-1,4-56 1,-9 53 523,-1 33-859,0 1 0,0 0 0,0-1 0,0 1 0,0-1-1,0 1 1,0-1 0,0 1 0,-1-1 0,1 1 0,0-1 0,0 1-1,0 0 1,0-1 0,-1 1 0,1-1 0,0 1 0,0 0 0,-1-1-1,1 1 1,0 0 0,-1-1 0,1 1 0,0 0 0,-1-1 0,1 1-1,0 0 1,-1 0 0,1-1 0,-1 1 0,1 0 0,0 0 0,-2-1-1,-15 7 394,-13 21-293,13-2-65,1 1-1,1 1 1,1 1 0,-16 47 0,8-9-72,-12 70 1,22-70-200,3 1-1,0 75 1,11 139-4277,0-204 1565,1 12-2814</inkml:trace>
</inkml:ink>
</file>

<file path=ppt/ink/ink4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8:47:18.966"/>
    </inkml:context>
    <inkml:brush xml:id="br0">
      <inkml:brushProperty name="width" value="0.05" units="cm"/>
      <inkml:brushProperty name="height" value="0.05" units="cm"/>
      <inkml:brushProperty name="color" value="#E71224"/>
    </inkml:brush>
  </inkml:definitions>
  <inkml:trace contextRef="#ctx0" brushRef="#br0">1 1 20521,'0'0'7492,"160"66"-7108,-106-1-80,-9 7-160,-10 1-96,-12-3-48,-7-7-96,-10-13-448,-2-11-881,-4-15-624,0-13-928,0-20-3970,0-32-321</inkml:trace>
</inkml:ink>
</file>

<file path=ppt/ink/ink4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8:47:19.310"/>
    </inkml:context>
    <inkml:brush xml:id="br0">
      <inkml:brushProperty name="width" value="0.05" units="cm"/>
      <inkml:brushProperty name="height" value="0.05" units="cm"/>
      <inkml:brushProperty name="color" value="#E71224"/>
    </inkml:brush>
  </inkml:definitions>
  <inkml:trace contextRef="#ctx0" brushRef="#br0">371 0 11669,'0'0'13751,"-113"106"-13143,90-39-336,5-1-272,-1-4-96,5-11-736,2-8-977,-1-13-704,-1-12-961,-5-14-2064,-3-4-1906</inkml:trace>
  <inkml:trace contextRef="#ctx0" brushRef="#br0" timeOffset="1">1 269 11349,'0'0'14279,"70"-43"-13975,0 36-48,14 3-160,13-3-96,8 1-144,2 1-752,-2-1-2050,-6 1-1952,-4-5-7060</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8:15:45.964"/>
    </inkml:context>
    <inkml:brush xml:id="br0">
      <inkml:brushProperty name="width" value="0.05" units="cm"/>
      <inkml:brushProperty name="height" value="0.05" units="cm"/>
      <inkml:brushProperty name="color" value="#E71224"/>
    </inkml:brush>
  </inkml:definitions>
  <inkml:trace contextRef="#ctx0" brushRef="#br0">39 213 6355,'0'0'6448,"-5"3"-5255,-29 16 1877,41-16-2720,1-1-1,-1 1 1,0-2-1,0 1 1,1-1-1,-1 0 1,1-1-1,-1 0 1,10-1-1,78-10-507,-56 5 452,420-35 32,-79 15-138,107-15-253,-68-8 260,-76 11 205,-63 17 184,-122 12-139,-107 4-111,-60 5-4432,-10 2 363</inkml:trace>
</inkml:ink>
</file>

<file path=ppt/ink/ink4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8:47:20.200"/>
    </inkml:context>
    <inkml:brush xml:id="br0">
      <inkml:brushProperty name="width" value="0.05" units="cm"/>
      <inkml:brushProperty name="height" value="0.05" units="cm"/>
      <inkml:brushProperty name="color" value="#E71224"/>
    </inkml:brush>
  </inkml:definitions>
  <inkml:trace contextRef="#ctx0" brushRef="#br0">1 0 19817,'0'0'5867,"24"5"-5491,384 30-216,-325-30-768,-54-4 174,-3 0-902,0 1 0,39 8 0,-63-10 1108,0 0 0,-1 1 0,1-1 0,0 1 0,-1 0 1,1 0-1,0 0 0,-1 0 0,1 0 0,-1 0 0,1 0 1,1 2-1,-3-2 118,0-1 0,1 1 0,-1-1 0,0 1 0,0 0 0,0-1 0,1 1 0,-1 0 0,0-1 0,0 1 0,0 0 0,0-1 0,0 1 0,0-1 0,-1 1 0,1 0 0,0-1 0,0 1 0,0 0 0,-1-1 0,1 1 0,0-1 0,0 1 0,-1-1 0,1 1 0,-1 0 0,1-1 0,0 0 0,-1 1 0,1-1 0,-1 1 0,1-1 0,-1 1 0,0-1 0,1 0 0,-1 1 0,0-1 0,-18 11-1211,0-1-1,0-1 1,-1-1 0,-25 7 0,17-6 852,-106 37 1209,-107 38 8495,231-80-8516,8-4-583,0 0 1,1 1-1,-1-1 1,0 1-1,1-1 1,-1 1 0,0-1-1,1 1 1,-1 0-1,1 0 1,-1 0-1,1 0 1,-1 0 0,1 0-1,0 1 1,-1-1-1,1 0 1,0 1-1,0-1 1,0 0 0,0 1-1,0 0 1,-1 2-1,2-4-100,1 1-1,-1-1 0,0 0 0,0 1 1,0-1-1,0 0 0,0 1 0,1-1 1,-1 0-1,0 1 0,0-1 1,1 0-1,-1 0 0,0 1 0,0-1 1,1 0-1,-1 0 0,0 0 0,1 1 1,-1-1-1,0 0 0,1 0 1,-1 0-1,0 0 0,1 0 0,-1 1 1,0-1-1,1 0 0,-1 0 0,0 0 1,1 0-1,-1 0 0,1 0 1,-1 0-1,1-1 0,73 9 1126,0-3 0,95-7 0,10 0-1418,-7 10-5333,-166-7 4995,72 4-9564</inkml:trace>
</inkml:ink>
</file>

<file path=ppt/ink/ink4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8:47:20.918"/>
    </inkml:context>
    <inkml:brush xml:id="br0">
      <inkml:brushProperty name="width" value="0.05" units="cm"/>
      <inkml:brushProperty name="height" value="0.05" units="cm"/>
      <inkml:brushProperty name="color" value="#E71224"/>
    </inkml:brush>
  </inkml:definitions>
  <inkml:trace contextRef="#ctx0" brushRef="#br0">75 589 20489,'0'0'2666,"-3"26"-1458,1-13-1042,-12 176 946,15-127-855,-4 90 132,0-142-273,-2-20 189,-2-24 221,-13-124 9,2-292 0,17 419-518,2 0 1,2 0-1,1 0 1,1 0-1,17-56 1,-19 79-26,0 0-1,0 0 1,1 0-1,0 0 1,0 0 0,1 1-1,0 0 1,0 0 0,1 0-1,-1 0 1,2 1 0,-1 0-1,1 0 1,0 1 0,0 0-1,0 0 1,1 1-1,-1 0 1,1 0 0,0 0-1,0 1 1,1 1 0,-1-1-1,1 1 1,14-1 0,-16 2-131,1 1 1,-1 0 0,0 0-1,0 1 1,1 0 0,-1 0-1,0 0 1,0 1 0,0 0-1,0 1 1,0 0 0,-1 0-1,1 0 1,7 5 0,-9-4-241,0 1 1,0-1-1,0 1 0,-1 0 1,1 0-1,-1 1 1,0-1-1,-1 1 1,1 0-1,-1 0 1,-1 0-1,1 0 1,-1 1-1,0-1 0,2 11 1,2 50-4555</inkml:trace>
</inkml:ink>
</file>

<file path=ppt/ink/ink4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8:47:21.300"/>
    </inkml:context>
    <inkml:brush xml:id="br0">
      <inkml:brushProperty name="width" value="0.05" units="cm"/>
      <inkml:brushProperty name="height" value="0.05" units="cm"/>
      <inkml:brushProperty name="color" value="#E71224"/>
    </inkml:brush>
  </inkml:definitions>
  <inkml:trace contextRef="#ctx0" brushRef="#br0">0 49 17224,'0'0'1441,"111"-17"367,-39 4-959,5 6-849,-3 1-368,-8 3-1633,-7 3-1201,-9-2-2704</inkml:trace>
</inkml:ink>
</file>

<file path=ppt/ink/ink4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8:47:21.669"/>
    </inkml:context>
    <inkml:brush xml:id="br0">
      <inkml:brushProperty name="width" value="0.05" units="cm"/>
      <inkml:brushProperty name="height" value="0.05" units="cm"/>
      <inkml:brushProperty name="color" value="#E71224"/>
    </inkml:brush>
  </inkml:definitions>
  <inkml:trace contextRef="#ctx0" brushRef="#br0">0 245 11253,'0'0'9199,"13"20"-7564,1 0-1211,-7-11-256,0 0 0,-1 1 0,0 0 0,0 0-1,-1 0 1,-1 1 0,0 0 0,0 0 0,-1 0 0,2 14 0,6 123 1107,-11-186-1144,-1-74 527,5 0 0,20-126 0,-24 236-636,0 0 0,1 0 1,-1 0-1,0 0 0,1 0 0,-1 0 1,1 0-1,-1 1 0,1-1 0,0 0 0,0 0 1,0 1-1,0-1 0,0 1 0,0-1 1,1 1-1,2-3 0,-4 4-20,1 0 0,0 0 0,0 0 0,0 0 0,0 0 0,-1 1 0,1-1 0,0 0 0,0 1 0,-1-1 0,1 0 0,0 1-1,0-1 1,-1 1 0,1-1 0,0 1 0,-1-1 0,1 1 0,-1 0 0,1-1 0,-1 1 0,1 0 0,-1-1 0,1 1 0,-1 0 0,1 1 0,7 13-46,-1 0 1,9 26-1,-13-33 77,16 51-41,-12-33-274,2 0 0,12 25 0,-21-49 259,1-1-1,0 0 1,0 1 0,-1-1-1,1 0 1,0 1-1,0-1 1,0 0 0,0 0-1,0 0 1,1 0 0,-1 0-1,0 0 1,0 0-1,1 0 1,-1-1 0,1 1-1,-1 0 1,0-1-1,1 1 1,-1-1 0,1 0-1,-1 1 1,1-1 0,-1 0-1,1 0 1,0 0-1,-1 0 1,1 0 0,-1 0-1,1 0 1,-1-1 0,1 1-1,-1-1 1,1 1-1,-1-1 1,1 1 0,-1-1-1,0 0 1,3-1-1,4-4 42,0 1-1,-1-1 0,1 0 0,-1-1 0,7-8 0,174-218 311,-187 232-302,0-1 0,0 1 0,1-1 0,-1 1 0,1 0 0,-1-1 0,1 1 0,0 0 0,-1 0 0,1 0 0,0 0 0,0 1 0,-1-1 0,1 0 0,3 0-1,-4 1-14,-1 0 0,1 0 0,0 1-1,0-1 1,0 0 0,0 0 0,-1 1-1,1-1 1,0 0 0,0 1 0,0-1-1,-1 1 1,1-1 0,0 1 0,-1-1-1,1 1 1,0 0 0,-1-1-1,1 1 1,-1 0 0,1-1 0,-1 1-1,1 1 1,3 6 18,-1 1 0,-1-1 0,1 0 0,-1 1 0,1 12 1,0-4-35,24 140-231,29 137 75,1-104-6816,-32-128 275</inkml:trace>
</inkml:ink>
</file>

<file path=ppt/ink/ink4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8:47:40.290"/>
    </inkml:context>
    <inkml:brush xml:id="br0">
      <inkml:brushProperty name="width" value="0.05" units="cm"/>
      <inkml:brushProperty name="height" value="0.05" units="cm"/>
      <inkml:brushProperty name="color" value="#E71224"/>
    </inkml:brush>
  </inkml:definitions>
  <inkml:trace contextRef="#ctx0" brushRef="#br0">1 21 10789,'0'0'5274,"12"0"892,13 0-7295,-11-11-2230,-6 2-552</inkml:trace>
</inkml:ink>
</file>

<file path=ppt/ink/ink4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8:47:15.861"/>
    </inkml:context>
    <inkml:brush xml:id="br0">
      <inkml:brushProperty name="width" value="0.05" units="cm"/>
      <inkml:brushProperty name="height" value="0.05" units="cm"/>
      <inkml:brushProperty name="color" value="#E71224"/>
    </inkml:brush>
  </inkml:definitions>
  <inkml:trace contextRef="#ctx0" brushRef="#br0">459 334 17464,'0'0'6544,"0"0"-6514,0-1 0,0 1-1,0-1 1,0 1 0,-1-1-1,1 0 1,0 1 0,0-1-1,0 1 1,-1-1-1,1 1 1,0-1 0,-1 1-1,1-1 1,0 1 0,-1 0-1,1-1 1,0 1 0,-1-1-1,1 1 1,-1 0 0,1-1-1,-1 1 1,1 0 0,-1 0-1,1-1 1,-1 1 0,1 0-1,-1 0 1,0 0 0,1 0-1,-1 0 1,1-1-1,-1 1 1,-20 0 2,1-2-1,0-1 1,0 0-1,0-1 1,0-2-1,1 0 0,0-1 1,0 0-1,-34-20 1,44 21-16,0 0 0,0-1 0,1 0-1,-1 0 1,2-1 0,-1 0 0,1 0 0,-12-18 0,16 20-12,-1-1 0,1 1 0,0-1 0,1 0 0,-1 0 0,2-1 0,-1 1 0,1 0 0,0 0 0,0-1 0,1 1 0,0-1 0,0 1 0,2-10 0,-1 14-7,0 1 0,0-1 0,0 0 0,0 0 1,0 0-1,1 0 0,-1 1 0,1-1 0,0 1 1,0-1-1,0 1 0,0 0 0,0 0 0,1 0 1,-1 0-1,0 0 0,1 0 0,0 1 0,-1-1 1,1 1-1,0-1 0,0 1 0,0 0 0,0 0 1,0 1-1,0-1 0,0 1 0,6-1 0,-3 0-4,1 1 1,0 0-1,0 0 0,-1 0 0,1 1 0,0 0 0,0 0 0,-1 1 0,1 0 1,-1 0-1,0 0 0,9 5 0,-6 0 1,0 0-1,0 0 1,-1 1-1,1 0 1,-2 1-1,1 0 1,-2 0-1,1 1 1,-1-1 0,0 1-1,-1 1 1,0-1-1,-1 1 1,0 0-1,4 18 1,-1 4 17,-2 1 1,-1-1-1,-1 1 1,-2 36 0,-2-54-6,0-1 1,-1 0 0,-1 0 0,-1 0 0,0 0 0,0 0-1,-2-1 1,0 0 0,0 0 0,-2 0 0,1-1-1,-2 0 1,0 0 0,0-1 0,-1 0 0,-1-1 0,0 0-1,0-1 1,-1 0 0,0-1 0,-1 0 0,0-1-1,0 0 1,-1-1 0,0-1 0,-16 6 0,25-10 2,1-1 0,-1 1 1,0-1-1,0 0 1,0-1-1,0 1 0,0-1 1,0 0-1,1 0 0,-1 0 1,0-1-1,0 1 1,0-1-1,0-1 0,0 1 1,1 0-1,-1-1 1,1 0-1,-1 0 0,1-1 1,0 1-1,-5-4 0,5 1-5,-1 0 0,1-1 0,0 1 0,0-1 0,1 0 0,-1 0-1,2 0 1,-1 0 0,0-1 0,1 1 0,0-1 0,1 1 0,-1-1-1,2 0 1,-2-8 0,2 14-30,0 0-1,0 0 1,0 0-1,1 0 1,-1 0-1,0 0 1,0 0-1,1 0 1,-1 0-1,0 1 1,1-1-1,-1 0 1,1 0-1,-1 0 1,1 0-1,0 0 1,-1 1-1,1-1 1,0 0-1,-1 0 1,1 1-1,0-1 1,0 1-1,0-1 1,0 1-1,0-1 1,-1 1-1,1-1 1,0 1-1,0 0 1,0-1-1,0 1 1,0 0 0,0 0-1,0 0 1,0 0-1,0 0 1,0 0-1,0 0 1,0 0-1,0 0 1,2 1-1,56 10-2208,-45-8 1511,44 7-2509,2-5-1319</inkml:trace>
</inkml:ink>
</file>

<file path=ppt/ink/ink4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8:47:16.223"/>
    </inkml:context>
    <inkml:brush xml:id="br0">
      <inkml:brushProperty name="width" value="0.05" units="cm"/>
      <inkml:brushProperty name="height" value="0.05" units="cm"/>
      <inkml:brushProperty name="color" value="#E71224"/>
    </inkml:brush>
  </inkml:definitions>
  <inkml:trace contextRef="#ctx0" brushRef="#br0">91 1 16488,'0'0'9092,"33"142"-8612,-33-34-192,-4 14-112,-25 4-176,-2 0-768,2-19-1265,7-20-928,13-22-1201,9-26-2658</inkml:trace>
</inkml:ink>
</file>

<file path=ppt/ink/ink4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8:47:16.600"/>
    </inkml:context>
    <inkml:brush xml:id="br0">
      <inkml:brushProperty name="width" value="0.05" units="cm"/>
      <inkml:brushProperty name="height" value="0.05" units="cm"/>
      <inkml:brushProperty name="color" value="#E71224"/>
    </inkml:brush>
  </inkml:definitions>
  <inkml:trace contextRef="#ctx0" brushRef="#br0">27 443 12502,'0'0'7011,"4"23"-5546,0 0-1134,2 19 547,3 71-1,-9 120 2292,0-368-2833,6 0 1,6 1-1,40-183 0,-50 311-336,2-13 1,1-1-1,1 1 1,1 0-1,14-29 1,-20 47-5,0-1 1,-1 1-1,1-1 1,0 1 0,0 0-1,0-1 1,0 1-1,0 0 1,0 0-1,0 0 1,0 0 0,0 0-1,0 0 1,1 0-1,-1 0 1,0 0 0,1 1-1,-1-1 1,1 0-1,-1 1 1,1-1 0,-1 1-1,1 0 1,-1-1-1,1 1 1,0 0-1,-1 0 1,4 0 0,-3 1-5,-1 0 1,1 0 0,-1 0 0,1 0 0,-1 0-1,0 0 1,1 1 0,-1-1 0,0 0 0,0 1-1,0-1 1,0 1 0,0-1 0,0 1-1,0-1 1,0 1 0,-1 0 0,1-1 0,-1 1-1,1 0 1,-1 0 0,1 0 0,-1 2 0,2 10-2,-1 0 1,0 1 0,-1-1 0,-1 0 0,0 0 0,-1 1 0,-1-1 0,0 0 0,0-1 0,-2 1 0,0 0 0,-13 24 0,3-13-654,-1 0-1,-2-1 1,0-1-1,-1-1 1,-30 26-1,22-23-1547,-1 1-4522</inkml:trace>
</inkml:ink>
</file>

<file path=ppt/ink/ink4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8:47:29.128"/>
    </inkml:context>
    <inkml:brush xml:id="br0">
      <inkml:brushProperty name="width" value="0.05" units="cm"/>
      <inkml:brushProperty name="height" value="0.05" units="cm"/>
      <inkml:brushProperty name="color" value="#E71224"/>
    </inkml:brush>
  </inkml:definitions>
  <inkml:trace contextRef="#ctx0" brushRef="#br0">2709 164 9444,'0'0'7201,"0"-1"-7144,0 0 0,0 0-1,0 0 1,0 0 0,0 1 0,-1-1-1,1 0 1,0 0 0,0 0 0,-1 0 0,1 0-1,0 0 1,-1 0 0,1 1 0,-1-1 0,1 0-1,-1 0 1,1 1 0,-1-1 0,0 0-1,-23-1-311,0-1 0,1 0 0,-39-12 0,-42-6-3855,-3 15-913,9 0 2741,3-9 4678,-51-15 2533,-77 0-5176,215 29 317,-292-8-759,117 9 369,167 0 312,-43-4-26,-1 4 0,0 2 0,-102 16 0,123-7 195,1 2 0,-59 28-1,67-27-23,-1 0 0,-1-2 0,0-2-1,-53 11 1,-18-1-79,70-13 413,-1 0-1,0-2 0,-37 0 1,26-3-426,31 0 159,0-1 1,0-1-1,0 0 0,0-1 0,1 0 1,-21-6-1,32 7-142,0-1-1,-1 0 1,1 1 0,0-1-1,0 1 1,0 0-1,0-1 1,0 1 0,0 0-1,0 0 1,-1 1 0,1-1-1,0 0 1,0 1 0,0-1-1,0 1 1,0 0-1,0 0 1,0-1 0,0 1-1,0 1 1,1-1 0,-1 0-1,0 0 1,0 1 0,1-1-1,-1 1 1,1-1-1,0 1 1,-1 0 0,1-1-1,0 1 1,0 0 0,0 0-1,0 0 1,0 0-1,0 0 1,1 0 0,-1 0-1,0 3 1,-3 13 52,0-1 0,1 1 0,-1 36 0,2-23 339,-20 309-93,20 731 996,-8-715-559,4 218-754,6-573-39,1 1 0,-1-1 0,1 1 0,0-1 0,0 1 0,-1-1 0,1 1 0,0-1 0,0 1 0,1-1 0,-1 0 0,0 0 0,0 0 0,1 0 0,-1 0 0,0 0 0,1 0 0,-1 0 0,1 0 0,2 1 0,39 15 15,-37-15 1,20 6 6,1-2 1,37 5-1,14 3 12,20 9-72,1-4 0,0-4 0,146 2 0,-151-17-66,31-2 56,147 19-1,278 10-199,-353-24 290,172 18 213,-130-15-120,-231-6-324,0-1 0,-1 0 0,1 0 0,0-1-1,-1 0 1,1-1 0,-1 0 0,0 0 0,0 0 0,0-1 0,6-4 0,3-3-1577,-1-1 0,0 0 0,18-20 1,11-18-7230</inkml:trace>
</inkml:ink>
</file>

<file path=ppt/ink/ink4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8:47:30.002"/>
    </inkml:context>
    <inkml:brush xml:id="br0">
      <inkml:brushProperty name="width" value="0.05" units="cm"/>
      <inkml:brushProperty name="height" value="0.05" units="cm"/>
      <inkml:brushProperty name="color" value="#E71224"/>
    </inkml:brush>
  </inkml:definitions>
  <inkml:trace contextRef="#ctx0" brushRef="#br0">204 17 4290,'0'0'12344,"3"-3"-11194,-3 2-1109,0 0 0,0 1-1,0-1 1,1 0 0,-1 1 0,0-1-1,0 0 1,1 1 0,-1-1 0,1 1-1,-1-1 1,1 1 0,-1-1 0,1 1 0,-1-1-1,1 1 1,-1 0 0,1-1 0,-1 1-1,1 0 1,0-1 0,-1 1 0,1 0-1,-1 0 1,1-1 0,0 1 0,-1 0-1,1 0 1,0 0 0,-1 0 0,1 0-1,0 0 1,0 0 0,-1 0 0,1 0-1,0 0 1,-1 0 0,1 1 0,0-1 0,2 2 68,-1 0 0,0 0 1,0 1-1,0-1 0,0 0 1,-1 1-1,1-1 0,-1 1 1,1 0-1,1 5 0,13 35 254,-1 1-1,-2 0 1,-3 1-1,8 61 0,3 192 191,-14-163-300,6 108 51,16 201 654,-24-370-768,-3 0 0,-3 1 0,-13 85 0,-51 218-22,45-275-187,-3 69 19,17-104 10,-18 74-1,23-138-6,0 0 1,0 0-1,-1 1 0,1-1 0,-1 0 1,0-1-1,0 1 0,0 0 0,0 0 1,-1-1-1,1 0 0,-1 1 0,0-1 1,0 0-1,0 0 0,-1-1 0,1 1 1,-5 2-1,5-4-66,-1 0 0,1 0 1,0 0-1,-1 0 0,1-1 0,-1 0 0,1 1 0,0-1 1,-1 0-1,1-1 0,-1 1 0,1-1 0,-1 1 0,1-1 0,0 0 1,-1 0-1,1-1 0,0 1 0,0-1 0,0 1 0,0-1 1,0 0-1,-4-4 0,-4-3-675,0-1 0,1 0 0,0-1 0,1 0-1,-14-20 1,-17-33-4069</inkml:trace>
</inkml:ink>
</file>

<file path=ppt/ink/ink4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5-11-03T09:18:12.687"/>
    </inkml:context>
    <inkml:brush xml:id="br0">
      <inkml:brushProperty name="width" value="0.05292" units="cm"/>
      <inkml:brushProperty name="height" value="0.05292" units="cm"/>
      <inkml:brushProperty name="color" value="#FF0000"/>
    </inkml:brush>
  </inkml:definitions>
  <inkml:trace contextRef="#ctx0" brushRef="#br0">14010 5823 450 0,'0'0'166'0,"0"0"-32"0,0 0 23 0,0 0-5 15,0 0-22-15,0 0-36 16,0 0-25-16,-215 0-6 16,215 0-31-16,0 0-1 15,39 0-12-15,44 0 3 16,49-1 9-16,18-13-13 0,20 1-8 15,0 4-3 1,-6-1-6-16,-17 6 2 0,-9 1-3 16,-23 3 3-16,-28 0-2 15,-26 0-1-15,-20 0-1 16,-18 0-2-16,-20 0 1 16,-3 0-2-16,0 0-15 15,-3 7-47-15,-77 5-35 16,-45 10-49-16,-52-2-223 15</inkml:trace>
  <inkml:trace contextRef="#ctx0" brushRef="#br0" timeOffset="14482.55">18066 9523 230 0,'0'0'312'0,"0"0"-131"0,0 0-31 0,0 0 10 0,0 0-39 15,0 0-29-15,0 0-23 16,0-94-1-16,0 79 0 15,0 3-18-15,0 3 9 16,0 4-23-16,0 5-6 16,0 0 7-16,-3 0-15 15,3 0-22-15,0 10 0 0,0 19-3 16,0 9 3-16,0 15 5 16,0 5 0-1,0 9 0-15,0 4 4 16,0 2-6-16,0 4 4 0,-7 5-2 15,-2-1-1-15,2-7 3 16,-6-13-5-16,13-17-1 16,0-17-1-16,0-17 2 15,0-6 1-15,0-4-3 16,0 0 3-16,-6 0 13 16,-7-8 7-16,-13-15-6 15,-2-9-17-15,-1-7 0 16,3-6-1-16,7-5 2 15,0 5 1-15,9 4-2 16,-3 14 0-16,7 9 1 16,3 11 2-16,3 7-3 0,0 0-1 15,0 0 0-15,0 15-16 16,0 18 14-16,28 12 3 16,4 7 2-16,4 4 0 15,5-2 2-15,-9-6-3 16,1-5-1-16,2-11 0 15,-6-5 0-15,-10-12 0 16,0-7-4-16,-12-7 0 16,2-1-1-16,4 0 4 15,6-27 1-15,4-6 12 0,-1-9-12 16,1 0-4-16,2-1-29 16,-9 0-46-16,16 9-18 15,-13 7-119-15,-2-3-217 16</inkml:trace>
  <inkml:trace contextRef="#ctx0" brushRef="#br0" timeOffset="15398.9">21727 11075 746 0,'0'0'388'0,"0"0"-274"0,0 0-16 0,0 0-29 15,0 0-35-15,0 0-34 16,29 3-9-16,-10-3-5 15,16 0-58-15,4 0-54 16,9 0-280-16</inkml:trace>
  <inkml:trace contextRef="#ctx0" brushRef="#br0" timeOffset="15783.49">26270 10985 991 0,'0'0'122'0,"0"0"-11"16,0 0-38-16,0 0-39 15,0 0-34-15,0 0-19 0,10 9-27 16,19-4-142-16,9-5-435 16</inkml:trace>
  <inkml:trace contextRef="#ctx0" brushRef="#br0" timeOffset="16000">29518 10929 847 0,'0'0'0'0,"0"0"-244"15,0 0-129-15</inkml:trace>
  <inkml:trace contextRef="#ctx0" brushRef="#br0" timeOffset="29932.43">16495 7843 950 0,'0'0'235'0,"0"0"-84"0,0 0-66 0,0 0-7 0,0 0-30 16,0 0-34-16,0 0-4 15,-7-22-9-15,43 25 10 16,-1 8 6-16,-3-3 3 16,-3 0 9-16,-4-4-2 15,-5-4-7-15,18 0 4 16,7 0-7-16,13-20 14 0,28-14-8 16,4-9-11-16,6-4-7 15,-3 0-4-15,0-3 0 16,-13 5-1-16,-6 5-1 15,-10 2-2-15,-9 11-12 16,-23 11-19-16,-3 5-19 16,-4 10-41-16,-5 1-99 15,-1 0-131-15,3 0-519 16</inkml:trace>
  <inkml:trace contextRef="#ctx0" brushRef="#br0" timeOffset="34700.44">9239 8852 725 0,'0'0'168'0,"0"0"-47"0,0 0-17 0,0 0-2 0,0 0-8 15,0 0-42-15,0 0 0 16,-99-79-9-16,99 79-17 16,0 0-16-16,0 0-2 15,6 0-6-15,43 15-2 16,27 8 21-16,-2 10-1 16,3 6 1-16,-13 1-1 15,0 1 6-15,-12-8-17 16,-7-3-6-16,-10-9 7 15,-3-7-8-15,-3-6-1 16,6-8 5-16,13 0 1 0,19-27 15 16,26-25 7-1,0-16-18-15,23-8-5 16,-7-2 0-16,3 3-6 0,0 2 0 16,-6 5 4-16,-3 8-3 15,-30 12 0-15,-21 16-1 16,-27 19 0-16,-12 5 0 15,-13 8 0-15,0 0 0 16,0 0 0-16,0 0-1 16,0 0-4-16,0 0-7 15,7 14-45-15,12 16-42 0,-19 6-86 16,0 1-182-16</inkml:trace>
  <inkml:trace contextRef="#ctx0" brushRef="#br0" timeOffset="39316.21">16937 12258 831 0,'0'0'202'0,"0"0"-43"0,0 0-37 0,0 0-77 16,0 0-39-16,0 0 3 16,0 0 14-16,215-36-4 15,-112 13-2-15,-7-2-16 16,3 6 7-16,-12 0-1 16,-20 6-2-16,-19 1-5 15,-13 7 1-15,-25 1-1 16,-10-2 3-16,0-3 1 15,0-4-2-15,-13-4-2 16,-38 0-4-16,12 1 4 16,-9 4 0-16,3 1-3 15,26 4 3-15,0 2 5 0,13 2 15 16,6 2 4-16,0 1 5 16,0-3-17-16,0-2-11 15,25 1-1-15,30 3-1 16,6 1 1-16,-7 0 0 15,-6 0 0-15,-9 5 0 16,-10 22-1-16,-23 9 1 16,-6 17-30-16,0 5-44 15,0 10-29-15,0 3-163 16,-29-1-333-16</inkml:trace>
  <inkml:trace contextRef="#ctx0" brushRef="#br0" timeOffset="39849.36">17014 13032 625 0,'0'0'358'0,"0"0"-205"0,0 0-22 0,0 0-52 16,0 0-43-16,0 0-36 0,39 3 8 16,34-24 15-16,30-8 14 15,19-5-13-15,3 1-9 16,-16 2-1-16,-10 5-9 15,-25 5 0-15,-20 7-2 16,-15 5 0-16,-29 5 1 16,-4 4-4-16,-6 0 0 15,0 0 6-15,-16 0-6 16,-32-2 0-16,3 0 0 16,-22-1 6-16,9-1-5 15,3 1 0-15,23 2 1 16,10-2 2-16,9 2 8 15,13 1 8-15,0 0-6 0,0 0-11 16,0 0-3-16,19 0-4 16,26 0-4-1,13 0 8-15,-4 0 2 0,-5 8-1 16,-11 11-2-16,-19 9 1 16,0 14 0-16,-19 12-67 15,0 12-112-15,-19 4-352 16</inkml:trace>
  <inkml:trace contextRef="#ctx0" brushRef="#br0" timeOffset="40566.41">17171 13649 641 0,'0'0'222'0,"0"0"-60"0,0 0-42 0,0 0 27 16,0 0-68-16,0 0-30 15,-141 55 3-15,141-55-19 16,0 0-28-16,29 0-3 16,58-4 6-16,25-22 31 0,26-2-18 15,12-7-16 1,1 4-4-16,-7 0 0 0,-15 9 1 16,-33 4-1-16,-22 8 0 15,-42 6 0-15,-23 4 0 16,-9 0-1-16,0 0 1 15,-25 0 0-15,-36 0-1 16,-20 0-6-16,-12 0 6 16,1 0 8-16,11 0-4 15,17 0-3-15,23 0 0 16,21 0 5-16,14 0 10 16,-4 0 6-16,10 0-8 0,0 0-14 15,0 0-1 1,0 0-2-16,36 0-3 15,8 5 6-15,1 9 0 0,-3 6 0 16,-13 4 0-16,0 11-1 16,-20 10-5-16,-9 5-38 15,0 8-60-15,0-4-58 16,-16 0-175-16,-35-3-557 16</inkml:trace>
  <inkml:trace contextRef="#ctx0" brushRef="#br0" timeOffset="41199.81">17174 14489 542 0,'0'0'189'0,"0"0"34"0,0 0-81 0,0 0-2 0,0 0-41 15,0 0-32-15,-96 0-17 16,96 0-15-16,0-5-20 16,29-4-9-16,38-9-4 15,26-6 3-15,23-6 5 16,-7 1-8-16,6-1 5 16,-12 9-7-16,-29 6-3 15,-7 3 3-15,-41 7 1 16,-14 2 1-16,-2 3-2 15,-10 0 0-15,0 0 0 16,-10-2 0-16,-28-3-11 16,-29 1 2-16,9 0 9 15,-16 0 1-15,16 0 0 16,14 3-1-16,18-2 5 0,3 1-5 16,23-1 23-16,0 1-4 15,0-1-10-15,0 3-7 16,0-1-2-16,36 1-5 15,5 0 5-15,4 0 3 16,-6 0-2-16,9 15-1 16,-22 12 0-16,-4 9-2 15,-22 12 1-15,0 6-37 16,0 3-58-16,0-3-129 16,0-8-313-16</inkml:trace>
  <inkml:trace contextRef="#ctx0" brushRef="#br0" timeOffset="41899.9">17101 15237 779 0,'0'0'230'0,"0"0"-91"0,0 0 26 0,0 0-86 0,0 0-54 16,0 0-9-16,0 1-7 15,67-18-4-15,29-15 9 16,10 0 2-16,9 1-15 15,-6 4 0-15,-6 6 0 0,-16 2 2 16,-20 3-3-16,-13 10 1 16,-25 2 0-16,-19 4 1 15,-10 0-2-15,0 0 1 16,0 0 0-16,0 0 4 16,-19 0-5-16,-29 0 3 15,-17 0-1-15,17 0 3 16,0 0-2-16,3-5 2 15,17 1-2-15,18 1 21 16,4 2 3-16,6-3-1 16,0 4-13-16,0 0-6 0,0 0-7 15,0 0-5 1,25 0 1-16,23 0 3 0,0 0 2 16,-3 0 1-1,-9 9-1-15,-14 9 0 0,-12 13-2 16,-10 1-8-16,0 12-22 15,0 4-49-15,-20-1-59 16,-18 3-174-16,-17 1-482 16</inkml:trace>
  <inkml:trace contextRef="#ctx0" brushRef="#br0" timeOffset="42666.3">16918 16426 632 0,'0'0'363'0,"0"0"-226"0,0 0 24 0,0 0-60 16,0 0-53-16,0 0-40 15,-6-12-6-15,79-11 6 16,43-4 17-16,-7-7-19 15,16 3-3-15,-3-1-3 0,-4 2 0 16,-22 6 3-16,-9 7 2 16,-42 6-7-16,-10 4 4 15,-22 3 1-15,-13 3-3 16,0 1 0-16,0-2 8 16,0 0-1-16,-48 0-7 15,3-6-5-15,-16 4 5 16,-9 1 0-16,12-2 2 15,-10 4 0-15,24-3-1 16,15-1 15-16,16 3 19 16,13-2-2-16,0 4-21 0,0 0-6 15,0 0-6-15,0 0-5 16,48 0 0-16,13 0 5 16,-7 0 1-16,1 0 0 15,-1 12-2-15,-9 9 2 16,-19 11 2-16,-10 4-3 15,-16 10-16-15,0 1-29 16,0 3-62-16,-10 1-53 16,-28-4-133-16,-4-8-421 15</inkml:trace>
  <inkml:trace contextRef="#ctx0" brushRef="#br0" timeOffset="43266.64">17126 17077 618 0,'0'0'321'0,"0"0"-175"0,0 0 0 0,0 0-19 0,0 0-60 0,0 0-33 16,-57 0-18-16,57 0-3 15,32-7-11-15,29-13 5 16,19 0 6-16,19-8-5 15,-6 1-1-15,-3 2-6 16,-16 3-1-16,-20 4 0 16,-9 6 0-16,-22 7 0 15,-7 1 1-15,-13 4-1 16,-3 0 2-16,0-2 1 16,0-1 3-16,0-3 3 15,-29-1-9-15,-10 0-3 16,1 0 3-16,3 5 0 15,6 2 1-15,10 0-1 0,12-3 12 16,1 2-6-16,6-2 12 16,0 0-15-16,0 3-1 15,0 0-2-15,0 0-3 16,32 0 0-16,6 0 1 16,7 0 2-16,-6 6-3 15,2 9 3-15,-15 10-1 16,-10 7-10-16,-6 9-71 15,-10 2-43-15,0-4-169 16,0 0-308-16</inkml:trace>
  <inkml:trace contextRef="#ctx0" brushRef="#br0" timeOffset="43882.52">17107 18044 877 0,'0'0'154'0,"0"0"-24"0,0 0 44 0,0 0-84 15,0 0-60-15,0 0-24 16,39-41 0-16,25 9 17 15,13 1-7-15,-4 3 4 16,4 2-7-16,-3 6-5 16,-7 7-7-16,-12 3-1 15,-4-1 0-15,-25 6 0 0,-10 4 0 16,-10 1 1 0,-6 0-1-16,0-3-1 0,0 2 0 15,-35-9-4-15,-19-2-7 16,2-1 12-16,-2-4-4 15,9 5 10-15,16-3-6 16,16 5 0-16,7 1-3 16,6 1 3-16,0 4 11 15,0 3-3-15,0 1-8 16,13 0-1-16,22 0-1 16,16 0 1-16,-3 5 2 15,-12 25-2-15,-11 14-1 16,-6 13-6-16,-6 9-23 0,-13 9-73 15,0 4-151-15,0-1-290 16</inkml:trace>
  <inkml:trace contextRef="#ctx0" brushRef="#br0" timeOffset="63266.34">12311 10278 422 0,'0'0'273'0,"0"0"-162"0,0 0 51 0,0 0-54 15,0 0-4-15,-58-116-18 16,48 111-25-16,10 2-12 15,-3 3-8-15,3 0-8 16,0 0-23-16,0 4-10 0,0 17-5 16,32 6 5-16,13 5 10 15,-3-1 2-15,-7-4 10 16,-3-4-8-16,-6-10-2 16,0-5-2-16,-7-8 1 15,29 0-3-15,6-23 14 16,23-25 14-16,16-17-19 15,13-8-16-15,-13 1 2 16,0 4 4-16,3 11-7 16,-12 11 0-16,-17 10 0 15,-9 10 1-15,-23 10-1 0,-9 7-7 16,-14 6 7 0,-5 0 0-16,6 2-1 0,-7 1-1 15,4 0 1-15,-1 0-9 16,1 0-30-16,3 0-93 15,-7 4-97-15,-6 8-262 16</inkml:trace>
  <inkml:trace contextRef="#ctx0" brushRef="#br0" timeOffset="68249.89">9355 16077 328 0,'0'0'186'0,"0"0"-52"16,0 0-1-16,0 0 84 0,0 0-90 0,0 0-5 15,0 0-28-15,-93-27-17 16,93 27 2-16,0 0-22 16,0 0-25-16,0 0-16 15,25-6-16-15,68-3 0 16,49-6 13-16,40-6 6 16,14-2-3-16,9 1-8 15,-3 7-4-15,-6 3 3 16,-1 7-6-16,-15 5 1 15,-17 0 0-15,-31 0-2 16,-20 0 1-16,-26 9-1 0,-15 1 1 16,-23-5-1-16,-25 0 2 15,-7-5-2-15,-16 3 6 16,0-3-4-16,0 0 1 16,0 0-3-16,-39 0-12 15,-28 3-91-15,-26 13-99 16,-29 16-114-16,-29 5-358 15</inkml:trace>
  <inkml:trace contextRef="#ctx0" brushRef="#br0" timeOffset="68850">2391 17406 884 0,'0'0'136'0,"0"0"21"0,0 0-46 0,0 0-28 15,0 0-37-15,0 0-36 16,180-75 10-16,2 33 13 15,8 0-2-15,5 10-16 16,-15 5 6-16,-14 12-11 16,-24 3-2-16,-40 11-6 15,-15-2-1-15,-14 3-2 16,-18 0-1-16,-7 0-1 16,-16 0-28-16,-6 9-91 15,-17 3-122-15,-9-6-456 16</inkml:trace>
</inkml:ink>
</file>

<file path=ppt/ink/ink4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8:47:31.730"/>
    </inkml:context>
    <inkml:brush xml:id="br0">
      <inkml:brushProperty name="width" value="0.05" units="cm"/>
      <inkml:brushProperty name="height" value="0.05" units="cm"/>
      <inkml:brushProperty name="color" value="#E71224"/>
    </inkml:brush>
  </inkml:definitions>
  <inkml:trace contextRef="#ctx0" brushRef="#br0">2713 36 9188,'0'0'5459,"-7"-6"-5104,2 3-264,-1-1 1,0 1-1,1 0 1,-1 0 0,-1 0-1,1 1 1,0 0-1,-1 0 1,1 1 0,-1-1-1,1 2 1,-1-1-1,1 1 1,-10 0-1,-265 23 1256,49-2-1138,-415 31 210,506-37-228,-159-3 1,184-12-72,1 5 1,-197 35-1,282-33-19,0 1 0,1 2 0,0 0 0,0 2 0,1 2 0,1 0 0,0 1 0,1 2 0,1 1 0,1 1 0,0 1 0,-40 45 0,56-54-39,0 1 1,1 1-1,0-1 1,1 1-1,0 0 1,1 1 0,1-1-1,0 1 1,1 0-1,-2 24 1,1 15 319,4 83-1,2-57-90,14 112 591,-1-41-654,-2 76-199,7 247 128,-21-385-115,0 3 27,17 157-1,28 109-65,-43-352-1,0 0 1,0 0-1,0 0 0,1 0 1,-1-1-1,1 1 0,0-1 1,0 1-1,1-1 0,-1 0 1,1 0-1,0 0 0,0 0 1,1 0-1,-1 0 1,8 5-1,-3-5 2,0 1 1,0-2-1,1 1 1,-1-1-1,1 0 1,0-1-1,0 0 0,12 2 1,271 29 39,-129-16-16,487 43-36,56-51 35,-419-12-22,-234 4 4,235-8 217,-238 3-181,0-2 1,0-3-1,79-23 0,-118 28-559,1 0 0,-1-2 1,0 1-1,0-1 0,0-1 0,-1 0 0,0 0 1,-1-1-1,1-1 0,-2 1 0,1-1 0,-1-1 1,0 0-1,-1 0 0,0 0 0,10-22 0,4-12-6918</inkml:trace>
</inkml:ink>
</file>

<file path=ppt/ink/ink4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8:47:32.521"/>
    </inkml:context>
    <inkml:brush xml:id="br0">
      <inkml:brushProperty name="width" value="0.05" units="cm"/>
      <inkml:brushProperty name="height" value="0.05" units="cm"/>
      <inkml:brushProperty name="color" value="#E71224"/>
    </inkml:brush>
  </inkml:definitions>
  <inkml:trace contextRef="#ctx0" brushRef="#br0">1 46 7555,'0'0'7158,"1"-7"-6216,4-21-360,-5 27-487,1 0 1,-1 0-1,1 1 1,0-1 0,0 0-1,-1 0 1,1 1-1,0-1 1,0 1 0,0-1-1,-1 1 1,1-1-1,0 1 1,0 0-1,0-1 1,0 1 0,0 0-1,0 0 1,0-1-1,0 1 1,0 0-1,0 0 1,0 0 0,2 1-1,28 0 749,-27-1-572,7 2-145,-1 0-1,1 1 0,-1 0 1,1 0-1,-1 1 0,0 1 1,-1-1-1,1 2 0,16 11 1,-16-10-128,1 0 1,0-1-1,0 0 1,1-1-1,-1 0 1,1-1-1,14 4 1,28-2 15,5 1-10,-45-3-20,-19-1-17,-29 4-1261,9 0-1556,-3-5-3473,16-2-2332</inkml:trace>
</inkml:ink>
</file>

<file path=ppt/ink/ink4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8:47:33.869"/>
    </inkml:context>
    <inkml:brush xml:id="br0">
      <inkml:brushProperty name="width" value="0.05" units="cm"/>
      <inkml:brushProperty name="height" value="0.05" units="cm"/>
      <inkml:brushProperty name="color" value="#E71224"/>
    </inkml:brush>
  </inkml:definitions>
  <inkml:trace contextRef="#ctx0" brushRef="#br0">2 0 8932,'0'0'7462,"-1"29"-5317,53 247 331,-19 263-1358,-16-153-502,29-102-40,-29-208-321,-3 1 1,5 135-1,-18-90-15,-24 516 673,18-569-786,4 73 1,-2 51 83,2-190-223,1 0 0,-1 0 0,0-1 0,1 1 0,-1 0 0,-1-1 0,1 1 1,0 0-1,-1-1 0,1 1 0,-1-1 0,0 0 0,1 0 0,-1 1 0,0-1 0,-1 0 0,1-1 0,0 1 0,0 0 0,-1-1 0,1 1 0,-1-1 0,0 0 0,1 1 0,-5 0 0,2-1-333,1 0 0,0 0-1,0 0 1,-1-1 0,1 1 0,0-1 0,-1 0 0,1-1 0,0 1 0,-1-1 0,1 0 0,0 0 0,0 0 0,0 0 0,0-1 0,0 1 0,-4-4-1,-21-20-5939</inkml:trace>
</inkml:ink>
</file>

<file path=ppt/ink/ink4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8:47:49.237"/>
    </inkml:context>
    <inkml:brush xml:id="br0">
      <inkml:brushProperty name="width" value="0.05" units="cm"/>
      <inkml:brushProperty name="height" value="0.05" units="cm"/>
      <inkml:brushProperty name="color" value="#E71224"/>
    </inkml:brush>
  </inkml:definitions>
  <inkml:trace contextRef="#ctx0" brushRef="#br0">725 193 9604,'0'0'6844,"-1"-9"-6172,1 4-453,0-1 0,-1 1 1,0-1-1,0 1 0,-1-1 0,0 1 1,0-1-1,0 1 0,0 0 1,-1 0-1,0 0 0,0 0 0,0 1 1,0-1-1,-8-6 0,2 3-117,0 0 0,0 1 1,-1 0-1,0 1 0,-1 0 0,1 0 0,-1 1 0,0 1 1,0 0-1,-1 0 0,-11-1 0,-4 0-19,1 1 0,-1 1 0,-47 2 0,63 2-73,1 1 0,0 0-1,0 1 1,0 0 0,0 0-1,0 1 1,1 1 0,0-1-1,0 2 1,0-1 0,-14 12-1,-9 9 85,-42 45 0,74-71-94,-16 16 49,1 0 0,1 1 0,0 0 0,1 1 0,1 1 0,1 0 0,1 1 0,0 0 1,2 0-1,0 1 0,1 0 0,1 0 0,1 1 0,1-1 0,-2 45 0,6-46-15,1 0 0,1 1 0,1-1 1,1 0-1,1 0 0,0 0 1,1-1-1,2 0 0,0 0 0,0 0 1,2-1-1,13 19 0,-12-19-21,1-1-1,1 0 1,1-1 0,0 0-1,0-1 1,2 0-1,0-2 1,1 1 0,0-2-1,1-1 1,0 0 0,1-1-1,0-1 1,0-1-1,1 0 1,0-2 0,0 0-1,1-1 1,0-1-1,0-1 1,38 0 0,-44-2-5,0-2 1,0 1 0,0-2-1,0 0 1,-1-1-1,1 0 1,-1-1 0,1-1-1,-1 0 1,-1-1 0,1 0-1,-1-1 1,0-1-1,0 0 1,-1-1 0,13-11-1,-8 4 2,-1-1 0,0 0 0,-2-2-1,0 1 1,-1-2 0,0 1-1,-2-2 1,0 0 0,-2 0 0,0-1-1,6-24 1,-6 6 125,-1 0 1,-2-1-1,-2 0 0,-1 0 1,-5-59-1,1 84-86,-2 1 0,0 0 0,0 0 0,-2 1-1,0-1 1,0 1 0,-1 0 0,-1 0 0,0 0 0,-1 1 0,-1 0 0,0 1 0,0 0 0,-1 0 0,-16-13 0,7 7-55,-2 2 0,1 0 0,-2 1 1,0 1-1,0 1 0,-2 1 0,1 1 1,-34-10-1,10 11-1104,17 11-2718,21 5-1746,8 12-5540</inkml:trace>
</inkml:ink>
</file>

<file path=ppt/ink/ink4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8:47:50.471"/>
    </inkml:context>
    <inkml:brush xml:id="br0">
      <inkml:brushProperty name="width" value="0.05" units="cm"/>
      <inkml:brushProperty name="height" value="0.05" units="cm"/>
      <inkml:brushProperty name="color" value="#E71224"/>
    </inkml:brush>
  </inkml:definitions>
  <inkml:trace contextRef="#ctx0" brushRef="#br0">485 95 12278,'0'0'5330,"-18"-14"-3676,-61-44-445,75 55-1116,-1 0 0,0 1 1,1-1-1,-1 1 0,0 0 1,0 0-1,0 1 0,-1 0 1,1-1-1,0 2 0,-1-1 1,1 1-1,0-1 0,-1 1 1,1 1-1,0-1 1,-1 1-1,1 0 0,-7 2 1,2 1 20,1 0 1,-1 1 0,1 0 0,0 0 0,1 1-1,-16 12 1,6-2 11,2 1 0,0 0 0,1 1-1,0 0 1,2 1 0,0 1 0,1 0-1,1 1 1,1 0 0,1 1 0,-11 40 0,10-23-105,2 1 0,2 0 0,2 1 0,1-1 0,5 80 0,-1-106-21,1 0 0,1 0 0,0 0 1,1-1-1,0 0 0,1 1 0,0-2 0,1 1 1,0-1-1,2 1 0,-1-2 0,1 1 1,1-1-1,0-1 0,0 1 0,1-1 0,13 10 1,-7-9 6,0 0 0,1-1 0,0 0 1,0-1-1,1-2 0,0 1 0,1-2 0,-1 0 1,1-2-1,1 0 0,33 3 0,-49-7-9,55 4-15,65-3-1,-108-2 23,1-1 0,-1 0-1,1-1 1,-1 0 0,0-2 0,-1 0-1,1-1 1,27-14 0,-33 14 7,-2-1 0,1 0 0,-1-1 0,0 1 1,0-2-1,-1 1 0,0-1 0,-1 0 0,0 0 0,0-1 1,-1 0-1,-1 0 0,1 0 0,-1 0 0,-1-1 0,0 0 0,2-15 1,-1-4 10,-1 0 1,-1-1-1,-1 1 1,-2 0-1,-6-37 1,2 37 0,-1 0 1,-2 1 0,-1 0-1,-1 1 1,-1 0 0,-1 0-1,-2 1 1,-1 1-1,-29-39 1,34 51-104,-1 0-1,0 1 0,-1 0 1,0 1-1,-1 1 1,0 0-1,-1 1 1,0 0-1,-1 1 1,0 0-1,0 2 1,-1-1-1,0 2 1,0 0-1,-1 1 1,0 1-1,1 0 1,-23-1-1,33 5-526,0-1 0,0 1 0,0 1 0,-1-1 0,1 1 0,0 0 0,0 0 0,0 1 0,0 0 0,0 0 0,-9 4 0,-19 21-9351</inkml:trace>
</inkml:ink>
</file>

<file path=ppt/ink/ink4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8:47:51.548"/>
    </inkml:context>
    <inkml:brush xml:id="br0">
      <inkml:brushProperty name="width" value="0.05" units="cm"/>
      <inkml:brushProperty name="height" value="0.05" units="cm"/>
      <inkml:brushProperty name="color" value="#E71224"/>
    </inkml:brush>
  </inkml:definitions>
  <inkml:trace contextRef="#ctx0" brushRef="#br0">413 223 9877,'0'0'4610,"-11"-20"-3346,-33-63-34,41 77-1068,0 0-1,0 0 1,-1 1 0,0-1 0,0 1-1,-1 0 1,1 0 0,-1 0-1,0 1 1,0 0 0,-1-1-1,1 2 1,-1-1 0,0 1-1,0 0 1,0 0 0,-1 1-1,1-1 1,-1 1 0,1 1 0,-1-1-1,-7 1 1,7 1-138,1 0 0,-1 1 0,1-1 0,0 2 0,-1-1 0,1 1 0,0 0 0,0 0 0,0 1 0,0 0 0,0 0 0,0 0 0,1 0 0,0 1 0,0 0 0,0 0 0,0 1 0,0-1 0,1 1 0,-5 6 0,-4 9 44,1 1 0,0 0-1,2 1 1,0 0-1,1 0 1,2 1 0,0 0-1,-6 41 1,6-13 16,3 0 0,1 1 0,5 53 0,-1-94-75,0 0 0,0 0 0,1 0 0,1 0-1,0 0 1,0-1 0,1 1 0,0-1 0,1 0 0,0 0 0,1 0 0,0-1 0,0 0 0,1 0 0,1 0 0,-1-1 0,1 0 0,0-1-1,19 13 1,-10-10 64,0 0 0,1-2 0,0 0 0,0-1 0,0-1 0,1-1 1,0 0-1,1-2 0,-1 0 0,32 1 0,-15-3 72,0-1 1,0-2 0,0-1 0,-1-2-1,1-1 1,50-17 0,-70 17-125,1 0 1,-1-1-1,0-1 1,-1-1-1,0 0 1,0-1-1,-1-1 0,0 0 1,-1-1-1,0-1 1,-1 0-1,0 0 1,-1-1-1,-1 0 0,10-18 1,-13 17 51,0 1-1,0-1 1,-1-1-1,-1 1 1,-1-1 0,0 0-1,-1 0 1,-1 0 0,0 0-1,-1-1 1,-1 1 0,-1 0-1,0-1 1,-1 1-1,-1 0 1,0 0 0,-1 0-1,-1 1 1,0-1 0,-1 1-1,-11-19 1,2 11-13,0-1 0,-2 2 0,-1 0 0,-1 2 0,0 0 0,-1 0 0,-2 2 0,0 1 0,-34-21 0,41 30-171,0 1-1,0 0 0,0 1 1,-1 1-1,0 0 0,0 1 1,-24-2-1,26 5-317,0 0-1,0 1 1,0 1 0,-1 1-1,1 0 1,0 0 0,1 2-1,-1-1 1,-20 10 0,-31 21-3979,2 5-3374</inkml:trace>
</inkml:ink>
</file>

<file path=ppt/ink/ink4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8:47:52.548"/>
    </inkml:context>
    <inkml:brush xml:id="br0">
      <inkml:brushProperty name="width" value="0.05" units="cm"/>
      <inkml:brushProperty name="height" value="0.05" units="cm"/>
      <inkml:brushProperty name="color" value="#E71224"/>
    </inkml:brush>
  </inkml:definitions>
  <inkml:trace contextRef="#ctx0" brushRef="#br0">510 58 10389,'0'0'3951,"-18"-9"-2665,-59-27-491,71 33-722,-1 1-1,0 0 1,0 0 0,0 1 0,0 0-1,0 0 1,-1 1 0,1 0 0,0 0-1,0 0 1,0 1 0,-1 0 0,1 0-1,0 1 1,1 0 0,-1 1 0,0-1-1,0 1 1,1 0 0,0 1 0,-1 0-1,1 0 1,1 0 0,-1 0 0,-5 6-1,-7 10 49,0-1 0,2 2 0,0 0 0,1 1 0,-11 25-1,21-39-63,-15 28 87,1 1 0,2 0 0,-24 79 0,34-90-88,2-1 1,0 1-1,2 0 0,1 0 1,1 0-1,1 0 1,6 40-1,-3-49-34,1 0 0,1-1 0,1 1 0,0-1 0,1 0-1,1-1 1,0 1 0,1-1 0,1-1 0,0 0 0,1 0 0,18 16-1,-18-19-9,1 0-1,0-1 0,1 0 1,0-1-1,1 0 0,0-2 1,0 1-1,0-1 0,1-1 1,0-1-1,0 0 0,1-1 1,25 3-1,-21-5 27,0-2-1,0-1 1,-1 0-1,1-1 0,0-1 1,-1-1-1,1-1 1,-1 0-1,0-2 1,-1 0-1,0-1 1,0-1-1,0 0 1,-1-2-1,-1 0 1,0 0-1,0-2 1,-1 0-1,13-16 1,-13 14 33,-2-1 0,0-1 0,-1 0 0,0 0 0,-2-1 0,0 0 0,-1-1 0,-1 0 0,0-1 0,8-36 0,-13 39-27,0-1 0,-1 1 1,0-1-1,-2 1 0,0-1 0,-1 0 1,-1 1-1,0-1 0,-1 1 0,-1 0 1,-1 0-1,-1 0 0,-7-17 0,-1 4 48,-2 1 0,-1 1 1,0 0-1,-3 1 0,-24-26 0,37 44-208,-1 1 0,0 0 1,0 1-1,-1 0 0,0 0 0,0 1 1,-1 0-1,0 0 0,0 1 1,0 1-1,0 0 0,-1 0 1,0 1-1,0 0 0,0 1 0,0 0 1,0 1-1,-19 0 0,24 2-487,0 0-1,0 0 0,0 0 1,0 1-1,1 0 1,-1 0-1,0 0 0,1 1 1,0 0-1,0 0 1,-7 5-1,-22 18-10308</inkml:trace>
</inkml:ink>
</file>

<file path=ppt/ink/ink4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8:48:22.310"/>
    </inkml:context>
    <inkml:brush xml:id="br0">
      <inkml:brushProperty name="width" value="0.05" units="cm"/>
      <inkml:brushProperty name="height" value="0.05" units="cm"/>
      <inkml:brushProperty name="color" value="#E71224"/>
    </inkml:brush>
  </inkml:definitions>
  <inkml:trace contextRef="#ctx0" brushRef="#br0">188 25 6707,'0'0'15343,"-14"-5"-14564,-39-15-288,52 20-469,0 0-1,1 0 1,-1 1-1,0-1 1,1 0-1,-1 0 1,1 0-1,-1 1 1,0-1 0,1 0-1,-1 0 1,1 1-1,-1-1 1,1 1-1,-1-1 1,1 1-1,-1-1 1,1 0-1,-1 1 1,1 0 0,0-1-1,-1 1 1,1-1-1,0 1 1,-1-1-1,1 1 1,0 0-1,0-1 1,0 1 0,0 0-1,-1-1 1,1 1-1,0-1 1,0 1-1,0 0 1,0-1-1,0 1 1,1 1 0,-1 33 609,0-26-390,0 8-106,1 0 1,1 0-1,0 0 1,1-1-1,0 1 1,2-1-1,0 0 1,1 0-1,0 0 1,1-1-1,1 0 1,0-1-1,21 28 1,-6-14-56,-17-21-63,0-1 0,0 1 0,-1 0-1,1 1 1,-2-1 0,1 1-1,-1 0 1,0 0 0,-1 1 0,0-1-1,0 1 1,-1-1 0,2 12-1,-4-18-19,0-1 0,-1 1 0,1-1 0,-1 1-1,1-1 1,-1 1 0,0-1 0,1 0 0,-1 1-1,0-1 1,0 0 0,0 0 0,0 0 0,0 1-1,0-1 1,0 0 0,-1-1 0,1 1 0,0 0-1,-1 0 1,1 0 0,0-1 0,-1 1-1,1-1 1,-1 1 0,1-1 0,-1 1 0,-2-1-1,-49 7-291,53-7 291,-7 0-95,-8 1-268,-1 0-1,1-1 1,-1-1 0,1-1 0,-21-4-1,32 5 47,1 0 1,-1 0-1,0-1 0,1 1 0,-1-1 0,1 0 0,-1 0 0,1-1 0,0 1 0,0-1 0,0 1 0,0-1 0,0 0 1,1 0-1,0 0 0,-1 0 0,1-1 0,0 1 0,0-1 0,1 1 0,-1-1 0,1 0 0,0 0 0,0 1 0,0-1 1,-1-6-1,0-34-6264</inkml:trace>
</inkml:ink>
</file>

<file path=ppt/ink/ink4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8:48:22.692"/>
    </inkml:context>
    <inkml:brush xml:id="br0">
      <inkml:brushProperty name="width" value="0.05" units="cm"/>
      <inkml:brushProperty name="height" value="0.05" units="cm"/>
      <inkml:brushProperty name="color" value="#E71224"/>
    </inkml:brush>
  </inkml:definitions>
  <inkml:trace contextRef="#ctx0" brushRef="#br0">1 85 13382,'0'0'6147,"107"-57"-4594,-54 44-97,1 2-287,-9 7-817,-4 4-256,-8 0-96,-4 4-16,4 14-656,-2 8-993,2 8-576,2 1-1825,2 0-5154</inkml:trace>
  <inkml:trace contextRef="#ctx0" brushRef="#br0" timeOffset="1">614 330 11077,'0'0'11990,"132"39"-11814,-101-36-112,-2 1-128,-5 0-273,-3-2-1055,-9 0-113,-8-2-1136</inkml:trace>
</inkml:ink>
</file>

<file path=ppt/ink/ink4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8:48:23.036"/>
    </inkml:context>
    <inkml:brush xml:id="br0">
      <inkml:brushProperty name="width" value="0.05" units="cm"/>
      <inkml:brushProperty name="height" value="0.05" units="cm"/>
      <inkml:brushProperty name="color" value="#E71224"/>
    </inkml:brush>
  </inkml:definitions>
  <inkml:trace contextRef="#ctx0" brushRef="#br0">6 1 11077,'0'0'13382,"-6"44"-12501,16 1-289,-1 1-272,-7 2-160,2 0-128,-4 0-32,0-3-704,0-6-1249,0-6-1233,10-11-1760,9-5-9621</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8:16:39.561"/>
    </inkml:context>
    <inkml:brush xml:id="br0">
      <inkml:brushProperty name="width" value="0.05" units="cm"/>
      <inkml:brushProperty name="height" value="0.05" units="cm"/>
      <inkml:brushProperty name="color" value="#E71224"/>
    </inkml:brush>
  </inkml:definitions>
  <inkml:trace contextRef="#ctx0" brushRef="#br0">1 19 13846,'0'0'5323,"17"-2"-4515,84-9 290,178 5 0,125 29-671,-354-20-382,943 27-218,-974-30 157,-12-1 11,0 0 1,0 1-1,0 0 0,-1 1 1,1 0-1,0 0 0,0 0 1,-1 0-1,1 1 1,9 4-1,-10 8-632,-27-6-15288</inkml:trace>
</inkml:ink>
</file>

<file path=ppt/ink/ink4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8:48:23.371"/>
    </inkml:context>
    <inkml:brush xml:id="br0">
      <inkml:brushProperty name="width" value="0.05" units="cm"/>
      <inkml:brushProperty name="height" value="0.05" units="cm"/>
      <inkml:brushProperty name="color" value="#E71224"/>
    </inkml:brush>
  </inkml:definitions>
  <inkml:trace contextRef="#ctx0" brushRef="#br0">1 99 13542,'0'0'8071,"8"-16"-6444,-2 5-1356,-5 7-219,0 0-1,1 0 1,-1 0-1,1 0 1,0 1-1,0-1 1,1 1-1,-1-1 1,1 1 0,-1 0-1,1 0 1,0 0-1,0 0 1,0 1-1,1-1 1,-1 1-1,1 0 1,-1 0 0,1 0-1,0 0 1,0 1-1,0-1 1,0 1-1,0 0 1,6-1-1,-1 2 22,0 0 0,0 0 0,0 1 0,0 0 0,0 0 0,0 1 0,0 0-1,-1 1 1,1 0 0,-1 0 0,9 5 0,-12-5-64,-1 1 0,0-1 0,0 1 0,0 0 0,-1 0 0,1 0 0,-1 0 0,0 1 0,0-1 0,0 1 0,-1 0 0,1 0 1,-1 0-1,-1 0 0,1 0 0,-1 0 0,1 1 0,-1-1 0,-1 0 0,1 6 0,0-1-7,-1 0 0,0 0 0,0 0 0,-1 0 0,0-1 0,-1 1 0,0 0 0,-1-1 0,0 1 1,0-1-1,-1 0 0,0 0 0,-10 16 0,-3-3 14,0-1 0,-1-1 0,-32 29 0,-22 24 14,71-73-30,1 1-1,-1 0 1,0 0 0,0-1 0,1 1 0,-1 0 0,1 0 0,-1 0 0,0 0 0,1 0 0,0 0 0,-1 0 0,1 0 0,0 0 0,-1 0 0,1 0-1,0 0 1,0 0 0,0 0 0,0 0 0,0 0 0,0 1 0,1-1 1,-1 0 0,1 0-1,-1 0 1,1-1 0,0 1 0,0 0 0,-1-1 0,1 1-1,0-1 1,0 1 0,0-1 0,0 1 0,-1-1-1,1 1 1,0-1 0,0 0 0,0 0 0,0 1-1,2-1 1,61 1 86,-47-2-34,32 1-360,154-4 836,-101-7-2287,-4-11-3698,-74 14 675,0-1-5461</inkml:trace>
</inkml:ink>
</file>

<file path=ppt/ink/ink4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8:48:24.035"/>
    </inkml:context>
    <inkml:brush xml:id="br0">
      <inkml:brushProperty name="width" value="0.05" units="cm"/>
      <inkml:brushProperty name="height" value="0.05" units="cm"/>
      <inkml:brushProperty name="color" value="#E71224"/>
    </inkml:brush>
  </inkml:definitions>
  <inkml:trace contextRef="#ctx0" brushRef="#br0">65 127 12614,'0'0'2257,"4"-17"83,3-10-1186,2-12 260,1-5 2741,-20 139-1749,-17 38-1701,-19 109-320,40-191-419,1 0 1,4 91 0,2-135-105,0-1 0,0 1 0,1 0 0,0-1 0,0 0 0,0 1 0,1-1-1,0 0 1,0 0 0,1 0 0,0 0 0,-1-1 0,2 0 0,-1 0 0,1 0 0,0 0 0,0 0 0,0-1 0,0 0 0,1 0 0,0-1 0,0 1 0,12 4 0,-6-4-602,-1 1 0,1-2 1,0 0-1,0 0 1,17 1-1,-15-3-950,-1-1 0,0 0-1,0 0 1,24-6 0,6-9-7837</inkml:trace>
</inkml:ink>
</file>

<file path=ppt/ink/ink4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8:48:24.383"/>
    </inkml:context>
    <inkml:brush xml:id="br0">
      <inkml:brushProperty name="width" value="0.05" units="cm"/>
      <inkml:brushProperty name="height" value="0.05" units="cm"/>
      <inkml:brushProperty name="color" value="#E71224"/>
    </inkml:brush>
  </inkml:definitions>
  <inkml:trace contextRef="#ctx0" brushRef="#br0">1 1 12486,'0'0'11813,"0"85"-10900,0-43-481,0-1-112,0 0-208,0-2-112,0-6-16,0-3-1057,2-10-1088,12-7-1216,7-7-577,4-6-5266</inkml:trace>
</inkml:ink>
</file>

<file path=ppt/ink/ink4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8:48:24.761"/>
    </inkml:context>
    <inkml:brush xml:id="br0">
      <inkml:brushProperty name="width" value="0.05" units="cm"/>
      <inkml:brushProperty name="height" value="0.05" units="cm"/>
      <inkml:brushProperty name="color" value="#E71224"/>
    </inkml:brush>
  </inkml:definitions>
  <inkml:trace contextRef="#ctx0" brushRef="#br0">0 0 14967,'0'0'11648,"14"2"-11168,-9-2-433,0 0 0,0 1 0,0 0 0,0 0 0,0 0 0,0 1 0,-1 0 0,1 0 1,0 0-1,-1 0 0,1 1 0,-1-1 0,0 1 0,0 0 0,0 1 0,0-1 0,-1 1 0,1-1 0,-1 1 0,0 0 0,5 9 0,5 13 22,-2 0-1,0 0 1,-2 1-1,-1 1 1,-1-1-1,-2 1 1,0 1 0,-2-1-1,-1 0 1,-2 1-1,0-1 1,-6 33-1,4-45-522,-2 1 1,0-1-1,-1 0 0,-1 0 0,0-1 0,-1 0 0,-10 17 0,-8 7-2882,-38 48 0,52-74-4113</inkml:trace>
</inkml:ink>
</file>

<file path=ppt/ink/ink4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8:48:25.089"/>
    </inkml:context>
    <inkml:brush xml:id="br0">
      <inkml:brushProperty name="width" value="0.05" units="cm"/>
      <inkml:brushProperty name="height" value="0.05" units="cm"/>
      <inkml:brushProperty name="color" value="#E71224"/>
    </inkml:brush>
  </inkml:definitions>
  <inkml:trace contextRef="#ctx0" brushRef="#br0">37 70 10389,'0'0'13923,"-6"-6"-12546,-19-20-366,19 19 771,9 7-1515,438 2-1027,-433-2 260,1 0-1,-1 0 1,0-1 0,1 0 0,-1-1-1,0 0 1,0 0 0,0-1 0,14-6 0,-22 9 234,1-1 0,-1 1 1,0 0-1,1-1 0,-1 1 1,0 0-1,1-1 0,-1 1 1,0-1-1,0 1 1,0-1-1,1 1 0,-1-1 1,0 1-1,0-1 0,0 1 1,0-1-1,0 1 1,0-1-1,0 1 0,0-1 1,0 1-1,0-1 0,0 0 1</inkml:trace>
</inkml:ink>
</file>

<file path=ppt/ink/ink4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8:48:27.154"/>
    </inkml:context>
    <inkml:brush xml:id="br0">
      <inkml:brushProperty name="width" value="0.05" units="cm"/>
      <inkml:brushProperty name="height" value="0.05" units="cm"/>
      <inkml:brushProperty name="color" value="#E71224"/>
    </inkml:brush>
  </inkml:definitions>
  <inkml:trace contextRef="#ctx0" brushRef="#br0">0 65 12182,'0'0'6312,"21"-10"-5080,-5 2-1025,-3 1-93,0 1-1,0 0 1,0 1-1,0 1 1,1 0-1,0 0 1,0 2-1,0 0 1,16-1-1,-1 1 167,-10 1-51,-1 0 0,1 1 0,23 3 1,-39-2-207,0-1 1,-1 0-1,1 1 1,0-1-1,-1 1 1,1 0-1,0 0 1,-1 0-1,1 0 1,-1 0-1,0 0 1,1 1-1,-1-1 1,0 1-1,0 0 1,0 0-1,0-1 1,0 2-1,0-1 1,0 0-1,-1 0 1,1 0-1,-1 1 1,0-1-1,1 1 1,-1-1-1,0 1 1,1 4-1,-2-1-20,1 1-1,-1-1 0,0 0 0,0 1 0,0-1 0,-1 0 1,0 1-1,-1-1 0,1 0 0,-1 0 0,0 0 0,-1 0 1,1 0-1,-1-1 0,-5 8 0,-3 2 26,-1 0 0,-1-1 0,-25 21 0,27-25-19,-1 0-1,2 0 0,-1 1 1,2 1-1,-1-1 0,2 2 1,-14 23-1,21-33-11,-1-1 0,1 1-1,0 0 1,0 0 0,0 0 0,1 0 0,-1 0 0,1 0-1,-1 0 1,1 1 0,0-1 0,0 0 0,1 0 0,-1 0-1,0 0 1,1 0 0,0 0 0,0 0 0,0 0 0,0 0-1,0 0 1,1-1 0,-1 1 0,1 0 0,0-1 0,0 1-1,0-1 1,3 3 0,5 3-4,0 0 1,1-1-1,-1-1 0,2 0 1,21 8-1,26 16 32,-53-26-23,0 1 0,0 0-1,0 0 1,0 1 0,-1 0 0,7 9 0,-11-14-1,0 0 1,0 1 0,0-1 0,0 0 0,0 1-1,0-1 1,-1 1 0,1-1 0,-1 1 0,1-1-1,-1 1 1,0 0 0,1-1 0,-1 1 0,0-1-1,0 1 1,0 0 0,0-1 0,0 1 0,-1 0-1,1-1 1,0 1 0,-1-1 0,1 1 0,-1-1-1,1 1 1,-1-1 0,0 1 0,0-1 0,0 1-1,0-1 1,0 0 0,0 0 0,0 1 0,0-1-1,0 0 1,-1 0 0,-1 1 0,-6 3 41,0 0-1,0-1 1,0 0-1,-1-1 1,1 0-1,-1 0 1,0-1-1,0-1 1,-10 1 0,-97 1-233,77-4-572,40 1 646,-1 0-1,1 1 0,-1-1 0,1 0 1,-1 0-1,1 0 0,-1 0 0,1 0 1,-1 0-1,1 0 0,-1 0 1,1 0-1,-1 0 0,1 0 0,-1-1 1,1 1-1,-1 0 0,1 0 0,-1 0 1,1-1-1,-1 1 0,1 0 1,0-1-1,-1 1 0,1 0 0,-1-1 1,1 1-1,0 0 0,-1-1 0,1 1 1,0-1-1,-1 1 0,1-1 0,0 1 1,0 0-1,0-1 0,-1 1 1,1-1-1,0 1 0,0-1 0,0 1 1,0-1-1,0 0 0,0 1 0,0-1 1,0 1-1,0-1 0,0 1 0,0-1 1,0 1-1,1-1 0,-1 1 1,0-1-1,0 1 0,0-1 0,1 1 1,7-16-5132</inkml:trace>
</inkml:ink>
</file>

<file path=ppt/ink/ink4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8:48:27.513"/>
    </inkml:context>
    <inkml:brush xml:id="br0">
      <inkml:brushProperty name="width" value="0.05" units="cm"/>
      <inkml:brushProperty name="height" value="0.05" units="cm"/>
      <inkml:brushProperty name="color" value="#E71224"/>
    </inkml:brush>
  </inkml:definitions>
  <inkml:trace contextRef="#ctx0" brushRef="#br0">0 12 10789,'0'0'11125,"107"-11"-10068,-51 11-497,2 0-224,-1 0-16,1 0-304,-5 0 0,-5 7-16,-7-3-544,-8 0-849,-15-2-608,-11-2-1184</inkml:trace>
</inkml:ink>
</file>

<file path=ppt/ink/ink4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8:48:27.873"/>
    </inkml:context>
    <inkml:brush xml:id="br0">
      <inkml:brushProperty name="width" value="0.05" units="cm"/>
      <inkml:brushProperty name="height" value="0.05" units="cm"/>
      <inkml:brushProperty name="color" value="#E71224"/>
    </inkml:brush>
  </inkml:definitions>
  <inkml:trace contextRef="#ctx0" brushRef="#br0">43 9 10757,'0'0'13395,"-7"-3"-12754,6 3-617,0-1 0,1 1 1,-1-1-1,0 1 0,0-1 0,1 1 1,-1-1-1,0 1 0,0 0 1,0 0-1,0-1 0,0 1 1,1 0-1,-1 0 0,0 0 0,0 0 1,0 0-1,0 0 0,0 0 1,0 0-1,0 0 0,1 0 0,-1 1 1,0-1-1,0 0 0,0 1 1,0-1-1,1 0 0,-1 1 1,0-1-1,0 1 0,1-1 0,-1 1 1,0 0-1,1-1 0,-1 1 1,0 0-1,-1 5 162,1 0 0,1 0 1,-1 0-1,1 0 0,0 0 0,1 8 1,-1-12-168,3 227 1067,-3-153-3372,1-1-3560,1-54 233,10-7-5437</inkml:trace>
</inkml:ink>
</file>

<file path=ppt/ink/ink4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8:48:28.216"/>
    </inkml:context>
    <inkml:brush xml:id="br0">
      <inkml:brushProperty name="width" value="0.05" units="cm"/>
      <inkml:brushProperty name="height" value="0.05" units="cm"/>
      <inkml:brushProperty name="color" value="#E71224"/>
    </inkml:brush>
  </inkml:definitions>
  <inkml:trace contextRef="#ctx0" brushRef="#br0">122 90 15511,'0'0'5325,"2"-16"-3041,2-4-1634,4-34 1923,-13 145-2316,-4-1-1,-4-1 1,-43 152 0,41-175-681,-8 80 1,16-76-3249,1 2-4634,4-41-4126</inkml:trace>
</inkml:ink>
</file>

<file path=ppt/ink/ink4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8:48:30.926"/>
    </inkml:context>
    <inkml:brush xml:id="br0">
      <inkml:brushProperty name="width" value="0.05" units="cm"/>
      <inkml:brushProperty name="height" value="0.05" units="cm"/>
      <inkml:brushProperty name="color" value="#E71224"/>
    </inkml:brush>
  </inkml:definitions>
  <inkml:trace contextRef="#ctx0" brushRef="#br0">1 172 12134,'0'0'7859,"24"7"-7504,182 45-587,-205-51 68,0-1 0,1 0 0,-1 0 1,0 1-1,1-1 0,-1 1 0,0-1 1,1 1-1,-1 0 0,0-1 0,0 1 0,0 0 1,0 0-1,1 0 0,-1 0 0,0 0 0,-1 0 1,1 0-1,1 2 0,-2-2-111,0-1 0,0 1 0,0 0 0,0 0 0,0 0-1,0-1 1,-1 1 0,1 0 0,0 0 0,0-1 0,-1 1 0,1 0 0,0-1 0,-1 1 0,1 0-1,-1-1 1,1 1 0,-1-1 0,1 1 0,-1-1 0,0 1 0,1-1 0,-1 1 0,0 0 0,-31 16-6968,14-10 6302,-1 0 374,12-6 1408,1 1 0,-1 0 0,1 0 0,0 1 0,0 0 0,0 0 0,0 1 0,0-1 0,0 1 0,-6 7 0,12-11-790,-1 0 0,1 0-1,0 0 1,0 1-1,0-1 1,0 0-1,0 0 1,0 0-1,0 1 1,0-1 0,0 0-1,0 0 1,1 0-1,-1 1 1,0-1-1,0 0 1,0 0 0,0 0-1,0 1 1,0-1-1,0 0 1,0 0-1,0 0 1,1 0-1,-1 0 1,0 1 0,0-1-1,0 0 1,0 0-1,0 0 1,1 0-1,-1 0 1,0 0-1,0 0 1,0 0 0,1 1-1,-1-1 1,0 0-1,0 0 1,0 0-1,1 0 1,-1 0-1,0 0 1,0 0 0,0 0-1,1 0 1,-1 0-1,0 0 1,0 0-1,0-1 1,0 1-1,1 0 1,-1 0 0,0 0-1,0 0 1,0 0-1,0 0 1,1 0-1,-1 0 1,0-1-1,0 1 1,0 0 0,1 0-1,0 0 169,29 0 1759,-12 1-1542,-1 0 0,1-2-1,-1 0 1,1-1-1,22-6 1,-36 7-483,0 0-1,0-1 1,0 1 0,0-1 0,-1 0-1,1 0 1,-1-1 0,1 1-1,-1-1 1,0 1 0,0-1 0,0 0-1,0 0 1,-1 0 0,1-1-1,-1 1 1,1-1 0,-1 1-1,-1-1 1,1 0 0,0 0 0,-1 1-1,0-1 1,0 0 0,0 0-1,0-1 1,-1 1 0,1-6 0,1-29 476,-2 0 1,-1 1-1,-2-1 1,-8-40-1,17 93 22,1 0 1,1-1-1,0 0 0,0 0 0,2-1 0,-1 0 0,16 14 1,-2 1 36,4 3-295,-8-8 30,0 0 0,18 29-1,-34-45-257,1 0 0,-1 0 0,0 0 0,0 0-1,-1 0 1,0 1 0,0-1 0,0 1 0,-1 0-1,0-1 1,0 1 0,-1 0 0,1 0 0,-3 11 0,2-16-266,-1 0 1,0 0 0,0 1 0,0-1 0,0 0 0,-1 0 0,1 0 0,0 0 0,-1 0 0,1 0 0,-1-1 0,0 1 0,0 0 0,0-1 0,0 1 0,0-1 0,0 0 0,0 0 0,0 0 0,0 0 0,-1 0 0,1 0 0,0 0 0,-1-1-1,1 1 1,0-1 0,-4 0 0,-12 1-7685</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8:16:45.110"/>
    </inkml:context>
    <inkml:brush xml:id="br0">
      <inkml:brushProperty name="width" value="0.05" units="cm"/>
      <inkml:brushProperty name="height" value="0.05" units="cm"/>
      <inkml:brushProperty name="color" value="#E71224"/>
    </inkml:brush>
  </inkml:definitions>
  <inkml:trace contextRef="#ctx0" brushRef="#br0">1 0 12678,'0'0'6285,"18"7"-5298,-18-7-985,22 9 232,0-1 0,1-2 0,-1 0 0,1-1 0,30 2 0,683 13 1031,-322-14-1225,620 31-89,650 9 18,-1630-47 92,-37 0-23,-43 4-76,23-2-38,0-1 0,0 1 0,0 0 0,0 0 0,1 1-1,-1-1 1,0 1 0,1-1 0,-1 1 0,1 0 0,0 0 0,-1 0-1,1 0 1,0 0 0,-3 5 0,3-5-482,0 1-1,0-1 1,0 0-1,0 0 1,0 0 0,-1 0-1,1 0 1,-1-1 0,1 1-1,-1-1 1,1 1 0,-1-1-1,0 0 1,-5 1 0,-6-1-6456</inkml:trace>
</inkml:ink>
</file>

<file path=ppt/ink/ink4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8:48:31.293"/>
    </inkml:context>
    <inkml:brush xml:id="br0">
      <inkml:brushProperty name="width" value="0.05" units="cm"/>
      <inkml:brushProperty name="height" value="0.05" units="cm"/>
      <inkml:brushProperty name="color" value="#E71224"/>
    </inkml:brush>
  </inkml:definitions>
  <inkml:trace contextRef="#ctx0" brushRef="#br0">50 0 16424,'0'0'7315,"120"128"-6227,-100-87-463,-7 0-177,-9-4-48,-4-4-160,0-3-224,-2-4-16,-19-6-48,-6-7-512,-10-4-1153,-2-7-896,-2-2-384,2-2-2626</inkml:trace>
</inkml:ink>
</file>

<file path=ppt/ink/ink4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8:48:31.622"/>
    </inkml:context>
    <inkml:brush xml:id="br0">
      <inkml:brushProperty name="width" value="0.05" units="cm"/>
      <inkml:brushProperty name="height" value="0.05" units="cm"/>
      <inkml:brushProperty name="color" value="#E71224"/>
    </inkml:brush>
  </inkml:definitions>
  <inkml:trace contextRef="#ctx0" brushRef="#br0">1 86 11093,'0'0'3778,"121"-56"-1537,-38 38-240,9 9-385,5 7-559,0 2-481,-19 5-368,-18 21-208,-21 9-992,-14 2-3634</inkml:trace>
</inkml:ink>
</file>

<file path=ppt/ink/ink4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8:49:04.249"/>
    </inkml:context>
    <inkml:brush xml:id="br0">
      <inkml:brushProperty name="width" value="0.05" units="cm"/>
      <inkml:brushProperty name="height" value="0.05" units="cm"/>
      <inkml:brushProperty name="color" value="#E71224"/>
    </inkml:brush>
  </inkml:definitions>
  <inkml:trace contextRef="#ctx0" brushRef="#br0">410 64 4418,'0'0'6115,"17"-6"-4736,49-18 579,-48 15 2949,-50 9-4625,-16 0-38,-1 3 0,-75 14-1,112-12-132,-1 0 0,1 1 1,1 0-1,-1 1 0,1 0 0,0 1 0,-18 17 0,18-15-31,1 1 1,0 0 0,1 1-1,0 0 1,1 1-1,1-1 1,0 1-1,0 1 1,1-1 0,1 1-1,1 0 1,0 1-1,-4 27 1,0 15 183,3 1 1,3 68-1,2-99-211,17 480 502,-17-458-548,-1 48 13,22 186 1,-15-224 7,-2 1 1,-8 103-1,-4-48-14,-2 92 124,11-63 189,-7 221 315,-13-225-489,10-89-111,-3 97 0,9-110-16,1-29-11,1 1 0,1-1 0,-1 0-1,1 0 1,1 0 0,0 0 0,3 12-1,-1-16-21,0 0 0,1-1 0,0 0 0,0 0 0,0 0-1,1 0 1,0-1 0,5 4 0,9 8 13,2 2 23,0-1-1,1-1 1,1 0 0,1-2 0,0-1 0,1-1 0,0-1 0,0-1 0,1-1-1,0-1 1,41 5 0,24-3-39,0-4 0,98-7 0,-56 0-40,204-18 82,227-20-61,0 35 711,-455 5-278,53-1 84,233-31 0,-295 14-406,85-9 357,-137 24-309,-18 2-62,-1-1 0,1-1-1,0-2 1,44-12 0,-68 14-55,1 0-1,-1 0 1,1 0-1,-1-1 1,0 0-1,-1 0 1,1-1-1,-1 0 1,1 0-1,-1 0 1,-1 0-1,1-1 1,-1 0-1,0 0 1,0 0-1,-1 0 1,0-1-1,0 1 1,0-1-1,-1 0 1,0 0-1,1-7 1,2-16-4,-1 0 1,-2 0-1,-1-1 0,-3-29 1,0 3-49,-11-277 259,-1 1 153,36-106-300,-11 289-21,19-108-21,2-28-17,-24 211-14,2 0 0,29-102-1,-28 133 0,-6 23-2,-1 0 1,-1 0 0,-1-1 0,-1 1 0,-1-1-1,0 1 1,-2-1 0,0 1 0,-2 0-1,0 0 1,-9-25 0,7 30 0,3 6-5,0 0 0,0 1 0,-1 0 1,0-1-1,-1 1 0,0 1 0,0-1 0,-1 1 1,0 0-1,0 0 0,-1 1 0,0 0 1,-1 0-1,-8-7 0,-22-11-31,-1 0-1,-2 3 1,-62-26-1,73 37 41,0 2-1,0 0 0,-1 3 1,0 0-1,0 2 1,-35 0-1,-712 11 48,373 1-122,196 1-54,1 10 0,-361 79-1,509-83-761,0 3-1,2 3 0,-59 29 1,-71 48-6784,82-39-710</inkml:trace>
</inkml:ink>
</file>

<file path=ppt/ink/ink4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8:49:13.103"/>
    </inkml:context>
    <inkml:brush xml:id="br0">
      <inkml:brushProperty name="width" value="0.05" units="cm"/>
      <inkml:brushProperty name="height" value="0.05" units="cm"/>
      <inkml:brushProperty name="color" value="#E71224"/>
    </inkml:brush>
  </inkml:definitions>
  <inkml:trace contextRef="#ctx0" brushRef="#br0">3707 133 6883,'0'0'11723,"-39"0"-10315,31 0-1350,-1-2-1,1 1 1,1-1-1,-1 0 1,0-1-1,-9-3 0,-29-9 48,-57 0-48,-175-4-1,185 16-73,-204-11 67,-673-18 82,854 32-21,-374-10 797,317 2-831,-185 13 1,222 16 99,41-5-181,44-11 27,22-2-3,1 1 1,-1 1-1,-34 11 0,46-11 120,1 1-1,1 0 1,-1 1-1,1 1 1,-20 14-1,27-16-58,0 1 0,1 0 0,0 1 0,0-1-1,1 1 1,0 1 0,1-1 0,-1 1 0,2 0-1,-7 14 1,0 6-10,1 2 0,1-1-1,1 1 1,-5 59 0,5 129 304,11-12 154,50 342 1,-25-297 205,-3 316 0,-24-400-603,13 324 200,-11-214-304,-4-160-16,1-110-11,1 0-1,1 1 1,0-1-1,0 0 1,0 0-1,1 0 1,0 0-1,1 0 1,0 0-1,0-1 1,0 0-1,1 0 1,0 0-1,10 9 1,4 4 16,1-1 1,1-1-1,25 17 0,-36-29-11,0 0-1,0-1 0,0 0 0,0-1 1,1 0-1,0 0 0,-1-2 0,23 4 1,7-2 18,47-1 0,-38-2-18,307 6-31,177 9-17,626 26 288,-1145-42-256,509 0 342,-510 0-298,0-1-1,-1 0 0,1 0 0,-1-2 1,1 1-1,-1-2 0,0 0 1,0 0-1,0-1 0,-1 0 0,0-1 1,0 0-1,0-1 0,-1 0 1,0-1-1,0 0 0,0-1 0,-1 0 1,-1 0-1,8-11 0,-3-3-4,0-1-1,-2 0 1,-1-1-1,0-1 1,-2 1-1,6-38 1,11-28 214,-9 33-155,-2 0-1,-3 0 1,5-75-1,-7-180 17,7-192-24,-16-212-16,4 653-52,2 1 1,28-117-1,4-31 10,-32 133-28,-10-153 1,3 221-4,-2 0 1,1 0 0,-1 0-1,-1 1 1,1-1-1,-2 1 1,1 0 0,-1 0-1,0 1 1,-1 0-1,0-1 1,-1 2-1,0-1 1,0 1 0,0 0-1,-1 1 1,-16-12-1,-11-5-48,0 2 0,-74-32 0,67 36-58,0 2 0,-1 3 0,-1 1 0,1 2 0,-80-7 0,64 14-1031,-1 1 0,1 3 0,-109 19 0,-26 28-6536,172-43 5962,-79 22-10590</inkml:trace>
</inkml:ink>
</file>

<file path=ppt/ink/ink4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8:48:54.769"/>
    </inkml:context>
    <inkml:brush xml:id="br0">
      <inkml:brushProperty name="width" value="0.05" units="cm"/>
      <inkml:brushProperty name="height" value="0.05" units="cm"/>
      <inkml:brushProperty name="color" value="#E71224"/>
    </inkml:brush>
  </inkml:definitions>
  <inkml:trace contextRef="#ctx0" brushRef="#br0">93 25 10085,'0'0'3265,"-29"-22"-3377,15 22-256,-7 0-1729,-8-2-3554</inkml:trace>
</inkml:ink>
</file>

<file path=ppt/ink/ink4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8:48:55.160"/>
    </inkml:context>
    <inkml:brush xml:id="br0">
      <inkml:brushProperty name="width" value="0.05" units="cm"/>
      <inkml:brushProperty name="height" value="0.05" units="cm"/>
      <inkml:brushProperty name="color" value="#E71224"/>
    </inkml:brush>
  </inkml:definitions>
  <inkml:trace contextRef="#ctx0" brushRef="#br0">1508 63 7523,'0'0'4787,"-128"-43"-4531,97 38-240,-2-1-32,-4 1-609,0 3-543,-4 0-2082,-9 2-3313</inkml:trace>
  <inkml:trace contextRef="#ctx0" brushRef="#br0" timeOffset="1">422 30 9044,'0'0'1825,"-107"-19"-1441,74 15-272,-2 4-96,0 0-32,0 0 0,-4 0-672,0 6-993,-6 3-336,-9-1-1360</inkml:trace>
</inkml:ink>
</file>

<file path=ppt/ink/ink4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8:48:55.488"/>
    </inkml:context>
    <inkml:brush xml:id="br0">
      <inkml:brushProperty name="width" value="0.05" units="cm"/>
      <inkml:brushProperty name="height" value="0.05" units="cm"/>
      <inkml:brushProperty name="color" value="#E71224"/>
    </inkml:brush>
  </inkml:definitions>
  <inkml:trace contextRef="#ctx0" brushRef="#br0">178 34 6947,'0'0'8132,"-56"-30"-7684,52 27-272,0 3-160,-2 0-16,-4 0-160,-1 5-480,-3 10-1009,-7 4-304,-5-1-528,1 2-961</inkml:trace>
</inkml:ink>
</file>

<file path=ppt/ink/ink4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8:48:56.425"/>
    </inkml:context>
    <inkml:brush xml:id="br0">
      <inkml:brushProperty name="width" value="0.05" units="cm"/>
      <inkml:brushProperty name="height" value="0.05" units="cm"/>
      <inkml:brushProperty name="color" value="#E71224"/>
    </inkml:brush>
  </inkml:definitions>
  <inkml:trace contextRef="#ctx0" brushRef="#br0">213 0 368,'0'0'11539,"-7"3"-10245,0 1-1117,0 1 0,0-1 0,0 1 1,0 1-1,1-1 0,0 1 0,0 0 1,0 0-1,1 1 0,0 0 0,0 0 0,1 0 1,-5 9-1,-4 16-407,2 0-1,1 1 1,1 0 0,-8 64-1,5 136-1710,6-64 1309,-12-24 630,9-87 2,-2 86 0,8 160-55,6 326 1185,20-369 287,1 54-1473,-20 78-1788,-4-390 1815,0 1-1,1 0 1,-1 0 0,1 0-1,0-1 1,0 1-1,0 0 1,0-1 0,1 1-1,0-1 1,-1 1 0,1-1-1,0 0 1,1 0-1,-1 0 1,1 0 0,-1 0-1,1 0 1,0-1-1,0 1 1,0-1 0,0 0-1,0 0 1,1 0 0,5 2-1,8 3 290,1-1 0,-1-1 0,1-1 0,23 3 0,-1 0-134,132 45 140,-132-37-246,1-2-1,0-1 0,1-2 0,54 5 1,411-11 156,-332-8 154,-17 2 80,395 13 2160,-359 1-2098,225-16 0,-320 1-375,58-7-109,39-1 43,-106 13-53,125-6 88,-191 2-56,-1-2 0,0 0 0,0-1 0,0-1 0,0-2 0,41-19 0,-60 25-147,1-1 0,0 0 0,-1 1 0,0-2-1,0 1 1,0-1 0,0 1 0,0-1 0,-1 0 0,1 0-1,3-8 1,6-21-3739</inkml:trace>
</inkml:ink>
</file>

<file path=ppt/ink/ink4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8:48:57.967"/>
    </inkml:context>
    <inkml:brush xml:id="br0">
      <inkml:brushProperty name="width" value="0.05" units="cm"/>
      <inkml:brushProperty name="height" value="0.05" units="cm"/>
      <inkml:brushProperty name="color" value="#E71224"/>
    </inkml:brush>
  </inkml:definitions>
  <inkml:trace contextRef="#ctx0" brushRef="#br0">1 337 9076,'0'0'4928,"4"-17"-4149,17-51-467,-19 63-216,0 1 0,0-1-1,0 1 1,0 0 0,1 0 0,0 0 0,0 0-1,0 0 1,0 0 0,0 1 0,1 0 0,0-1-1,0 1 1,0 1 0,4-4 0,2 2 13,0-1 1,0 1-1,1 1 1,17-4-1,-4 2-49,170-45 241,2 10 1,1 8-1,2 8 0,1 9 1,374 21-1,35-4-310,-388-9 9,268 25-1,-481-17-1,13 1-47,-1 0-1,1 2 0,31 9 0,-47-11 40,1 0-1,-1 1 1,0-1-1,1 1 1,-1 0-1,-1 1 1,1-1-1,0 1 1,-1 0-1,0 0 1,0 0-1,0 0 1,0 1-1,-1 0 1,0 0-1,0 0 1,4 8-1,5 27-7,-1 0 0,-2 0 0,-2 1 0,-2-1 0,0 69 1,-3-77 1,0 223 94,-5-153-78,5-1 0,16 107 0,10-34 890,8 226-1,-48 168-102,8-133-312,9-364-325,16 84 0,-1-20-202,-17-17 65,-3-78 73,0-37-83,-1 1-1,1-1 1,-1 0-1,0 0 1,1 1-1,-2-1 1,1 0-1,0 0 1,-1 0-1,1 0 1,-1 0-1,0-1 1,0 1-1,0 0 1,0-1 0,0 1-1,-1-1 1,1 0-1,-1 0 1,1 0-1,-1 0 1,0 0-1,0-1 1,0 1-1,0-1 1,0 0-1,0 0 1,0 0-1,-1 0 1,-4 0-1,-11 3 23,-1-1-1,0-1 0,-36 0 1,49-2-41,-119 2-352,37 1-3337,-112-11-1,132-6-2865</inkml:trace>
</inkml:ink>
</file>

<file path=ppt/ink/ink4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8:48:59.899"/>
    </inkml:context>
    <inkml:brush xml:id="br0">
      <inkml:brushProperty name="width" value="0.05" units="cm"/>
      <inkml:brushProperty name="height" value="0.05" units="cm"/>
      <inkml:brushProperty name="color" value="#E71224"/>
    </inkml:brush>
  </inkml:definitions>
  <inkml:trace contextRef="#ctx0" brushRef="#br0">1 356 10917,'0'0'6675,"0"1"-6550,0-1 1,0 1-1,0-1 1,0 0-1,0 1 0,0-1 1,0 1-1,0-1 1,0 1-1,0-1 0,0 1 1,0-1-1,0 0 1,0 1-1,0-1 0,0 1 1,0-1-1,1 0 0,-1 1 1,0-1-1,0 1 1,0-1-1,1 0 0,-1 1 1,0-1-1,1 0 1,-1 1-1,0-1 0,1 0 1,-1 1-1,16-6 124,0-1 0,-1-1-1,0 0 1,28-17 0,12-7 217,2 5-356,2 2 0,0 3 0,2 2 0,0 3 0,1 3 0,0 2 0,1 3 0,76 1 0,-94 6-110,4-1 9,0 3 0,50 7 1,-84-6-8,0 1 0,0 0 0,0 2 0,0 0 0,0 0 0,-1 1 0,0 1 0,0 1 1,-1 0-1,20 15 0,1 5-1,-3-4-2,-2 1-1,40 44 1,-69-81 143,-7-10 12,3 15-157,0-1-1,0 1 1,1-1-1,0 0 1,0 0 0,1 0-1,0 0 1,-1-15-1,-2-76-39,4 49 43,0 41-5,1 0 0,-1 1 0,-1-1 0,1 0 1,-7-16-1,7 23 40,0 0 0,0 0-1,0 0 1,0 0 0,0 0 0,-1 0 0,1 0 0,-1 1 0,0-1-1,1 0 1,-1 1 0,0 0 0,0-1 0,0 1 0,0 0 0,0 0-1,0 0 1,0 0 0,0 0 0,0 1 0,-1-1 0,1 1 0,0-1-1,-1 1 1,1 0 0,-4 0 0,5 0-25,0 1-1,0 0 1,0 0-1,1 0 1,-1 0 0,1 0-1,-1 0 1,1 0 0,-1 0-1,1 0 1,-1 0-1,1 0 1,0 0 0,0 0-1,-1 0 1,1 0 0,0 0-1,0 0 1,0 1-1,0-1 1,0 0 0,1 2-1,0 28 277,0-28-261,0 1 1,1 0-1,-1-1 1,0 1-1,1-1 1,0 1-1,0-1 1,0 0-1,0 0 1,1 0-1,-1 0 1,1 0-1,0-1 0,0 1 1,4 3-1,56 34 222,-44-29-250,2 1 8,-8-5-6,0 0 1,0 1-1,-1 1 0,0 0 0,17 17 1,-28-25-1,1 1 1,0 0-1,-1 0 1,0 1-1,1-1 1,-1 0-1,0 0 1,0 1 0,0-1-1,-1 0 1,1 1-1,0-1 1,-1 1-1,0-1 1,0 1-1,1 3 1,-2-3 0,0 0 0,0 0-1,0 0 1,0 0 0,0 0 0,-1-1-1,1 1 1,-1 0 0,0 0 0,1-1-1,-1 0 1,-1 1 0,1-1 0,0 0 0,0 0-1,-4 3 1,-34 23-812,0-2 0,-2-2 0,-68 30 0,70-37-598,1 2 1,1 2 0,0 1-1,-59 48 1,77-51-6592</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8:16:47.330"/>
    </inkml:context>
    <inkml:brush xml:id="br0">
      <inkml:brushProperty name="width" value="0.05" units="cm"/>
      <inkml:brushProperty name="height" value="0.05" units="cm"/>
      <inkml:brushProperty name="color" value="#E71224"/>
    </inkml:brush>
  </inkml:definitions>
  <inkml:trace contextRef="#ctx0" brushRef="#br0">0 76 16616,'0'0'4989,"27"-1"-4392,391-11 950,139-6-1141,-75-26-571,-479 43-102,-12 11-819,-23 12-2473,-50 26 0,55-33-1779</inkml:trace>
</inkml:ink>
</file>

<file path=ppt/ink/ink4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8:49:16.649"/>
    </inkml:context>
    <inkml:brush xml:id="br0">
      <inkml:brushProperty name="width" value="0.05" units="cm"/>
      <inkml:brushProperty name="height" value="0.05" units="cm"/>
      <inkml:brushProperty name="color" value="#E71224"/>
    </inkml:brush>
  </inkml:definitions>
  <inkml:trace contextRef="#ctx0" brushRef="#br0">7 371 9556,'0'0'7020,"-7"16"-1338,7-24-5605,1 1 1,0-1-1,0 1 0,0 0 0,1 0 1,0-1-1,0 1 0,1 1 0,0-1 1,0 0-1,0 1 0,1-1 0,0 1 0,1 0 1,-1 0-1,1 1 0,0-1 0,0 1 1,11-8-1,12-11-4,2 0 0,0 2 0,2 2 0,0 0 0,1 3 0,1 0 0,1 2 0,0 2 0,1 1 0,0 2 0,1 1 0,0 2 0,0 2 0,0 1 0,65 2 0,-78 4-65,-1 1-1,0 1 0,0 0 0,0 2 0,-1 1 0,1 1 0,-2 0 0,1 2 0,-1 1 1,-1 0-1,32 24 0,-13-5 10,0 2 0,-2 2 0,-2 2 0,43 55 0,-74-93 8,-2-11 31,-1-19 42,-1 31-95,-1-13-2,0 1 0,-2-1 1,1 0-1,-2 1 0,0 0 1,0 0-1,-1 0 0,-13-22 1,3 8-1,-2 1 0,-36-45 1,51 68-6,-1-1 0,1 1 1,-1 0-1,0 0 1,0 0-1,0 0 1,0 1-1,-1-1 1,1 1-1,-1 0 0,1 0 1,-1 0-1,0 0 1,0 1-1,0-1 1,0 1-1,0 0 1,0 0-1,0 1 0,-8-1 1,11 1 3,1 1 0,-1-1-1,1 0 1,-1 1 0,0-1 0,1 1 0,-1-1-1,1 1 1,0-1 0,-1 1 0,1-1 0,-1 1-1,1 0 1,0-1 0,-1 1 0,1 0 0,0-1-1,0 1 1,-1 0 0,1-1 0,0 1 0,0 0 0,0-1-1,0 1 1,0 0 0,0 1 0,0 25 17,0-21 0,1-1-6,-1 0-1,1 0 0,0 0 1,1 0-1,-1 0 1,1 0-1,0 0 0,0-1 1,1 1-1,-1-1 1,1 0-1,0 0 0,0 0 1,0 0-1,1 0 1,-1 0-1,1-1 0,0 0 1,4 3-1,13 9 23,1-1 1,38 17-1,-24-12 27,-23-12-55,0 0 1,0 1-1,-1 1 0,0 0 0,0 0 0,10 12 0,-20-18-5,0-1 1,-1 0-1,1 1 0,0-1 1,-1 1-1,1-1 1,-1 1-1,0 0 0,0-1 1,0 1-1,0 0 1,-1 0-1,1 0 0,-1 0 1,1 0-1,-1 0 1,0 0-1,0 0 0,-1 0 1,1 0-1,0 0 1,-1 0-1,0-1 0,0 1 1,0 0-1,0 0 1,0 0-1,0-1 0,-1 1 1,1-1-1,-1 1 1,0-1-1,0 0 0,0 1 1,0-1-1,0 0 1,-3 2-1,-185 161-7267,165-140 1771,2-2-4909</inkml:trace>
</inkml:ink>
</file>

<file path=ppt/ink/ink4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8:49:17.388"/>
    </inkml:context>
    <inkml:brush xml:id="br0">
      <inkml:brushProperty name="width" value="0.05" units="cm"/>
      <inkml:brushProperty name="height" value="0.05" units="cm"/>
      <inkml:brushProperty name="color" value="#E71224"/>
    </inkml:brush>
  </inkml:definitions>
  <inkml:trace contextRef="#ctx0" brushRef="#br0">17 528 11301,'0'0'8337,"-16"-19"-5274,16 12-2933,0 0-1,1-1 1,0 1 0,0 0 0,1 0-1,0 0 1,0 0 0,0 0-1,1 0 1,0 0 0,1 1 0,-1 0-1,1-1 1,1 1 0,-1 1-1,1-1 1,0 1 0,0 0-1,0 0 1,9-6 0,14-11-98,2 1 0,56-30 0,-82 49 8,36-20-25,1 1 0,1 3-1,1 1 1,1 2 0,0 2 0,0 2 0,1 2-1,1 2 1,-1 2 0,68 1 0,-95 5-15,-1 1 0,0 1 1,0 1-1,0 0 0,0 1 1,0 1-1,-1 1 0,0 0 1,21 13-1,-1 3 0,-1 2 0,54 48-1,-88-80 29,1-1 0,-1 0 0,-1 1 0,0-1 1,0-12-1,-2 11-29,-1 0 1,1 0 0,-2 0 0,1 1 0,-1-1 0,0 1 0,-1 0-1,0 0 1,-9-11 0,-5-6 4,-35-31-1,-1 7 73,51 46-81,0 0 1,0 0-1,-1 1 0,1-1 0,-1 1 0,0 0 1,0 0-1,0 0 0,0 1 0,0 0 0,-10-2 1,17 33 129,0-24-125,1 0 0,0-1 0,0 0 1,0 1-1,1-1 0,0-1 0,0 1 0,0 0 1,0-1-1,1 0 0,0 0 0,5 3 0,68 42 82,-71-46-75,51 24 51,-42-21-40,-1 0 0,-1 2 1,1-1-1,19 15 0,-33-21-18,0 0 0,0 0 0,0 0-1,0 0 1,0 0 0,0 0 0,0 1 0,-1-1 0,1 0-1,0 0 1,-1 1 0,1-1 0,-1 0 0,1 1-1,-1-1 1,1 0 0,-1 1 0,0-1 0,0 1 0,0-1-1,0 0 1,0 1 0,0-1 0,0 1 0,0-1 0,-1 0-1,1 1 1,0-1 0,-1 1 0,1-1 0,-1 0 0,0 0-1,1 1 1,-1-1 0,0 0 0,0 0 0,0 0 0,0 0-1,-1 2 1,-5 4-20,-1 0 0,1 0 0,-1 0 0,-12 6 0,13-7-22,-92 67-2793,4 3-5101,61-49 1504</inkml:trace>
</inkml:ink>
</file>

<file path=ppt/ink/ink4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8:49:18.217"/>
    </inkml:context>
    <inkml:brush xml:id="br0">
      <inkml:brushProperty name="width" value="0.05" units="cm"/>
      <inkml:brushProperty name="height" value="0.05" units="cm"/>
      <inkml:brushProperty name="color" value="#E71224"/>
    </inkml:brush>
  </inkml:definitions>
  <inkml:trace contextRef="#ctx0" brushRef="#br0">50 439 9124,'0'0'9850,"-8"0"-8521,-23 0-153,30 0-1103,0 0 1,1-1-1,-1 1 0,1-1 0,-1 1 0,0-1 1,1 1-1,-1-1 0,1 1 0,-1-1 0,1 1 1,-1-1-1,1 0 0,0 1 0,-1-1 0,1 0 1,0 1-1,0-1 0,-1 0 0,1 0 1,0 1-1,0-1 0,0 0 0,0 1 0,0-1 1,0 0-1,0 0 0,0 1 0,0-1 0,0 0 1,0 0-1,1 1 0,-1-1 0,1-1 0,-1 0 166,0-9-134,0 0 0,1 1 0,0-1 0,1 0 0,0 0 0,0 1 0,2-1 0,-1 1-1,1 0 1,1 0 0,-1 0 0,2 1 0,-1-1 0,2 1 0,13-15 0,-3 2-90,2 2 1,0 1 0,2 0 0,0 2 0,1 0 0,0 1 0,1 1 0,1 2-1,0 0 1,1 1 0,1 2 0,0 1 0,0 0 0,0 2 0,1 1 0,0 2 0,0 0-1,1 2 1,-1 0 0,35 4 0,-49 0-11,0 1 1,0 0-1,0 1 1,0 0-1,0 1 1,-1 1-1,0 0 0,12 8 1,90 69-49,-60-41 34,33 26-17,-46-33 12,62 38 1,-103-73 13,0 0 1,1 1-1,-1-1 0,1 0 1,-1 0-1,0 0 0,1 1 1,-1-1-1,1 0 0,-1 0 1,1 0-1,-1 0 0,1 0 1,-1 0-1,1 0 0,-1 0 1,1 0-1,-1 0 0,1 0 1,-1 0-1,0 0 0,1 0 1,-1 0-1,1-1 0,-1 1 1,1 0-1,-1 0 0,0-1 1,1 1-1,-1 0 0,1 0 1,-1-1-1,0 1 0,1 0 1,-1-1-1,0 1 0,0-1 1,1 1-1,-1 0 0,0-1 1,0 1-1,1-1 0,-1 1 1,0-1-1,5-34 33,-5 21-21,0 0 0,-2 1 0,-3-20 0,-1 18-11,0 0 1,-1 0-1,-1 1 0,0 0 0,-1 1 0,0 0 1,-1 0-1,0 1 0,-1 0 0,-1 1 1,0 0-1,-19-13 0,31 23-3,-1 1 0,1 0 0,0 0 1,0 0-1,-1-1 0,1 1 0,0 0 0,-1 0 0,1 0 0,0 0 1,-1 0-1,1 0 0,0-1 0,0 1 0,-1 0 0,1 0 0,0 0 0,-1 0 1,1 0-1,0 0 0,-1 0 0,1 0 0,0 0 0,-1 1 0,1-1 1,0 0-1,-1 0 0,1 0 0,0 0 0,-1 0 0,1 0 0,0 1 1,0-1-1,-1 0 0,1 0 0,0 1 0,0-1 0,-1 0 0,1 0 0,0 1 1,0-1-1,0 0 0,0 0 0,-1 1 0,1-1 0,0 0 0,0 1 1,0-1-1,0 0 0,0 1 0,0-1 0,0 0 0,0 1 0,0-1 0,0 0 1,0 0-1,0 1 0,0-1 0,0 0 0,0 1 0,0-1 0,0 0 1,0 1-1,0-1 0,1 0 0,-1 1 0,0-1 0,0 1 0,9 26-122,3-9 139,1 0 1,1-1 0,0-1-1,1 0 1,1-1 0,1 0 0,19 12-1,-9-5 17,43 43 0,-68-63-78,0 0 1,-1 0-1,1 0 1,0 0-1,-1 1 1,1-1-1,-1 0 1,0 1-1,0 0 1,0-1-1,0 1 1,0-1-1,0 1 1,-1 0-1,1 0 0,-1-1 1,0 1-1,0 0 1,0 0-1,0-1 1,-1 1-1,1 0 1,-1 0-1,1-1 1,-1 1-1,0 0 1,0-1-1,0 1 0,0-1 1,-1 1-1,1-1 1,-1 0-1,1 0 1,-1 1-1,0-1 1,0 0-1,0 0 1,-2 1-1,-10 9-677,-1-1 1,0 0-1,-1-1 1,-28 13-1,23-11-123,-22 10-3644</inkml:trace>
</inkml:ink>
</file>

<file path=ppt/ink/ink4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8:49:20.765"/>
    </inkml:context>
    <inkml:brush xml:id="br0">
      <inkml:brushProperty name="width" value="0.05" units="cm"/>
      <inkml:brushProperty name="height" value="0.05" units="cm"/>
      <inkml:brushProperty name="color" value="#E71224"/>
    </inkml:brush>
  </inkml:definitions>
  <inkml:trace contextRef="#ctx0" brushRef="#br0">3224 25 7251,'0'0'10264,"15"-3"-8837,64-7 1497,-128 13-2227,-87-4 1,44-1-660,-106 2-74,-463-7 106,159 3 51,281 5-143,153 3-1,-124 21 0,125-13 22,-124 5 0,-475 1-300,661-18 314,-1 0 1,1 0-1,0 0 0,0 1 1,-1-1-1,1 1 1,0 1-1,0-1 1,0 1-1,0 0 1,0 0-1,0 0 1,1 1-1,-6 3 1,7-3 1,0 1 0,0-1 0,0 1-1,1 0 1,-1 0 0,1 0 0,0 0 0,0 0 0,1 1 0,-1-1 0,1 1 0,0-1 0,0 1 0,0-1 0,1 1 0,-1 4 0,-3 315 1538,6-175-1156,0 241 229,-4 410 642,-4-655-1066,-37 210-1,32-263-94,-1 133-1,0 3 188,-34 122-51,24-189-206,14-11-18,11-145-22,0-1 0,0 0 0,0 0 0,1 0 1,0 0-1,0 0 0,0-1 0,0 0 0,7 4 0,2 3 10,1 1 2,0-1 0,0 0-1,1-1 1,0-1-1,1 0 1,-1-1-1,2-1 1,-1 0 0,1-1-1,31 5 1,5-5-13,1-1-1,62-4 1,-74-1 24,222-14 34,6-1 1,174 38 57,188 7-16,-271-21 59,-140 0 356,390-38 0,-461 19-389,-93 9-101,-1-3 1,70-14 0,-123 18-43,0-1 1,1 1 0,-1-1 0,0 0 0,0 0 0,0 0 0,0 0-1,0 0 1,0 0 0,-1-1 0,1 0 0,-1 1 0,0-1-1,0 0 1,0 0 0,0 0 0,0 0 0,0-1 0,-1 1 0,0 0-1,0-1 1,0 1 0,0-1 0,0 1 0,0-7 0,2-13-894,-2 0 0,0 0 0,-3-25 0,0 10-1197,2-45-2780,-2-19-2723</inkml:trace>
</inkml:ink>
</file>

<file path=ppt/ink/ink4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8:49:21.827"/>
    </inkml:context>
    <inkml:brush xml:id="br0">
      <inkml:brushProperty name="width" value="0.05" units="cm"/>
      <inkml:brushProperty name="height" value="0.05" units="cm"/>
      <inkml:brushProperty name="color" value="#E71224"/>
    </inkml:brush>
  </inkml:definitions>
  <inkml:trace contextRef="#ctx0" brushRef="#br0">136 0 9204,'0'0'7593,"17"3"-6878,72 10 756,150 42-1,-210-47-1278,0 2 0,-1 1 0,0 2 0,-1 0 0,0 2 0,-1 1 0,-1 1 0,-1 1 0,37 35 0,-42-31-6,0 0 1,-2 1-1,-1 1 0,0 0 0,-2 1 1,15 36-1,-15-23 50,-2 0-1,-1 1 1,11 79-1,-3 97 458,-12 279-1,-8-303-225,-10 658 261,7-730-504,-5 1 0,-5-1 0,-37 147 1,24-145 86,8-35-184,-34 95 0,51-175-98,-1-1 0,1 0 0,-2 0 0,1 0 0,0 0 0,-1 0 0,0 0 0,0-1 0,0 0 0,-1 0 0,1 0-1,-1-1 1,0 1 0,0-1 0,-1 0 0,1-1 0,0 1 0,-1-1 0,0 0 0,1 0 0,-8 0 0,-12 3 160,-1-1-1,-1-1 1,-39-2 0,41-1-159,4 1-58,-102 1-3905,-166-18 0,183 2-2681</inkml:trace>
</inkml:ink>
</file>

<file path=ppt/ink/ink4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8:49:40.594"/>
    </inkml:context>
    <inkml:brush xml:id="br0">
      <inkml:brushProperty name="width" value="0.05" units="cm"/>
      <inkml:brushProperty name="height" value="0.05" units="cm"/>
      <inkml:brushProperty name="color" value="#E71224"/>
    </inkml:brush>
  </inkml:definitions>
  <inkml:trace contextRef="#ctx0" brushRef="#br0">403 4 14727,'0'0'6902,"-16"-1"-6774,11 0-100,0 0-1,0 1 1,0 0 0,0 0 0,0 0 0,0 1 0,0 0 0,0 0 0,0 0 0,0 0 0,0 1 0,0 0-1,1 0 1,-1 0 0,1 1 0,-1-1 0,1 1 0,0 0 0,0 0 0,0 1 0,0-1 0,1 1 0,-1 0-1,1 0 1,-5 8 0,-31 48 154,3 1-1,3 2 1,2 1-1,-32 102 1,46-110-162,3 0 1,2 1-1,3 1 0,2 0 1,3 114-1,5-145-25,2 0-1,2 0 1,0-1-1,1 1 1,2-1 0,1-1-1,1 0 1,20 38-1,-22-48 3,1-1-1,0 0 0,0-1 1,2 0-1,0 0 1,0-1-1,1-1 0,0 0 1,1 0-1,0-2 0,1 1 1,0-2-1,0 0 1,1 0-1,21 7 0,-29-13 20,0 0-1,0-1 1,0 1-1,0-1 1,0-1 0,0 1-1,0-1 1,0-1-1,0 1 1,9-3-1,-14-1-3,-1 0 0,0 0 1,0 0-1,0-1 0,0 1 0,-1 0 0,0-1 0,0 1 0,0-1 0,0 1 1,-1 0-1,0-5 0,0 4-7,-3-20 40,-2 0-1,-1 1 1,-1 0 0,-1 1 0,-19-36 0,28 58-45,-11-17 362,3 7 330,13 14 373,23 25-1027,35 29-1,-43-43-28,-1 2 0,-1 1-1,-1 0 1,0 1-1,-2 1 1,0 1-1,13 21 1,-26-38-15,-1 0 0,1 0 0,-1-1 0,0 1 0,0 0 0,-1 0 0,1 0 0,-1 0 0,1 0 0,-1 0 0,0 0 0,0 0 0,0 0 0,0 0 0,-1 0 0,1 0 0,-1 0 0,0 0 0,0 0 0,0 0 0,0-1 0,0 1 0,-1 0 0,1-1 0,-1 1 0,0-1 0,0 1 0,-3 2 0,-5 4-300,0-1 0,0 0-1,-1 0 1,-1-1 0,-15 7 0,0 1-970,-49 33-4460,37-23-707</inkml:trace>
</inkml:ink>
</file>

<file path=ppt/ink/ink4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8:49:41.338"/>
    </inkml:context>
    <inkml:brush xml:id="br0">
      <inkml:brushProperty name="width" value="0.05" units="cm"/>
      <inkml:brushProperty name="height" value="0.05" units="cm"/>
      <inkml:brushProperty name="color" value="#E71224"/>
    </inkml:brush>
  </inkml:definitions>
  <inkml:trace contextRef="#ctx0" brushRef="#br0">293 140 14871,'0'0'3209,"2"-19"-1467,2-6-1140,-1 6 372,-1-1 0,-1-27 1,-1 47-929,0-1 0,0 1 0,0-1 0,0 1-1,0 0 1,0-1 0,0 1 0,-1-1 0,1 1 0,0 0 0,0-1 0,0 1 0,-1-1 0,1 1 0,0 0 0,0-1 0,-1 1 0,1 0 0,0-1 0,-1 1 0,1 0 0,-1 0 0,1-1 0,0 1 0,-1 0 0,1 0 0,-1 0 0,1 0-1,0-1 1,-1 1 0,1 0 0,-1 0 0,1 0 0,-1 0 0,1 0 0,-1 0 0,1 0 0,0 0 0,-2 0 0,-19 6 143,10 0-145,1 0 0,0 1 0,0 0 0,1 1 1,0 0-1,0 0 0,1 1 0,-9 11 0,-1 3 86,1 2 0,-18 32 0,16-20-85,2 1-1,1 0 0,2 1 0,-9 41 1,17-54-30,2-1 1,0 1 0,1 0-1,2 0 1,1 0 0,1 0-1,6 42 1,-3-53-21,1 0-1,0 0 1,1 0-1,1-1 1,0 0 0,0-1-1,2 1 1,0-2-1,0 1 1,1-1-1,1 0 1,0-1 0,0-1-1,15 12 1,16 8-52,2-1 1,87 42-1,-121-66-79,-1 0-1,0 0 1,0 1-1,9 7 0,-17-13 111,0-32-1026,10-53 156,-6 53 963,2-53 0,-6 84-46,-1 0 1,0 1-1,0-1 1,0 0-1,0 0 1,0 0-1,0 0 1,0 0-1,0 1 1,0-1-1,-1 0 1,1 0-1,0 0 1,0 1-1,-1-1 1,1 0-1,0 0 1,-1 1-1,1-1 1,-1 0-1,1 1 1,-1-1 0,0 0-1,1 1 1,-1-1-1,1 1 1,-1-1-1,0 1 1,0-1-1,1 1 1,-1-1-1,0 1 1,0 0-1,1-1 1,-1 1-1,0 0 1,0 0-1,0 0 1,1 0-1,-1 0 1,0-1-1,0 1 1,0 1 0,0-1-1,0 0 1,1 0-1,-1 0 1,0 0-1,0 1 1,0-1-1,0 1 1,-2 0 15,1 0 0,0 0 0,-1 0 0,1 0 0,0 1 0,0-1 1,0 1-1,0-1 0,0 1 0,0 0 0,0 0 0,1 0 0,-1 0 0,1 0 0,-1 0 1,0 3-1,0 0-6,0 0 0,0 0-1,1 1 1,-1-1 0,1 1 0,1-1 0,-1 1 0,1 0 0,0-1 0,0 1 0,1-1 0,-1 1 0,1-1 0,0 1 0,1-1-1,-1 1 1,1-1 0,1 0 0,-1 0 0,0 0 0,1 0 0,0 0 0,5 5 0,4 3 13,1-1 1,1 0-1,0-1 0,1-1 1,27 16-1,-3-2-23,-37-23-19,0 0 0,1 0 0,-1 0 0,0 1 0,0 0 0,0-1-1,0 1 1,0 0 0,-1 0 0,1 0 0,-1 0 0,1 0 0,-1 0-1,1 0 1,-1 0 0,0 1 0,0-1 0,0 0 0,0 1 0,-1-1-1,1 1 1,-1-1 0,1 1 0,-1 0 0,0 4 0,-2-2-21,1 0 1,-1-1-1,0 1 1,0-1-1,-1 1 1,1-1-1,-1 0 1,0 0-1,0 0 1,-1 0-1,1-1 1,-7 6-1,-178 157-8947,135-123 2016</inkml:trace>
</inkml:ink>
</file>

<file path=ppt/ink/ink4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8:49:42.119"/>
    </inkml:context>
    <inkml:brush xml:id="br0">
      <inkml:brushProperty name="width" value="0.05" units="cm"/>
      <inkml:brushProperty name="height" value="0.05" units="cm"/>
      <inkml:brushProperty name="color" value="#E71224"/>
    </inkml:brush>
  </inkml:definitions>
  <inkml:trace contextRef="#ctx0" brushRef="#br0">196 146 14118,'0'0'2380,"7"-19"-35,35-99 1612,-40 110-1896,-6 7-888,-14 16-643,-22 30-783,16-15 280,2 1-1,1 0 1,1 2 0,2 1 0,1 0 0,2 1-1,-14 47 1,24-64-27,1-1 0,0 2 0,2-1 1,0 0-1,1 0 0,0 1 0,2-1 0,0 1 0,1-1 0,1 0 0,1 0 0,0 0 0,1-1 0,1 1 1,1-1-1,1 0 0,10 18 0,12 9-38,2-2 1,2-1 0,1-2-1,81 69 1,-109-102-28,1 1-1,0-1 0,0 0 1,0-1-1,1 0 1,0 0-1,0-1 1,0 0-1,0 0 1,1-1-1,-1-1 1,1 1-1,0-2 1,0 1-1,12-1 1,-21-3 65,1 0 0,-1 0 0,0-1 0,-1 1 0,1 0 0,0-1 0,-1 1 0,1-1 0,-1 1 0,0-5 0,0 6 0,3-19 13,-2 0 1,-1 0 0,-2-28 0,1 39-1,-1-1 0,-1 1 0,1-1 0,-2 1 1,1 0-1,-1 0 0,0 0 0,-11-14 0,8 11 27,3 5 41,0 1-1,0 0 1,0 0 0,-1 1-1,1 0 1,-1-1 0,-7-4 0,12 10-72,-1-1 0,1 1 0,0 0 0,-1 0 0,1 0 0,0 0 0,-1-1 0,1 1 0,-1 0 0,1 0 0,0 0 1,-1 0-1,1 0 0,-1 0 0,1 0 0,0 0 0,-1 0 0,1 0 0,0 0 0,-1 0 0,1 0 0,-1 0 0,1 1 1,0-1-1,-1 0 0,1 0 0,0 0 0,-1 0 0,1 1 0,0-1 0,-1 0 0,1 0 0,0 1 0,0-1 0,-1 0 0,1 1 1,-7 19 63,4 21 1,3-41-69,0 6 28,0 0 0,0-1 0,1 1 0,0 0-1,0-1 1,1 1 0,-1-1 0,1 1 0,0-1 0,1 0 0,-1 0 0,1 0 0,0 0 0,4 5 0,1-1-4,1 0 1,1 0 0,0-1 0,0 0-1,15 9 1,5 1 12,-11-7-25,-1 0 0,0 2 0,0 0 0,18 18 0,-33-29-14,-1 1-1,1 0 1,0 0-1,-1 0 1,0 0-1,1 0 1,-1 1-1,-1-1 1,1 0-1,0 1 1,-1 0-1,0-1 1,1 1-1,-1 0 1,-1-1 0,1 1-1,-1 0 1,1 0-1,-1 0 1,0 0-1,-1 0 1,1 0-1,-1-1 1,1 1-1,-1 0 1,0 0-1,-1-1 1,1 1-1,-4 6 1,-1-1-10,0-1-1,-1 0 1,0 0 0,0-1 0,0 0-1,-1 0 1,-11 7 0,-66 39-978,77-48 782,-71 37-3117,24-20-2650,16-10-3565</inkml:trace>
</inkml:ink>
</file>

<file path=ppt/ink/ink4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8:49:44.448"/>
    </inkml:context>
    <inkml:brush xml:id="br0">
      <inkml:brushProperty name="width" value="0.05" units="cm"/>
      <inkml:brushProperty name="height" value="0.05" units="cm"/>
      <inkml:brushProperty name="color" value="#E71224"/>
    </inkml:brush>
  </inkml:definitions>
  <inkml:trace contextRef="#ctx0" brushRef="#br0">3254 14 10165,'0'0'4498,"20"-1"-3719,1-1-315,57-3 454,-18 4 4041,-84 9-3828,-622 3 38,396-21-900,-214-3-114,440 13-155,-326 5-33,240 2 17,-126 23 1,153-14 20,14-1 14,-2-4 0,-110 5 0,72-15 68,-168-6 436,214 0-483,0 4-1,0 2 1,-108 15-1,154-13-44,-1 0-1,0 1 1,1 1 0,0 0-1,0 2 1,0 0 0,-20 12-1,35-16 11,-1 1 1,1 0-1,0 0 0,1 0 0,-1 0 1,1 0-1,-1 0 0,1 0 0,0 0 1,1 1-1,-1-1 0,1 0 0,0 1 1,0-1-1,0 0 0,1 5 0,-1 12 53,-4 64 203,4 1 0,4-1-1,29 166 1,45 442 598,-63 6-464,-18-543-326,12 234 153,4 26-138,-14-296-72,3-115-9,-1-1-1,1 0 1,0 1 0,1-1-1,-1 0 1,1 0-1,-1 0 1,1-1 0,0 1-1,1-1 1,-1 1 0,4 2-1,17 20 12,-7-6-12,1-1-1,1 0 1,1-1 0,1-1-1,0-1 1,1-1 0,35 18-1,-46-28-2,0 1-1,0-2 1,1 0-1,0 0 0,0-1 1,0-1-1,21 2 1,90-3 9,-61-2-20,324-8 5,269 8-154,-524 14 47,-76-5-583,1-3 1,73-3-1,-123-3 404,-1 0-1,0 0 0,1 0 0,-1-1 0,0 0 0,0 1 1,0-2-1,0 1 0,0-1 0,0 0 0,-1 0 1,6-5-1,1-1-1496,-1 0 0,-1-2 1,16-20-1,11-22-9156</inkml:trace>
</inkml:ink>
</file>

<file path=ppt/ink/ink4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8:49:45.951"/>
    </inkml:context>
    <inkml:brush xml:id="br0">
      <inkml:brushProperty name="width" value="0.05" units="cm"/>
      <inkml:brushProperty name="height" value="0.05" units="cm"/>
      <inkml:brushProperty name="color" value="#E71224"/>
    </inkml:brush>
  </inkml:definitions>
  <inkml:trace contextRef="#ctx0" brushRef="#br0">1 70 11141,'0'0'9378,"23"-1"-8903,377 11 1112,219-34-829,258-30 432,-863 54-1171,1 0 0,-1 1 1,0 0-1,0 1 1,1 1-1,-1 0 1,0 1-1,-1 0 0,1 1 1,-1 1-1,0 0 1,0 0-1,-1 2 1,0 0-1,0 0 1,-1 1-1,0 0 0,0 1 1,-1 0-1,17 23 1,-13-15 39,-1 1 0,-1 1 1,-1 0-1,-1 1 0,0 0 0,-2 0 1,0 1-1,-1 0 0,-2 0 0,0 1 1,-1 0-1,-2-1 0,1 24 0,-7 15 79,-2 0 0,-3-1 0,-23 81 0,15-72-40,-16 141-1,16 570 322,3-528-133,1-57-126,1 468 277,11-648-404,0-1-1,-2 1 1,-5 22-1,0-5-55,7-28 34,-1 1 0,0-1-1,-1 0 1,1 0 0,-1 1 0,1-1-1,-1-1 1,0 1 0,-1 0 0,1-1-1,0 0 1,-9 6 0,-53 35-43,52-37 25,-28 16 4,-1-2 0,-1-2-1,-1-2 1,0-2-1,-2-2 1,-62 11-1,-285 18-12,25-27 210,-15 1 357,291-12-671,-50 5 244,120-6-1478,1 1 0,-28 10 0,42-12-2506</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8:16:50.832"/>
    </inkml:context>
    <inkml:brush xml:id="br0">
      <inkml:brushProperty name="width" value="0.05" units="cm"/>
      <inkml:brushProperty name="height" value="0.05" units="cm"/>
      <inkml:brushProperty name="color" value="#E71224"/>
    </inkml:brush>
  </inkml:definitions>
  <inkml:trace contextRef="#ctx0" brushRef="#br0">1 392 18488,'0'0'5051,"1"-11"-4611,5-32-176,-6 42-254,0 1 0,0-1 1,0 1-1,1-1 0,-1 1 0,0 0 0,0-1 0,1 1 0,-1-1 0,0 1 1,1-1-1,-1 1 0,1 0 0,-1-1 0,0 1 0,1 0 0,-1 0 1,1-1-1,-1 1 0,1 0 0,-1 0 0,1 0 0,-1-1 0,1 1 1,-1 0-1,1 0 0,-1 0 0,1 0 0,-1 0 0,1 0 0,-1 0 1,1 0-1,-1 0 0,1 0 0,-1 1 0,1-1 0,-1 0 0,1 0 0,-1 0 1,1 1-1,-1-1 0,1 0 0,0 1 0,22 13 291,-19-11-216,5 1-20,0 0-1,0-1 0,0 0 0,0-1 1,0 0-1,1 0 0,-1-1 0,1 0 1,-1-1-1,11 0 0,11-2 6,55-10-1,-4-9-42,-1-3 0,87-40 0,-57 21-60,65-19-414,9-4-1694,-65 19-2519,-57 18-1191</inkml:trace>
</inkml:ink>
</file>

<file path=ppt/ink/ink4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8:49:47.618"/>
    </inkml:context>
    <inkml:brush xml:id="br0">
      <inkml:brushProperty name="width" value="0.05" units="cm"/>
      <inkml:brushProperty name="height" value="0.05" units="cm"/>
      <inkml:brushProperty name="color" value="#E71224"/>
    </inkml:brush>
  </inkml:definitions>
  <inkml:trace contextRef="#ctx0" brushRef="#br0">3151 66 11093,'0'0'9178,"2"-6"-8706,-1 5-457,-1-1 0,1 1 0,-1 0 1,0 0-1,1-1 0,-1 1 0,0 0 0,0-1 0,0 1 1,0-1-1,0 1 0,0 0 0,0-1 0,-1 1 1,1 0-1,0-1 0,-1 1 0,1 0 0,-1 0 0,0-2 1,-2 1 11,1 0 0,0 1 1,0-1-1,-1 1 0,1 0 1,-1 0-1,1 0 0,-1 0 1,1 0-1,-1 1 0,0-1 1,1 1-1,-6-1 0,-128-10 485,-188 7-1,170 6-498,-347-4 77,-531 5 281,678 35-294,202-17 17,-44 11 540,168-25-602,1 1-1,0 0 1,1 2 0,-49 26-1,70-32-23,0-1-1,1 1 0,-1 0 0,1 0 1,0 1-1,0-1 0,0 1 0,0 0 1,1 0-1,0 0 0,0 0 1,0 1-1,1-1 0,0 1 0,0 0 1,0-1-1,1 1 0,-2 8 0,1 12 49,0-1 0,1 1 0,4 29 0,-1 2 41,-10 239 422,0 24-302,10-225-50,18 128 0,-3-117-103,81 667-45,-93-597 107,-21 208 1,3-182-44,11-166 0,0 84-36,2-108-8,1-1 0,1 1 0,0-1 0,0 0 0,1 1 0,1-1 1,9 20-1,-6-17-11,1-1-1,0 0 1,1 0 0,1-1 0,0 0 0,0 0 0,24 18-1,-25-23-22,0-1 0,1-1-1,0 0 1,0 0-1,0-1 1,0 0 0,0-1-1,1 0 1,0 0 0,0-2-1,-1 1 1,14-1-1,402-19 139,-128-1-21,858 14-133,-635 8-8,-498-3-283,1-1-1,0 0 1,-1-2 0,33-7-1,-47 7 118,-1 0 0,1 0-1,-1-1 1,0 0-1,0 0 1,0-1 0,0 0-1,-1-1 1,0 1 0,0-1-1,-1-1 1,1 1-1,-1-1 1,8-12 0,12-23-2942,7-11-1779</inkml:trace>
</inkml:ink>
</file>

<file path=ppt/ink/ink4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8:49:48.383"/>
    </inkml:context>
    <inkml:brush xml:id="br0">
      <inkml:brushProperty name="width" value="0.05" units="cm"/>
      <inkml:brushProperty name="height" value="0.05" units="cm"/>
      <inkml:brushProperty name="color" value="#E71224"/>
    </inkml:brush>
  </inkml:definitions>
  <inkml:trace contextRef="#ctx0" brushRef="#br0">355 52 12582,'0'0'2364,"22"-7"-1172,38-7-709,1 3 0,105-7 0,-148 17-405,-6 1 50,0-1 0,0 1 0,0 1 0,0 0 0,20 5 0,-28-4-79,0 0 1,0-1 0,-1 1 0,1 1-1,0-1 1,-1 0 0,0 1 0,1 0-1,-1 0 1,0 0 0,0 0 0,-1 0-1,1 0 1,0 1 0,-1 0 0,0-1-1,0 1 1,0 0 0,2 8 0,5 22 159,-2 1 0,-1 0 0,-2 1 0,-1-1 0,-3 62 1,0-27-22,82 995 2914,-22-435-1858,-49 77-349,-13-432-614,2-257-164,0-2-73,0 0 0,-1 0 0,0 0 0,-5 20 0,4-30-35,0 0-1,0 0 1,-1-1 0,0 1-1,0 0 1,0-1 0,-1 0-1,0 0 1,0 0 0,0 0 0,0-1-1,-1 1 1,0-1 0,-6 4-1,0-1 8,0 0-1,0-1 1,-1-1 0,0 0-1,0 0 1,0-1-1,0-1 1,-1 0-1,-20 2 1,-11-1-18,-65-4 1,52-1-50,-232-18-1193,99-12-3030,119 13-413,22-5-4627</inkml:trace>
</inkml:ink>
</file>

<file path=ppt/ink/ink4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8:49:57.092"/>
    </inkml:context>
    <inkml:brush xml:id="br0">
      <inkml:brushProperty name="width" value="0.05" units="cm"/>
      <inkml:brushProperty name="height" value="0.05" units="cm"/>
      <inkml:brushProperty name="color" value="#E71224"/>
    </inkml:brush>
  </inkml:definitions>
  <inkml:trace contextRef="#ctx0" brushRef="#br0">107 34 9668,'0'0'7863,"-17"-5"-6591,-54-18-191,52 18 1515,24 5-2388,337 16 1899,2419-11-1671,-412-4-471,-2040 1 6,1202 19 143,-91 38 1217,-1187-49-1011,225 4 3,-487-12-1441,0 2-1,0 1 1,1 1 0,-29 11-1,19-7-1135,-42 12-5053</inkml:trace>
</inkml:ink>
</file>

<file path=ppt/ink/ink4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8:50:46.335"/>
    </inkml:context>
    <inkml:brush xml:id="br0">
      <inkml:brushProperty name="width" value="0.05" units="cm"/>
      <inkml:brushProperty name="height" value="0.05" units="cm"/>
      <inkml:brushProperty name="color" value="#E71224"/>
    </inkml:brush>
  </inkml:definitions>
  <inkml:trace contextRef="#ctx0" brushRef="#br0">0 1889 9444,'0'0'9341,"4"-14"-9067,0 0-173,1 1-1,1 0 0,0 0 0,0 1 0,1 0 1,1 0-1,0 0 0,18-19 0,734-691 1880,-608 585-1924,630-501 13,-696 581-60,-54 37-8,1-1-1,-2-1 1,-1-2 0,43-43 0,-68 61-1,-4 5 5,0 0 0,0 0 0,1 0 0,-1-1 0,0 1 0,0 0 0,-1-1 0,1 1 0,0-1 0,0 1-1,-1-1 1,1 1 0,-1-1 0,1 1 0,-1-1 0,0 0 0,1 1 0,-1-3 0,-37 5-456,6 5 240,0 1 0,-44 16 0,-25 7 145,67-22 79,-1-1 1,-63 3-1,96-10 78,19-9 58,10-4-157,1 2 1,0 0-1,1 2 0,0 1 0,0 1 1,1 2-1,0 1 0,0 1 0,35 2 1,-63 1 3,0 1 0,-1-1 0,1 1 0,0 0 0,0 0 0,0 0 0,-1 0 0,1 0 0,-1 1 0,1-1 0,-1 1 0,1 0 0,-1-1 1,0 1-1,0 0 0,0 0 0,0 1 0,0-1 0,0 0 0,0 1 0,-1-1 0,1 1 0,-1-1 0,0 1 0,0 0 0,0-1 0,0 1 0,0 0 0,-1 0 0,1 0 1,-1 5-1,2 4-68,-2 0 0,1 0 0,-2 0 0,0 0 0,0-1 0,-6 24 0,-6 4-866,-2-1 1,-2-1-1,-27 45 1,14-25-1052,-23 44-3344</inkml:trace>
</inkml:ink>
</file>

<file path=ppt/ink/ink4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8:50:47.635"/>
    </inkml:context>
    <inkml:brush xml:id="br0">
      <inkml:brushProperty name="width" value="0.05" units="cm"/>
      <inkml:brushProperty name="height" value="0.05" units="cm"/>
      <inkml:brushProperty name="color" value="#E71224"/>
    </inkml:brush>
  </inkml:definitions>
  <inkml:trace contextRef="#ctx0" brushRef="#br0">0 1951 12118,'0'0'5306,"8"-18"-4396,4-8-546,2 2 0,0-1-1,1 2 1,34-40 0,87-89 1188,567-580 1224,-361 437-2537,69-62-278,-389 337 56,0-1 0,-2 0 1,0-2-1,-1 0 0,26-43 1,-44 65-15,0 0 0,-1 0 0,1 0 1,0-1-1,0 1 0,-1 0 0,1-1 0,-1 1 1,1 0-1,-1-1 0,1 1 0,-1-1 0,0 1 1,0 0-1,0-1 0,0 1 0,0-1 1,0 1-1,0-1 0,0 1 0,0-1 0,-1 1 1,1 0-1,-1-1 0,1 1 0,-1-1 1,1 1-1,-1 0 0,0 0 0,0-1 0,0 1 1,0 0-1,1 0 0,-2 0 0,1 0 0,0 0 1,0 0-1,0 0 0,0 0 0,0 1 1,-1-1-1,1 0 0,0 1 0,-1-1 0,1 1 1,-1-1-1,-1 1 0,-8-3-37,-1 2-1,0-1 1,0 2 0,-22 0-1,16 1 53,-68-1-14,0 4 1,-92 16-1,113-11 9,138-12-231,-21-5 218,-14 1-1,0 1 0,-1 2 0,1 2-1,63 5 1,-97-3-4,-1 1 0,1-1 0,0 1 0,0 1 0,-1-1 0,1 0 0,-1 1 0,1-1 0,-1 1 0,0 0 0,0 1 0,0-1 0,0 0 0,0 1 0,0-1 0,0 1 0,3 5 0,-3-3-85,0 0 0,-1 0 0,1 1 0,-1-1 0,0 1 0,-1-1 0,1 1 0,-1 0 0,0 0 0,0 8 0,-1 2-239,0-1 1,-2 1-1,0-1 0,0 1 0,-1-1 0,-1 0 1,-1 0-1,-6 14 0,-81 144-4494,32-76-289</inkml:trace>
</inkml:ink>
</file>

<file path=ppt/ink/ink4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8:50:54.896"/>
    </inkml:context>
    <inkml:brush xml:id="br0">
      <inkml:brushProperty name="width" value="0.05" units="cm"/>
      <inkml:brushProperty name="height" value="0.05" units="cm"/>
      <inkml:brushProperty name="color" value="#E71224"/>
    </inkml:brush>
  </inkml:definitions>
  <inkml:trace contextRef="#ctx0" brushRef="#br0">3341 117 9973,'0'0'7262,"3"-3"-6988,-3 3-257,0 0 0,1 0-1,-1 0 1,0 0 0,1 0-1,-1 0 1,0 0-1,1 0 1,-1-1 0,0 1-1,1 0 1,-1 0 0,0 0-1,1-1 1,-1 1 0,0 0-1,0 0 1,1-1 0,-1 1-1,0 0 1,0-1-1,0 1 1,0 0 0,1-1-1,-1 1 1,0 0 0,0-1-1,0 1 1,0 0 0,0-1-1,0 1 1,0 0 0,0-1-1,0 1 1,0 0-1,0-1 1,0 1 0,0 0-1,0-1 1,0 1 0,0 0-1,0-1 1,-1 1 0,1 0-1,0-1 1,0 1 0,0 0-1,0-1 1,-1 1-1,1-1 1,-27-2 632,20 3-746,-536-49 976,238 17-822,-378 17 328,673 15-385,-349 30 154,134-7-63,-499 66 283,428-29-182,277-40 2558,5 397-2133,1-56-57,11-240-497,-37 875 1376,13-751-1287,-30 465 64,56-525-131,0-184-72,1 0-1,-1 0 0,1 0 1,0 0-1,0 0 0,-1 0 1,1 0-1,0 0 1,0 0-1,0-1 0,0 1 1,0 0-1,0-1 0,0 1 1,0-1-1,0 1 0,1-1 1,-1 0-1,0 1 1,0-1-1,0 0 0,2 0 1,32 7 181,-32-7-179,144 15 145,241-7 0,-246-10-144,1120-9 61,-907-2-172,-308 8 101,0-3 0,-1-1 0,0-3 1,0-1-1,62-29 0,-14 2 13,-46 20 6,0-2 1,87-53 0,-121 62-6,0-1 0,-1 0 0,-1 0 1,0-2-1,-1 1 0,-1-1 0,0-1 1,9-23-1,11-14 22,-14 23 35,-2 0 1,0-1 0,-2-1-1,-2 0 1,-1 0 0,-1-1-1,5-57 1,-5-250-7,-9 217-112,1 47 76,-7-458 47,-40 2-79,14 126 62,32 393-45,1 0-11,-1 0 0,-1 0 0,0 0 0,-1 0 0,-7-19 0,9 29-59,0 0-1,-1 1 1,1 0 0,-1-1 0,0 1 0,0 0 0,0 0 0,-1 0 0,1 0 0,-1 0 0,1 1 0,-1-1 0,0 1 0,0 0 0,0-1-1,0 1 1,-1 1 0,1-1 0,-1 0 0,1 1 0,-1 0 0,1 0 0,-1 0 0,0 0 0,-4 0 0,-114-1-6406,61 3 655,-20-1-7242</inkml:trace>
</inkml:ink>
</file>

<file path=ppt/ink/ink4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8:50:55.756"/>
    </inkml:context>
    <inkml:brush xml:id="br0">
      <inkml:brushProperty name="width" value="0.05" units="cm"/>
      <inkml:brushProperty name="height" value="0.05" units="cm"/>
      <inkml:brushProperty name="color" value="#E71224"/>
    </inkml:brush>
  </inkml:definitions>
  <inkml:trace contextRef="#ctx0" brushRef="#br0">0 1 2993,'0'0'0</inkml:trace>
</inkml:ink>
</file>

<file path=ppt/ink/ink4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8:50:37.290"/>
    </inkml:context>
    <inkml:brush xml:id="br0">
      <inkml:brushProperty name="width" value="0.05" units="cm"/>
      <inkml:brushProperty name="height" value="0.05" units="cm"/>
      <inkml:brushProperty name="color" value="#E71224"/>
    </inkml:brush>
  </inkml:definitions>
  <inkml:trace contextRef="#ctx0" brushRef="#br0">35 604 17448,'0'0'6315,"-8"3"-6203,7-3-102,-1 1-1,1-1 1,-1 1 0,1-1-1,0 1 1,-1 0 0,1-1-1,0 1 1,-1 0 0,1 0-1,0 0 1,0 0 0,0 0-1,0 0 1,0 0 0,0 1 0,0-1-1,1 0 1,-1 0 0,0 1-1,1-1 1,-1 1 0,1-1-1,-1 0 1,1 1 0,0-1-1,-1 1 1,1-1 0,0 1-1,0 2 1,2 4 65,-1 1-1,1-1 1,1 1 0,0-1-1,4 9 1,-1-3-44,2 10 67,-5-14-56,1 0 0,0 0 0,1 0 1,0 0-1,10 16 0,-13-24-16,0 0 0,-1 0 0,1-1 0,0 1 0,0 0 0,0-1 0,0 0 0,0 1 0,0-1 0,0 0 0,0 0 0,1 0 0,-1 0 0,0-1 0,1 1 0,-1 0-1,1-1 1,-1 0 0,0 0 0,1 0 0,-1 0 0,1 0 0,-1 0 0,1 0 0,-1-1 0,0 1 0,1-1 0,-1 0 0,0 0 0,1 0 0,3-2 0,12-7 294,-1-2 1,0 0-1,0-1 0,23-24 1,-13 13-109,211-197 448,269-219-1840,-493 429 592,44-27-655,-26 27-1815,0 11-3928,-21 5-2458</inkml:trace>
</inkml:ink>
</file>

<file path=ppt/ink/ink4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8:50:37.654"/>
    </inkml:context>
    <inkml:brush xml:id="br0">
      <inkml:brushProperty name="width" value="0.05" units="cm"/>
      <inkml:brushProperty name="height" value="0.05" units="cm"/>
      <inkml:brushProperty name="color" value="#E71224"/>
    </inkml:brush>
  </inkml:definitions>
  <inkml:trace contextRef="#ctx0" brushRef="#br0">63 553 15687,'0'0'5440,"-13"-1"-4653,-37 0 315,121-65 2678,44-44-3253,150-110 0,-138 133-2922,-40 31-7335,-69 44 1256</inkml:trace>
</inkml:ink>
</file>

<file path=ppt/ink/ink4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8:50:38.080"/>
    </inkml:context>
    <inkml:brush xml:id="br0">
      <inkml:brushProperty name="width" value="0.05" units="cm"/>
      <inkml:brushProperty name="height" value="0.05" units="cm"/>
      <inkml:brushProperty name="color" value="#E71224"/>
    </inkml:brush>
  </inkml:definitions>
  <inkml:trace contextRef="#ctx0" brushRef="#br0">1 282 17336,'0'0'4210,"91"-122"-2641,-42 81-833,9 3-528,3 4-176,-1 8-32,-4 11-736,-9 10-1313,-20 5-929,-17 0-3104</inkml:trace>
</inkml:ink>
</file>

<file path=ppt/ink/ink4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5-11-03T09:20:03.421"/>
    </inkml:context>
    <inkml:brush xml:id="br0">
      <inkml:brushProperty name="width" value="0.05292" units="cm"/>
      <inkml:brushProperty name="height" value="0.05292" units="cm"/>
      <inkml:brushProperty name="color" value="#FF0000"/>
    </inkml:brush>
  </inkml:definitions>
  <inkml:trace contextRef="#ctx0" brushRef="#br0">14520 8149 873 0,'0'0'154'0,"0"0"-58"0,0 0-9 16,0 0 12-16,0 0-25 15,0 0-41-15,0 0-22 16,48 0 2-16,35 0 35 0,29-7-11 15,17 2-19-15,-4 2-1 16,9 3-11-16,14 0 5 16,9 0-2-16,10 0-3 15,9 0 0 1,-9 0-4-16,-17 0-2 0,-24 0 5 16,-34 3-10-16,-24-3 8 15,-27 0-3-15,-15 0 2 16,-16 4 8-16,-1-3 7 15,-9-1-2-15,0 3 0 16,0-3-2-16,0 4-2 16,0-4-2-16,0 0-8 15,0 2 3-15,0-2-4 0,0 0-4 16,0 0-16 0,0 0-24-16,0 3-45 0,0 0-53 15,0 4-92-15,0-2-161 16</inkml:trace>
  <inkml:trace contextRef="#ctx0" brushRef="#br0" timeOffset="1032.21">23032 8021 670 0,'0'0'105'0,"0"0"41"0,-298-31-14 0,205 23 22 15,6 3-72-15,14 1-8 16,21 4 5-16,-2 0-14 15,28-2-25-15,4 2-8 16,12 0-9-16,10 0-13 16,0 0 1-16,0 0-2 15,0 0-8-15,67 0 2 16,49 0 6-16,31 0 22 16,39-8-10-16,3-2-14 15,10 1 1-15,-3 1-6 16,3 4-1-16,-1 1 3 15,11 2 1-15,-20-4-5 0,6 1-1 16,-12-6 0-16,-10 6-1 16,-9 0 2-16,-17-1 1 15,-15 3-1-15,-30 2-1 16,-34-2 0-16,-23 2 1 16,-23 0-2-16,-9-5-9 15,-10 3-2-15,-3-1-18 16,0 3-21-16,-10 0-52 15,-44 5-51-15,-10 10-158 16,12 2-370-16</inkml:trace>
  <inkml:trace contextRef="#ctx0" brushRef="#br0" timeOffset="5632">5017 9391 906 0,'0'0'129'0,"0"0"-8"0,0 0-29 15,0 0-3-15,0 0-44 16,0 0-36-16,0 0 2 0,228 0 17 16,-71-15-3-16,16 7-17 15,3 0-3-15,4 0-1 16,-14 1-2-16,-2 3 2 15,-17-3-4-15,-18 7 5 16,-36-1-5-16,-20 1 2 16,-28 0-5-16,-16 0 8 15,-10 0-5-15,-12 0 4 16,-7 0-4-16,0 0-2 16,0 0-2-16,0 0-14 15,0 11-58-15,-7 6-24 16,-12-3-137-16,19-13-218 15</inkml:trace>
  <inkml:trace contextRef="#ctx0" brushRef="#br0" timeOffset="6599.42">13837 9366 750 0,'0'0'188'0,"0"0"-31"0,0 0 4 0,0 0-64 16,0 0-17-16,0 0-5 16,-212-12-16-16,212 10-24 15,0 2-7-15,0-3-15 16,0 3-7-16,74-4-3 0,51-5 17 15,61-9 12-15,42-6-17 16,15-2-9-16,30-1 3 16,-7 8-7-16,-16 2 9 15,-13 7-7-15,-3 5 0 16,-25 2-2-16,2 3 3 16,-18 0-5-16,-23 0-1 15,-10 0 0-15,-22 0-1 16,-42 0 2-16,-9 0 2 15,-39 0-1-15,-13 0 0 16,-9 0 0-16,-17 0-1 16,-6 0 7-16,-3 0-4 0,0 0-1 15,0 0-2 1,-12 0-38-16,-43 3-51 0,1 24-60 16,-14 0-95-1,11-3-286-15</inkml:trace>
  <inkml:trace contextRef="#ctx0" brushRef="#br0" timeOffset="16349.83">5783 10908 1082 0,'0'0'118'0,"0"0"-71"0,0 0 9 0,0 0 25 0,0 0-31 15,327 5 19-15,-157-5-31 16,26-8-8-16,25 0-7 16,0-8-8-16,7 2-11 0,-33 1 6 15,-9 1-7-15,-51 6 2 16,-42 1-3-16,-39 2-1 15,-25 3-1-15,-25 0-1 16,-4 0-1-16,0 0-2 16,0 0 2-16,0 0-6 15,0 0-10-15,-33 11-70 16,-31 13-68-16,-3 3-112 16,-7-4-647-16</inkml:trace>
  <inkml:trace contextRef="#ctx0" brushRef="#br0" timeOffset="19765.86">10182 14981 629 0,'0'0'379'0,"-273"-29"-230"0,132 17-32 0,0 4-13 0,10 7-14 16,19 1-29-16,32 0-15 15,28 0-12-15,23 0-3 16,29 0 1-16,0 0-15 15,0 0-17-15,93 0 4 16,61 0-4-16,55 0 19 16,21-9 1-16,14 0-11 15,-10 0-9-15,-16 0 0 0,-13 4 0 16,-31 1 5-16,-21 4-1 16,-28 0-4-16,-28 0-9 15,-24 0-28-15,-25 0-42 16,-15 14-39-16,-33-6-102 15,0 0-249-15</inkml:trace>
</inkml:ink>
</file>

<file path=ppt/ink/ink4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8:50:38.427"/>
    </inkml:context>
    <inkml:brush xml:id="br0">
      <inkml:brushProperty name="width" value="0.05" units="cm"/>
      <inkml:brushProperty name="height" value="0.05" units="cm"/>
      <inkml:brushProperty name="color" value="#E71224"/>
    </inkml:brush>
  </inkml:definitions>
  <inkml:trace contextRef="#ctx0" brushRef="#br0">1 269 15159,'0'0'6995,"70"-124"-5890,-12 83-737,8 2-272,-1 8-96,-3 8-656,-10 12-1553,-11 11-1601,-10 0-6371</inkml:trace>
</inkml:ink>
</file>

<file path=ppt/ink/ink4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8:50:38.805"/>
    </inkml:context>
    <inkml:brush xml:id="br0">
      <inkml:brushProperty name="width" value="0.05" units="cm"/>
      <inkml:brushProperty name="height" value="0.05" units="cm"/>
      <inkml:brushProperty name="color" value="#E71224"/>
    </inkml:brush>
  </inkml:definitions>
  <inkml:trace contextRef="#ctx0" brushRef="#br0">0 434 18617,'0'0'4402,"107"-120"-3042,-20 70-431,8-4-721,1 6-208,1 0-32,4 7-1601,0 2-1505,-6 6-2480</inkml:trace>
</inkml:ink>
</file>

<file path=ppt/ink/ink4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8:51:02.480"/>
    </inkml:context>
    <inkml:brush xml:id="br0">
      <inkml:brushProperty name="width" value="0.05" units="cm"/>
      <inkml:brushProperty name="height" value="0.05" units="cm"/>
      <inkml:brushProperty name="color" value="#E71224"/>
    </inkml:brush>
  </inkml:definitions>
  <inkml:trace contextRef="#ctx0" brushRef="#br0">112 80 9861,'0'0'6232,"-7"-1"-5859,-1-1-89,-1 1 0,1 1 1,-1-1-1,1 2 0,0-1 0,-1 1 0,1 0 0,0 1 0,-14 4 1,15-3 691,10-2-414,23-2-283,40-8-336,86-9 81,0 6-1,178 9 0,19-1-77,-304 2 88,1254-38 116,-1063 52 365,-235-12-480,0 0 0,0 0 0,0 0-1,0 0 1,0 0 0,0 1 0,0-1 0,0 0-1,0 1 1,0-1 0,0 0 0,0 1 0,0-1-1,0 1 1,0-1 0,0 1 0,0 0-1,-1-1 1,1 1 0,0 0 0,0 0 0,-1-1-1,1 1 1,0 0 0,-1 0 0,1 0 0,-1 0-1,0 0 1,1 0 0,-1 0 0,1 0 0,-1 0-1,0 0 1,0 0 0,0 0 0,0 0-1,0 0 1,0 0 0,0 0 0,0 0 0,0 0-1,0 0 1,0 0 0,-1 0 0,1 0 0,-1 2-1,0 13-185,4 171 474,-7 216-187,0-118-112,5-165 82,2-81-57,1-1 0,2 0 0,1-1 0,14 41 0,-9-37 33,-2 1 0,9 81 0,-15 7 177,5 74 202,3 345 267,-14-352-674,2-186-32,-1-1-1,0 0 0,-1 1 1,-1-1-1,1 0 0,-1 0 1,-1 0-1,0 0 0,0-1 1,-1 0-1,0 1 0,-1-2 1,0 1-1,-1-1 0,1 0 1,-1 0-1,-1-1 0,1 1 1,-1-2-1,-1 1 0,1-1 1,-1-1-1,0 1 0,-19 7 1,12-10-165,0-1 1,1-1 0,-1 0-1,0 0 1,0-2-1,0 0 1,-24-5 0,29 3-308,0 0 1,0-1-1,0 0 1,1 0-1,0-1 1,-18-11-1,-25-27-5165,5-10-7361</inkml:trace>
</inkml:ink>
</file>

<file path=ppt/ink/ink4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8:51:04.193"/>
    </inkml:context>
    <inkml:brush xml:id="br0">
      <inkml:brushProperty name="width" value="0.05" units="cm"/>
      <inkml:brushProperty name="height" value="0.05" units="cm"/>
      <inkml:brushProperty name="color" value="#E71224"/>
    </inkml:brush>
  </inkml:definitions>
  <inkml:trace contextRef="#ctx0" brushRef="#br0">14 238 352,'0'0'20506,"-2"4"-20056,-1 7 40,0 0 0,1 0 0,0 0-1,1 0 1,0 0 0,2 21 0,-1-14-63,1-17-392,-1 0 1,0 1-1,1-1 1,-1 0-1,0 0 1,1 0 0,0 0-1,-1 0 1,1 0-1,0 0 1,-1 0 0,1 0-1,0 0 1,0 0-1,0 0 1,0 0 0,0-1-1,0 1 1,0 0-1,0-1 1,0 1 0,0-1-1,0 1 1,0-1-1,0 1 1,1-1 0,-1 0-1,0 1 1,0-1-1,0 0 1,1 0 0,-1 0-1,0 0 1,0 0-1,0-1 1,1 1 0,-1 0-1,0 0 1,2-1-1,6-1 138,-1 1-1,1-1 0,-1 0 0,0-1 0,9-4 1,167-100 748,-69 36-978,17-3-1322,-13 8-4221,-42 22-1387</inkml:trace>
</inkml:ink>
</file>

<file path=ppt/ink/ink4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8:51:06.940"/>
    </inkml:context>
    <inkml:brush xml:id="br0">
      <inkml:brushProperty name="width" value="0.05" units="cm"/>
      <inkml:brushProperty name="height" value="0.05" units="cm"/>
      <inkml:brushProperty name="color" value="#E71224"/>
    </inkml:brush>
  </inkml:definitions>
  <inkml:trace contextRef="#ctx0" brushRef="#br0">0 441 14615,'0'0'8710,"2"-6"-8208,8-9-233,-1 19 124,8 37 300,-8-17-626,1 0 49,-7-15-103,0 0-1,1 1 1,1-2-1,-1 1 0,11 14 1,-13-21-1,1 1 0,-1-1 1,1 0-1,-1 0 0,1 0 1,0 0-1,0 0 0,0-1 0,0 1 1,0-1-1,0 0 0,0 0 1,1 0-1,-1 0 0,0 0 1,1-1-1,-1 0 0,0 1 1,1-1-1,-1 0 0,4-1 0,7-2 104,0 0 0,-1-1-1,0-1 1,0 0-1,0-1 1,0 0-1,-1-1 1,0 0-1,0-1 1,17-16-1,-4 6 7,119-93-266,-6-6 0,134-145 0,-269 258-254,13-10-1351,-2 11-5196</inkml:trace>
</inkml:ink>
</file>

<file path=ppt/ink/ink4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8:51:17.328"/>
    </inkml:context>
    <inkml:brush xml:id="br0">
      <inkml:brushProperty name="width" value="0.05" units="cm"/>
      <inkml:brushProperty name="height" value="0.05" units="cm"/>
      <inkml:brushProperty name="color" value="#E71224"/>
    </inkml:brush>
  </inkml:definitions>
  <inkml:trace contextRef="#ctx0" brushRef="#br0">854 268 10149,'0'0'9970,"3"-11"-8783,0 4-1097,11-36 1286,-14 41-1265,1-1 0,-1 1-1,0-1 1,0 1 0,0 0 0,0-1 0,0 1 0,0-1 0,-1 1-1,1-1 1,-1 1 0,0 0 0,1-1 0,-1 1 0,0 0-1,0 0 1,-1-1 0,-2-3 0,-5-3 6,-1 1 0,0-1 1,0 1-1,0 1 0,-1 0 0,-1 1 0,1 0 1,-1 0-1,0 1 0,0 1 0,-21-5 0,1 3 63,0 1-1,-1 1 0,-47 2 1,67 3-128,-1 1 1,0 0 0,0 1-1,1 1 1,0 0 0,0 1 0,0 0-1,0 1 1,1 0 0,-23 16-1,-2 5-10,1 0-1,-33 35 1,49-43-40,0 0 1,1 1-1,1 1 1,2 1-1,0 1 1,1 0-1,1 1 1,1 0-1,1 1 1,1 1-1,2 0 1,-11 44-1,12-28 34,2 0 0,1 0 0,3 0 0,1 0 0,3 1 0,10 71 1,-8-91-24,2 0 0,0 0 0,1-1 0,1 0 0,1-1 0,2 0 0,0 0 0,0-1 0,2-1 0,1 0 0,0 0 0,1-2 0,31 29 0,-29-33-7,0-1 1,0-1-1,1-1 1,0 0-1,1-1 0,0-1 1,0-1-1,1-1 1,27 6-1,-4-5-12,1-1 0,0-3 0,59-1 0,-80-4 21,-1-1 1,1-1-1,0-1 0,-1 0 1,0-2-1,22-10 0,128-65 188,-135 62-105,-14 8-36,-1-2 0,-1 0 1,-1-1-1,0-2 0,-1 0 0,-1-1 0,0 0 0,-1-2 1,-2 0-1,0-1 0,-1 0 0,-1-1 0,-1-1 1,0 0-1,-2 0 0,-1-1 0,-1 0 0,-1-1 0,-2 0 1,0 0-1,-1-1 0,0-40 0,-2 38 54,-2 0 0,0 0 1,-2 0-1,-1 0 0,-2 0 0,0 1 1,-2-1-1,-19-47 0,11 43-29,-1 2 0,-2 0 1,-1 0-1,-1 2 0,-1 1 1,-2 0-1,0 2 0,-2 0 1,-43-32-1,51 44-293,-1 0 0,-1 2 0,0 0-1,0 1 1,-1 1 0,0 1 0,-1 1 0,0 1 0,0 0 0,0 2 0,0 0 0,-1 2 0,0 0 0,0 1 0,1 1-1,-32 5 1,35-1-812,1 1-1,-1 1 0,1 1 0,1 0 1,-1 1-1,-21 15 0,-37 21-5349</inkml:trace>
</inkml:ink>
</file>

<file path=ppt/ink/ink4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8:50:58.966"/>
    </inkml:context>
    <inkml:brush xml:id="br0">
      <inkml:brushProperty name="width" value="0.05" units="cm"/>
      <inkml:brushProperty name="height" value="0.05" units="cm"/>
      <inkml:brushProperty name="color" value="#E71224"/>
    </inkml:brush>
  </inkml:definitions>
  <inkml:trace contextRef="#ctx0" brushRef="#br0">34 1 14903,'0'0'8049,"-6"32"-7846,-5 42 143,2 0 1,2 75 0,7 448 368,1-596-716,-1 43-248,10 75 0,-8-107-53,0-1 0,1 1 0,0-1 0,1 0 1,0 0-1,0 0 0,2-1 0,-1 0 0,1 0 0,1 0 0,11 14 0,-15-21-30,0 0 0,0-1 0,0 1 0,0-1 0,1 1 0,-1-1 0,1 0 0,0 0 0,-1 0 0,1-1 0,0 1 0,0-1 0,0 0 0,0 0 0,9 0 0,21 0-4019</inkml:trace>
</inkml:ink>
</file>

<file path=ppt/ink/ink4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8:50:59.622"/>
    </inkml:context>
    <inkml:brush xml:id="br0">
      <inkml:brushProperty name="width" value="0.05" units="cm"/>
      <inkml:brushProperty name="height" value="0.05" units="cm"/>
      <inkml:brushProperty name="color" value="#E71224"/>
    </inkml:brush>
  </inkml:definitions>
  <inkml:trace contextRef="#ctx0" brushRef="#br0">69 405 14519,'-12'-18'1171,"-33"-60"243,43 75-1310,1 0 0,-1 0 1,1 0-1,0 0 0,0 0 1,0 0-1,0 0 0,0 0 1,1 0-1,-1 0 0,1 0 1,0-1-1,0 1 0,0 0 1,1 0-1,-1 0 0,1-1 1,-1 1-1,1 0 0,0 0 1,0 0-1,1 0 0,-1 0 1,1 0-1,-1 1 0,1-1 1,0 0-1,0 1 0,0-1 1,0 1-1,0 0 0,1 0 1,3-3-1,5-2-1,1 1 0,0 0 0,0 1-1,1 0 1,0 1 0,16-4 0,-14 4-11,91-23 481,114-12 0,116 0 41,-293 34-597,1014-48 66,-1041 53-82,11 1 5,1 0 1,-1 2-1,29 6 0,-49-7-9,0-1-1,0 2 0,0-1 0,-1 1 0,1 0 1,0 0-1,-1 1 0,0 0 0,0 0 1,0 1-1,-1-1 0,1 1 0,-1 0 1,0 1-1,-1-1 0,7 10 0,4 16-8,-2 1-1,-1 0 0,-1 1 1,-2 0-1,8 56 0,-5-29 103,-3-18-107,66 283 18,-48-232 19,53 129 0,-65-189-17,61 159 41,-68-166-55,-1 0-1,-1 1 1,-1-1-1,-2 1 1,1 44-1,-5-65 7,0 0 0,0 0 0,-1 0 0,0 0 0,0-1 0,0 1 0,-1 0 0,1-1 0,-1 0 0,-1 0 0,1 0 0,-1 0 0,0 0 0,0 0 0,0-1 0,-1 0 0,1 0 0,-1 0 0,0-1 0,0 1 0,0-1 0,-1 0 0,1-1 0,-7 3 0,-18 7 2,0-1 0,-1-1-1,-40 6 1,54-12 0,-111 20-103,-249 16 1,-138-33 75,216-7 135,77 3 45,0 11 0,-226 42 1,433-53-126,11-3-27,-1 1-1,1-1 0,0 1 0,-1 0 0,1 1 1,0-1-1,0 1 0,0-1 0,0 1 0,-3 3 0,5-2-2119</inkml:trace>
</inkml:ink>
</file>

<file path=ppt/ink/ink4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8:51:10.720"/>
    </inkml:context>
    <inkml:brush xml:id="br0">
      <inkml:brushProperty name="width" value="0.05" units="cm"/>
      <inkml:brushProperty name="height" value="0.05" units="cm"/>
      <inkml:brushProperty name="color" value="#E71224"/>
    </inkml:brush>
  </inkml:definitions>
  <inkml:trace contextRef="#ctx0" brushRef="#br0">0 720 9316,'0'0'7593,"0"3"-6737,2 5 3433,2-30-3102,7-35-876,18-25 33,2 3 0,5 0 1,54-90-1,-70 137-281,-6 9 110,1 0 0,34-40 0,-43 57-163,1 0 0,-1 0 0,1 1 0,0 0-1,0 0 1,1 0 0,0 1 0,-1 0 0,1 1 0,1 0 0,-1 0-1,0 0 1,12-1 0,61-4-27,1 3-1,92 6 1,-51 1-24,789-26-183,-859 20 210,1 2 1,0 3 0,-1 2-1,95 17 1,-127-16-3,0 2-1,0 0 1,0 1-1,-1 1 0,0 1 1,-1 1-1,0 0 1,0 1-1,-1 2 1,-1 0-1,0 0 0,0 2 1,-2 0-1,22 26 1,64 108 7,-87-124 8,-1 1 0,-1 0 0,-1 1 0,9 36 0,-1 34 11,-4 1-1,-5 0 0,-2 125 0,14 139 16,24-86 40,-20-145-43,-7 0 0,3 155 0,-22-281-23,0-1 0,0 1 0,0 0 0,0-1 0,-1 1 0,0-1 0,0 0 0,0 1 0,-1-1 0,0 0 0,1 0 0,-2 0 0,1 0 0,0 0 0,-1 0 0,1 0 0,-1-1 0,-5 5 0,4-4-6,-1-1 1,0 0 0,-1-1 0,1 1 0,0-1-1,-1 0 1,0 0 0,1-1 0,-1 1 0,0-1-1,0 0 1,1-1 0,-1 0 0,-7 0-1,-306 2-80,-387-6-882,582-7-713,109 9 632,0-2 1,0 0-1,-18-7 1,-3-9-5044</inkml:trace>
</inkml:ink>
</file>

<file path=ppt/ink/ink4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8:51:11.946"/>
    </inkml:context>
    <inkml:brush xml:id="br0">
      <inkml:brushProperty name="width" value="0.05" units="cm"/>
      <inkml:brushProperty name="height" value="0.05" units="cm"/>
      <inkml:brushProperty name="color" value="#E71224"/>
    </inkml:brush>
  </inkml:definitions>
  <inkml:trace contextRef="#ctx0" brushRef="#br0">22 752 9124,'0'0'7593,"-4"3"-6280,-10 4 238,10-9-398,17-21 227,32-36-462,85-79 104,-4 4-659,-60 51-244,-29 36-67,2 1 0,61-57 0,-85 90-57,2 0 1,-1 1 0,1 1 0,1 1-1,0 0 1,0 1 0,1 1 0,0 1-1,0 1 1,1 0 0,21-2 0,13 1-16,1 3 1,-1 2 0,55 5 0,163 27-196,-180-18 93,24 2-96,0 5 0,-2 5 0,175 61 0,-269-76 194,-1 0 0,0 2 0,0 0 0,-1 1 1,-1 1-1,0 1 0,-1 0 0,0 1 0,18 23 1,-1 5-61,-1 1 1,39 74-1,-59-93 62,-2 0-1,-1 1 1,-2-1-1,0 2 0,6 52 1,13 49 8,-5-58 11,-1-7 1,-3 1 0,-2 0 0,8 89 0,-15 253-16,-2-41 167,-5-161 153,-1-202-289,0 0 0,0 0 0,-1 0 0,1 1 0,0-1 0,-1 0 1,0 0-1,1 0 0,-1 0 0,0 0 0,0 0 0,0 0 0,0 0 0,0 0 1,-1-1-1,1 1 0,0 0 0,-1-1 0,1 1 0,-1-1 0,0 1 1,0-1-1,1 0 0,-1 0 0,0 0 0,0 0 0,0 0 0,0 0 0,0 0 1,-4 0-1,-6 2 34,0-1 1,0-1 0,-1 0 0,-18-1-1,1 0-121,-307 11-2200,-1-8-3894,148-2-344</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8:12:13.798"/>
    </inkml:context>
    <inkml:brush xml:id="br0">
      <inkml:brushProperty name="width" value="0.05" units="cm"/>
      <inkml:brushProperty name="height" value="0.05" units="cm"/>
      <inkml:brushProperty name="color" value="#E71224"/>
    </inkml:brush>
  </inkml:definitions>
  <inkml:trace contextRef="#ctx0" brushRef="#br0">1 429 12662,'0'0'8708,"3"10"-8193,4 25-171,-1 0 1,-2 1 0,-2-1-1,-2 41 1,0-75-233,0-20 939,0-16-766,9-223 1055,-5 228-1222,0 0 1,2 0-1,1 1 1,2-1 0,1 2-1,18-40 1,-24 60-112,1 0 0,0 0 0,0 1 0,1-1 0,-1 1 1,2 0-1,-1 1 0,10-8 0,-11 10-13,0 1 0,-1 0 0,1 1 0,0-1 1,0 1-1,1 0 0,-1 1 0,0-1 0,1 1 0,-1 0 0,1 0 0,-1 0 1,1 1-1,9 0 0,-12 1-4,-1 0 1,1-1-1,-1 1 1,1 0-1,-1 0 1,0 0 0,1 1-1,-1-1 1,0 0-1,0 1 1,0 0-1,0-1 1,0 1-1,0 0 1,0 0-1,-1 0 1,1 0 0,-1 0-1,1 1 1,-1-1-1,0 0 1,0 1-1,0-1 1,0 1-1,0-1 1,-1 1-1,1-1 1,-1 1-1,1-1 1,-1 1 0,0 0-1,-1 3 1,2 0-32,-1 1 1,0-1 0,-1 0 0,1 1 0,-1-1-1,-1 0 1,1 0 0,-1 0 0,0 0-1,0 0 1,-1 0 0,-6 10 0,-1-5-278,0-1-1,-1 0 1,-1-1 0,0 0 0,0-1-1,-20 11 1,-36 24-4041,52-26 282,10 0-3302</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8:17:06.501"/>
    </inkml:context>
    <inkml:brush xml:id="br0">
      <inkml:brushProperty name="width" value="0.05" units="cm"/>
      <inkml:brushProperty name="height" value="0.05" units="cm"/>
      <inkml:brushProperty name="color" value="#E71224"/>
    </inkml:brush>
  </inkml:definitions>
  <inkml:trace contextRef="#ctx0" brushRef="#br0">1 1 11845,'0'0'9103,"24"5"-8358,373 61 2360,672 39-2209,-1185-89-6066,55-15 2387,-9-1-2056</inkml:trace>
</inkml:ink>
</file>

<file path=ppt/ink/ink5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8:51:13.122"/>
    </inkml:context>
    <inkml:brush xml:id="br0">
      <inkml:brushProperty name="width" value="0.05" units="cm"/>
      <inkml:brushProperty name="height" value="0.05" units="cm"/>
      <inkml:brushProperty name="color" value="#E71224"/>
    </inkml:brush>
  </inkml:definitions>
  <inkml:trace contextRef="#ctx0" brushRef="#br0">372 193 12278,'0'0'9855,"-8"-15"-9025,-30-45-161,37 58-638,-1 0 0,0 1 0,0-1-1,-1 1 1,1-1 0,0 1 0,0 0 0,-1 0-1,1 0 1,-1 0 0,1 0 0,-1 0 0,1 1-1,-1-1 1,1 1 0,-1 0 0,0 0 0,1 0-1,-1 0 1,0 0 0,1 1 0,-1-1 0,1 1-1,-4 0 1,-3 2 62,1 0-1,-1 1 1,1 0-1,-14 9 1,5-1-42,0 0 0,2 1 0,-1 1 1,2 0-1,0 1 0,0 1 0,2 0 0,0 1 1,-19 35-1,24-39-57,0 1-1,1 1 1,1-1 0,0 1-1,1 0 1,1 0 0,0 0 0,1 1-1,1-1 1,0 0 0,1 1-1,0-1 1,6 29 0,-5-40 0,0 1 0,1 0 1,0-1-1,0 1 0,0-1 1,0 1-1,1-1 0,0 0 0,0 0 1,0 0-1,0-1 0,0 1 1,1-1-1,4 4 0,0-2-14,0 1 1,0-2-1,1 1 1,0-1-1,-1-1 0,19 5 1,-2-2-14,1-2-1,0-1 1,0-1 0,38-2-1,-56 0 42,0 0 0,0-1-1,0-1 1,0 1 0,-1-1-1,1-1 1,0 1-1,-1-1 1,0-1 0,1 1-1,-1-1 1,-1 0 0,1-1-1,-1 0 1,1 0-1,7-8 1,-7 4 43,0 0 0,0 0 1,-1-1-1,0 0 0,-1 0 0,0-1 0,0 1 0,-1-1 1,-1 0-1,4-18 0,-4 11-16,0 1 1,-1 0-1,-2 0 1,1-1-1,-2 1 0,0 0 1,-1 0-1,-1-1 1,-1 1-1,0 1 1,-1-1-1,-1 1 0,0 0 1,-1 0-1,-11-17 1,3 15-390,0 0 0,-1 1 1,-1 0-1,-1 2 0,-33-24 1,13 11-2461,37 27 2549,1 1 0,-1-1 0,0 1 0,0-1 0,1 1 0,-1-1 0,1 0 0,-1 1 0,0-1 0,1 0 0,-1 1 0,1-1 0,0 0-1,-1 0 1,1 0 0,0 1 0,-1-1 0,1 0 0,0 0 0,0 0 0,-1 0 0,1 0 0,0 1 0,0-1 0,0 0 0,0 0 0,0 0 0,1-1 0,1-12-9478</inkml:trace>
</inkml:ink>
</file>

<file path=ppt/ink/ink5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8:51:13.630"/>
    </inkml:context>
    <inkml:brush xml:id="br0">
      <inkml:brushProperty name="width" value="0.05" units="cm"/>
      <inkml:brushProperty name="height" value="0.05" units="cm"/>
      <inkml:brushProperty name="color" value="#E71224"/>
    </inkml:brush>
  </inkml:definitions>
  <inkml:trace contextRef="#ctx0" brushRef="#br0">490 73 12598,'0'0'9900,"-18"-13"-9275,7 4-521,3 1-51,0 1 1,-1 1 0,0 0 0,-11-6 0,15 10-23,1 0 1,0 0-1,0 1 0,-1 0 1,1 0-1,-1 0 0,0 0 1,1 0-1,-1 1 0,1 0 1,-1 0-1,0 0 1,1 1-1,-1 0 0,-8 2 1,-9 6 31,0 1 0,1 1 0,0 2 0,1-1 1,0 2-1,1 1 0,1 0 0,0 2 0,1 0 1,1 1-1,0 0 0,2 1 0,0 1 0,1 0 1,-20 43-1,29-53-66,0 0 1,1 0 0,0 0-1,0 0 1,2 1 0,-1-1-1,1 1 1,0 0 0,1-1-1,0 1 1,1-1-1,4 21 1,-2-22 1,-1-2-1,2 1 1,-1 0 0,1-1-1,0 1 1,0-1 0,1 0-1,0 0 1,1-1 0,-1 0-1,1 0 1,0 0 0,1 0-1,-1-1 1,1 0 0,10 5-1,-4-3 17,-1 0-1,1-1 0,0-1 0,0 0 1,1-1-1,0 0 0,0-1 0,-1-1 1,1 0-1,1-1 0,-1 0 0,0-1 1,22-3-1,-26 1-1,0 0 1,-1-1-1,1 0 0,-1 0 1,1-1-1,-1 0 0,-1 0 1,1-1-1,-1-1 1,1 1-1,-1-1 0,-1-1 1,1 1-1,-1-1 0,-1 0 1,1-1-1,-1 0 1,0 0-1,8-16 0,-7 9 28,-1 1-1,0-1 1,-1 0-1,-1-1 1,0 1-1,-1-1 0,-1 0 1,-1 0-1,0 0 1,-1 0-1,0 0 1,-1 0-1,-1 1 1,-1-1-1,0 0 1,-11-28-1,10 34-109,0-1 1,-1 1-1,-1 0 1,0 0-1,0 1 1,-1 0-1,0 0 1,0 1-1,-1-1 0,-14-10 1,14 13-234,-1 1-1,1-1 1,-1 2 0,0-1 0,0 1-1,0 1 1,-1 0 0,1 0 0,-1 1-1,0 0 1,0 1 0,1 0 0,-14 0-1,5 1-3733</inkml:trace>
</inkml:ink>
</file>

<file path=ppt/ink/ink5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8:51:14.284"/>
    </inkml:context>
    <inkml:brush xml:id="br0">
      <inkml:brushProperty name="width" value="0.05" units="cm"/>
      <inkml:brushProperty name="height" value="0.05" units="cm"/>
      <inkml:brushProperty name="color" value="#E71224"/>
    </inkml:brush>
  </inkml:definitions>
  <inkml:trace contextRef="#ctx0" brushRef="#br0">378 17 10629,'0'0'6739,"-21"-3"-5477,-65-11-403,79 14-778,0 0-1,1 0 1,-1 1 0,0 0 0,1 0-1,-1 1 1,1 0 0,-1 0 0,1 0-1,0 1 1,0 0 0,0 0 0,0 0-1,0 1 1,1 0 0,0 0 0,-1 0-1,-5 8 1,-4 0 130,2-1-73,1 0 1,0 1-1,0 1 1,1-1-1,1 2 1,0-1-1,-12 24 1,17-26-124,0 0 1,1 0 0,0 0 0,1 0 0,0 1 0,1-1 0,0 1 0,1 0 0,0-1 0,1 1 0,2 20 0,-1-26-16,1-1 0,-1 1 0,2 0 0,-1-1 0,0 1 0,1-1 0,0 0 0,1 1 0,-1-2 0,1 1 0,0 0 0,0-1 0,0 1 0,1-1 0,-1-1 0,1 1 0,0-1 1,0 1-1,1-1 0,-1-1 0,1 1 0,-1-1 0,10 3 0,5 2 36,0-2-1,1 0 1,0-1 0,0-1 0,32 0 0,-42-2 65,1-1 0,-1-1-1,0 0 1,0-1 0,1 0 0,-1-1-1,0 0 1,-1 0 0,13-6-1,-16 5-37,-1 0-1,1 0 1,-1-1-1,0 0 1,0 0-1,-1 0 1,1-1-1,-1 1 1,0-1-1,-1-1 1,1 1-1,-1-1 1,-1 0-1,5-10 1,-3 4-16,-1 1 0,-1-1 0,0 0 0,-1 0 0,-1 0 0,0 0 0,0-1 0,-1 1 0,-1 0 0,0 0 0,-1-1 0,-1 1 0,0 1 0,0-1 0,-1 0 0,-9-17 0,10 22-111,0 1 0,-1 0 0,0 0 0,0 0-1,-1 1 1,0-1 0,0 1 0,-1 0 0,1 1-1,-1-1 1,0 1 0,-1 0 0,1 1 0,-1-1 0,0 1-1,0 1 1,0-1 0,-1 1 0,1 0 0,-1 1 0,0 0-1,0 0 1,0 1 0,0 0 0,0 0 0,0 1-1,0 0 1,-9 1 0,13-1-250,0 1-1,1 0 1,-1 0 0,0 0-1,0 1 1,1-1 0,-1 1-1,1 0 1,-1 0-1,1 0 1,0 0 0,0 1-1,0-1 1,0 1 0,0 0-1,1 0 1,-4 4 0,-18 29-5238</inkml:trace>
</inkml:ink>
</file>

<file path=ppt/ink/ink5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8:51:15.606"/>
    </inkml:context>
    <inkml:brush xml:id="br0">
      <inkml:brushProperty name="width" value="0.05" units="cm"/>
      <inkml:brushProperty name="height" value="0.05" units="cm"/>
      <inkml:brushProperty name="color" value="#E71224"/>
    </inkml:brush>
  </inkml:definitions>
  <inkml:trace contextRef="#ctx0" brushRef="#br0">1651 23 9204,'0'0'12235,"1"-4"-11245,8-15 2433,-31 23-3407,-9 14 17,1 1 1,1 1 0,-29 26-1,-5 4 28,-46 36 12,4 6 1,-142 159 0,16-13-85,-28 30-10,-58 56 98,276-289-53,20-18-19,1 1 1,0 1-1,-30 37 1,43-47 390,8-17 275,1-5-452,34-150 154,-51 243-428,10-59 41,1 0 0,1 1-1,-1 22 1,4-41 9,0 0 0,0-1 1,0 1-1,0 0 0,0-1 0,1 1 0,-1-1 1,1 1-1,0 0 0,-1-1 0,1 1 0,0-1 0,1 0 1,-1 1-1,3 3 0,-2-5 2,0 1 1,1-1-1,-1 0 1,1 1-1,-1-1 1,1 0-1,-1-1 1,1 1-1,-1 0 1,1-1-1,0 1 1,-1-1-1,1 0 1,0 0-1,4 0 1,8-2-70,-1 1 1,0-1-1,0-1 1,0-1-1,0 0 1,0-1-1,-1 0 1,1-1-1,-1 0 1,23-17 0,6-7-1396,65-59 1,-24 8-4015,106-131-1,-121 127 411</inkml:trace>
</inkml:ink>
</file>

<file path=ppt/ink/ink5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8:51:15.968"/>
    </inkml:context>
    <inkml:brush xml:id="br0">
      <inkml:brushProperty name="width" value="0.05" units="cm"/>
      <inkml:brushProperty name="height" value="0.05" units="cm"/>
      <inkml:brushProperty name="color" value="#E71224"/>
    </inkml:brush>
  </inkml:definitions>
  <inkml:trace contextRef="#ctx0" brushRef="#br0">1 1 4034,'0'0'7347</inkml:trace>
</inkml:ink>
</file>

<file path=ppt/ink/ink5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8:51:24.466"/>
    </inkml:context>
    <inkml:brush xml:id="br0">
      <inkml:brushProperty name="width" value="0.05" units="cm"/>
      <inkml:brushProperty name="height" value="0.05" units="cm"/>
      <inkml:brushProperty name="color" value="#E71224"/>
    </inkml:brush>
  </inkml:definitions>
  <inkml:trace contextRef="#ctx0" brushRef="#br0">99 35 15303,'0'0'5509,"-15"23"-5509,0-1-9,8-13 12,0 0 1,0 1-1,1 0 0,0 1 1,1-1-1,0 1 1,1 0-1,0 0 0,0 1 1,2-1-1,-1 1 1,-1 18-1,3-6 7,-1-9-15,1 1 0,1-1-1,0 0 1,3 19 0,-2-31 3,-1 0 0,1-1 0,0 1 1,-1 0-1,1 0 0,0-1 0,1 1 1,-1 0-1,0-1 0,1 1 0,-1-1 1,1 0-1,0 1 0,0-1 1,0 0-1,0 0 0,0 0 0,0-1 1,1 1-1,-1 0 0,1-1 0,-1 1 1,1-1-1,-1 0 0,1 0 0,0 0 1,0 0-1,3 0 0,1 0 72,-1 0 0,1 0 1,0-1-1,0 0 0,0 0 0,0-1 0,0 0 0,0 0 0,-1 0 0,1-1 0,0 0 1,-1 0-1,1-1 0,-1 0 0,0 0 0,0 0 0,0-1 0,-1 0 0,1 0 0,-1-1 1,8-7-1,-7 4 37,0 1-1,0-2 1,-1 1 0,0 0 0,-1-1 0,0 0 0,0 0 0,-1 0-1,0-1 1,-1 1 0,0-1 0,0 0 0,-1 1 0,0-19 0,-1 16-60,-1 1 0,0-1 1,-1 1-1,0-1 1,-1 1-1,0 0 1,-1-1-1,0 2 0,-1-1 1,-9-15-1,10 20-168,0 0 0,-1 0 1,0 0-1,0 0 0,0 1 0,-1 0 0,-9-7 0,10 9-343,0 0 0,-1 0 0,1 0 0,-1 1 0,0 0 0,0 0 0,0 0 0,0 1 0,0 0 0,-6-1 0,2 2-4258</inkml:trace>
</inkml:ink>
</file>

<file path=ppt/ink/ink5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8:51:24.867"/>
    </inkml:context>
    <inkml:brush xml:id="br0">
      <inkml:brushProperty name="width" value="0.05" units="cm"/>
      <inkml:brushProperty name="height" value="0.05" units="cm"/>
      <inkml:brushProperty name="color" value="#E71224"/>
    </inkml:brush>
  </inkml:definitions>
  <inkml:trace contextRef="#ctx0" brushRef="#br0">108 101 12902,'0'0'4807,"-18"19"-4692,-53 58-91,69-74-24,0-1 0,0 0 0,0 0 0,1 1 0,-1-1 0,1 1 0,0 0 0,0-1 0,0 1 0,0 0 0,0 0 0,0 0 0,1-1 1,-1 5-1,1-6 1,1 1 0,-1-1 0,0 0 0,1 0 0,-1 0 0,0 0 1,1 0-1,-1 0 0,1 0 0,0 0 0,-1 0 0,1 0 0,0 0 1,0 0-1,0 0 0,-1 0 0,1-1 0,0 1 0,0 0 1,0-1-1,0 1 0,2 0 0,4 2 70,-1-1-1,1-1 1,0 1 0,0-1-1,-1-1 1,1 1 0,9-1-1,-6 0 105,0-1 0,0 0 0,0 0 0,0-1 0,0 0 0,0-1 0,-1 0 0,1 0 0,-1-1 0,0-1 0,0 1 0,16-13 0,-19 13-76,-1-1-1,0 0 1,0 0-1,0 0 1,-1-1 0,1 1-1,-1-1 1,-1 0 0,1 0-1,-1-1 1,0 1 0,-1-1-1,0 1 1,0-1 0,0 0-1,-1 0 1,1 0-1,-2 0 1,1-10 0,-1 12-20,0 0 0,-1 0-1,1 0 1,-1 0 0,0 1 0,-1-1 0,1 0 0,-1 1 0,0-1 0,0 1 0,0 0 0,-1 0 0,1 0 0,-6-6 0,6 8-154,0 0 0,0 0 0,0 0 0,0 1 0,0-1 0,-1 1 0,1-1 0,-1 1 0,1 0 0,-1 0 0,1 0 0,-1 0 0,0 1 0,0-1 0,1 1 0,-1-1 0,0 1 0,0 0 0,1 0 0,-1 1 0,0-1 0,1 0 0,-1 1 0,0-1 0,0 1 1,1 0-1,-6 2 0,6-1-475,-1 0-1,1-1 1,-1 1 0,1 0 0,0 0 0,-1 0 0,1 0 0,0 1 0,1-1 0,-4 5 0,3 3-6016</inkml:trace>
</inkml:ink>
</file>

<file path=ppt/ink/ink5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8:51:25.227"/>
    </inkml:context>
    <inkml:brush xml:id="br0">
      <inkml:brushProperty name="width" value="0.05" units="cm"/>
      <inkml:brushProperty name="height" value="0.05" units="cm"/>
      <inkml:brushProperty name="color" value="#E71224"/>
    </inkml:brush>
  </inkml:definitions>
  <inkml:trace contextRef="#ctx0" brushRef="#br0">104 134 11205,'0'0'8852,"-9"5"-8838,5-3-15,1 0 0,-1 0 0,1 0 0,-1 1 0,1-1 0,0 1 0,0 0 0,0 0 0,0 0 0,1 0 0,-1 0 0,1 1 0,0-1 0,0 1 0,0-1 0,1 1 0,-1 0 0,1 0 1,0 0-1,0 0 0,0 0 0,0 0 0,1 0 0,-1 0 0,1 0 0,0 0 0,1 0 0,-1 0 0,1 0 0,1 5 0,-2-8-2,1 1 0,0-1 0,-1 0 0,1 0 0,0 0 0,0 0 0,0 0 0,0 0 0,0 0 0,0 0 0,0-1 0,0 1 0,0 0 0,0-1 1,0 1-1,1 0 0,-1-1 0,0 1 0,0-1 0,1 0 0,-1 1 0,0-1 0,1 0 0,1 0 0,38 1 117,-31-2-42,-2 0 35,1 0-1,0 0 0,-1-1 1,1 0-1,-1-1 1,1 1-1,-1-2 0,0 1 1,0-1-1,-1-1 1,1 1-1,-1-1 0,0 0 1,0-1-1,0 0 0,-1 0 1,0 0-1,0-1 1,-1 0-1,0 0 0,0 0 1,0-1-1,-1 0 1,0 0-1,-1 0 0,0 0 1,0 0-1,-1-1 1,0 1-1,0-1 0,-1 0 1,1-11-1,-2 17-93,-1 0 0,1 0 0,-1 0 0,1 0 0,-1 0 0,0 0 0,0 0 0,-1 0 0,1 0 0,0 1 0,-1-1 0,0 0 0,0 1 0,0 0 0,0-1 0,0 1 0,0 0 0,0 0 0,-1 0 0,1 0 0,-1 0 0,1 1 0,-1-1 0,0 1 0,0 0-1,1-1 1,-1 1 0,0 1 0,0-1 0,0 0 0,0 1 0,-1-1 0,1 1 0,-3 0 0,-3-1-118,1 1 1,-1 0-1,0 0 0,1 1 0,-1 0 1,1 1-1,-1-1 0,1 2 0,0-1 1,0 1-1,-14 7 0,7 1-908,0 1 1,1 0-1,0 1 0,-13 16 0,-12 15-4554</inkml:trace>
</inkml:ink>
</file>

<file path=ppt/ink/ink5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8:51:26.118"/>
    </inkml:context>
    <inkml:brush xml:id="br0">
      <inkml:brushProperty name="width" value="0.05" units="cm"/>
      <inkml:brushProperty name="height" value="0.05" units="cm"/>
      <inkml:brushProperty name="color" value="#E71224"/>
    </inkml:brush>
  </inkml:definitions>
  <inkml:trace contextRef="#ctx0" brushRef="#br0">1769 37 11301,'0'0'7284,"-7"-7"-7018,6 6-278,-2-1 66,1-1-1,-1 1 1,0-1-1,0 1 0,0 0 1,0 0-1,0 0 1,0 0-1,0 1 0,-1-1 1,1 1-1,-1 0 1,1 0-1,-1 0 0,1 1 1,-1-1-1,0 1 1,1 0-1,-1 0 0,0 0 1,1 0-1,-1 1 1,1-1-1,-1 1 0,1 0 1,-1 0-1,-3 2 1,-43 24 130,2 3 1,1 2-1,-73 64 1,48-37-96,-308 285-124,149-132 34,54-54 5,86-64 12,5 4 0,-132 194 0,109-100-28,96-167 16,9-18 104,0 0 1,1 1-1,0 0 1,1-1-1,-4 15 1868,7-24-1905,0-1 0,-1 1 0,1-1 0,0 1 0,0-1 0,0 1 0,0 0 0,0 0 0,4-5 0,-1 4-569,0-1 1,0 0-1,1 1 1,0 0-1,-1 0 0,11-4 1,7-5-5278,-9 3-1874</inkml:trace>
</inkml:ink>
</file>

<file path=ppt/ink/ink5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8:51:27.853"/>
    </inkml:context>
    <inkml:brush xml:id="br0">
      <inkml:brushProperty name="width" value="0.05" units="cm"/>
      <inkml:brushProperty name="height" value="0.05" units="cm"/>
      <inkml:brushProperty name="color" value="#E71224"/>
    </inkml:brush>
  </inkml:definitions>
  <inkml:trace contextRef="#ctx0" brushRef="#br0">815 281 7668,'0'0'8078,"-6"-20"-6779,2 5-1043,1-3 213,-2 0 1,-1 1-1,0 0 0,-1 0 0,-1 0 0,-16-26 0,16 34-335,0 1 0,-1 0 0,0 1 0,0 0 0,-1 0 0,0 1-1,0 0 1,-1 0 0,1 1 0,-1 1 0,0 0 0,0 0 0,-1 1-1,1 1 1,-15-2 0,-14-1-25,1 2 0,-1 2 0,-47 5 0,75-3-75,0 2 0,-1-1-1,1 2 1,1-1 0,-1 2 0,0-1 0,1 2 0,0-1 0,0 2 0,1-1 0,0 2 0,0-1 0,0 1 0,1 1 0,0 0 0,1 0 0,0 0 0,-9 15 0,-2 4 62,1 2 1,2 0 0,1 0-1,2 2 1,-15 48-1,14-32-11,-11 67 0,22-93-79,0-1 1,2 1-1,0 0 0,2 0 1,5 37-1,-3-47 11,1 0-1,0 0 0,1-1 1,0 1-1,1-1 0,1 0 1,-1-1-1,2 0 0,-1 0 1,1 0-1,1-1 0,0 0 1,16 12-1,-5-5 38,2 0-1,0-2 1,0-1-1,1-1 0,40 15 1,-26-13-25,1-3 1,0-1 0,1-2-1,0-1 1,0-2 0,1-2-1,-1-2 1,45-3 0,-66-1-27,0 0 1,0-1-1,0-1 0,-1-1 1,0 0-1,0-2 1,-1 1-1,1-2 1,-2 0-1,1-1 1,-2-1-1,1 0 1,-1-1-1,-1-1 0,14-16 1,-13 14 69,-2-1-1,1-1 1,-2 0 0,-1 0-1,0-1 1,-1-1 0,-1 0-1,0 0 1,-2 0-1,0-1 1,-1 0 0,-2 0-1,3-27 1,-4 15 40,-3 1-1,0 0 1,-2 0 0,-1 0-1,-1 0 1,-2 0-1,-12-31 1,15 50-104,0 0 1,-1 1-1,-1-1 0,0 1 0,-1 1 1,0-1-1,0 1 0,-1 0 1,-1 1-1,1 0 0,-1 0 1,-1 1-1,0 0 0,0 1 1,0 0-1,-1 0 0,0 1 1,-1 1-1,1 0 0,-20-6 1,13 7-208,0 1 0,-1 0-1,0 1 1,1 1 0,-1 1 0,0 1 0,0 0 0,1 1 0,-28 7 0,-8 7-4027,-96 41-1,46-15-6152</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8:17:07.606"/>
    </inkml:context>
    <inkml:brush xml:id="br0">
      <inkml:brushProperty name="width" value="0.05" units="cm"/>
      <inkml:brushProperty name="height" value="0.05" units="cm"/>
      <inkml:brushProperty name="color" value="#E71224"/>
    </inkml:brush>
  </inkml:definitions>
  <inkml:trace contextRef="#ctx0" brushRef="#br0">19 8 11829,'0'0'9872,"-5"-1"-9267,-8-4-6,28 4-64,51 1 266,-34 1-548,829 10 843,-137-11-1056,-725 30-1816,-1-26 890,1 0 0,-1 0-1,0-1 1,-1 1 0,1 0 0,-1-1 0,1 1 0,-6 4 0,-3 0-6029</inkml:trace>
</inkml:ink>
</file>

<file path=ppt/ink/ink5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8:51:44.668"/>
    </inkml:context>
    <inkml:brush xml:id="br0">
      <inkml:brushProperty name="width" value="0.05" units="cm"/>
      <inkml:brushProperty name="height" value="0.05" units="cm"/>
      <inkml:brushProperty name="color" value="#E71224"/>
    </inkml:brush>
  </inkml:definitions>
  <inkml:trace contextRef="#ctx0" brushRef="#br0">960 379 11493,'0'0'1502,"6"-17"441,1-3-1112,-1 0 0,-1-1 0,4-33 0,-8 46-616,-1 1 0,0-1 0,0 0 0,0 1 0,-1-1 0,0 0 0,-1 1 0,0 0 0,0-1 0,0 1 0,-1 0 0,0 0 0,0 0 0,-1 0 0,0 1 0,-6-8 0,1 4-78,0 0 0,-1 1 0,0 1 1,0 0-1,-1 0 0,0 1 1,-1 0-1,1 1 0,-1 0 0,-1 1 1,1 0-1,-24-5 0,2 4-9,1 1-1,-2 2 1,-59 1-1,71 4-85,1 0 0,-1 2 0,1 0 0,0 2 0,0 0 0,1 2 1,0 0-1,0 1 0,0 1 0,2 1 0,-1 1 0,1 1 0,1 0 0,0 2 0,-27 28 0,20-17 11,2 1-1,2 0 1,0 2-1,2 0 1,0 1-1,3 1 0,0 1 1,2 0-1,-15 54 1,19-50-48,2 0-1,2 0 1,1 0-1,1 1 1,3 0-1,2 38 1,1-55 0,1-1 0,0 1 0,1-1 0,2 0 0,0 0 0,1 0-1,0-1 1,2 0 0,0 0 0,1-1 0,1 0 0,22 27 0,-12-23 5,1 0-1,1-1 1,0-1-1,2-1 1,0-2-1,0 0 1,2-2-1,0 0 1,0-2-1,1-1 1,1-2-1,32 7 1,12-1-61,1-4 0,0-3 0,129-2 0,-182-6 49,1-1 1,0-2-1,-1 0 1,0-1-1,0 0 1,0-2-1,0-1 1,-1-1-1,0 0 1,-1-1-1,0-2 0,0 0 1,-1 0-1,0-2 1,-1 0-1,-1-1 1,0-1-1,14-17 1,-9 7 25,-1-1 1,-2-1 0,0-1 0,-2 0 0,-1-1 0,-1-1-1,18-56 1,-21 45 30,-1-1-1,-2-1 1,-2 1-1,-2-1 1,-2-64-1,-4 85-35,-1-1 0,-1 1 0,-1 0 0,0 0 0,-2 0 0,-1 1 1,-1 0-1,0 1 0,-1 0 0,-2 0 0,0 1 0,-1 0 0,-1 1 0,0 1 0,-1 0 0,-1 1 0,-32-24 0,22 20-398,-1 1 0,0 1-1,-1 1 1,-1 2 0,-1 1 0,0 1 0,-1 1 0,0 2-1,-1 1 1,0 2 0,-58-6 0,-20 10-5040,6 3-5738</inkml:trace>
</inkml:ink>
</file>

<file path=ppt/ink/ink5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8:52:03.920"/>
    </inkml:context>
    <inkml:brush xml:id="br0">
      <inkml:brushProperty name="width" value="0.05" units="cm"/>
      <inkml:brushProperty name="height" value="0.05" units="cm"/>
      <inkml:brushProperty name="color" value="#E71224"/>
    </inkml:brush>
  </inkml:definitions>
  <inkml:trace contextRef="#ctx0" brushRef="#br0">3949 53 5202,'0'0'12078,"-8"-2"-11867,-56-10 604,-121-7 1,-78 14-855,90 4 85,-1329-12-41,1003 27 37,461-12-41,-689 72 28,697-70-58,19-3 45,0 0 0,0 1 1,0 0-1,1 0 0,-1 1 1,1 1-1,-11 4 0,18-5-2,-1 1 0,1-1-1,0 1 1,0 0-1,0 0 1,0 0 0,-2 5-1,-10 14 103,-1-1-44,0 1 0,1 1 0,1 1 0,1 0 1,1 0-1,2 2 0,0-1 0,2 1 0,-6 36 1,-2 34-22,-3 132 1,7-72 222,-8 34 177,-23 304 528,26 419 139,13-740-1029,-34 226 0,27-328 44,2 2 0,4-1 0,5 82-1,5-126 4,0 0-1,2 0 0,17 42 1,-4-8 168,-18-56-279,0 1 0,0-1 0,1 1 0,0-1 0,0 0 0,0 0 0,1-1-1,0 1 1,1-1 0,-1 0 0,1 0 0,0 0 0,1 0 0,-1-1 0,1 0 0,0 0 0,1-1 0,-1 0 0,1 0 0,0 0 0,0-1 0,0 0-1,0 0 1,0-1 0,10 2 0,80 14 314,184 8-1,104-25-323,-190-3-109,241-12 165,1 1 122,-178 12 54,1068 25 232,-1293-21-439,-17-1 6,0 0 0,0-1 1,0-1-1,0-1 0,0 0 1,0-1-1,18-5 1,-30 4-80,-1 1 1,1-1-1,-1 0 1,0 0-1,0 0 1,0-1 0,-1 1-1,1-1 1,-1 0-1,0 0 1,0 0 0,0 0-1,0-1 1,-1 1-1,0-1 1,0 0-1,0 1 1,0-1 0,-1 0-1,0 0 1,0 0-1,0-6 1,2-16-1550,-1 0 0,-3-55-1,0 44-629,-1-49-3330</inkml:trace>
</inkml:ink>
</file>

<file path=ppt/ink/ink5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8:52:05.035"/>
    </inkml:context>
    <inkml:brush xml:id="br0">
      <inkml:brushProperty name="width" value="0.05" units="cm"/>
      <inkml:brushProperty name="height" value="0.05" units="cm"/>
      <inkml:brushProperty name="color" value="#E71224"/>
    </inkml:brush>
  </inkml:definitions>
  <inkml:trace contextRef="#ctx0" brushRef="#br0">0 324 11109,'0'0'3642,"20"-4"-2604,389-71 1662,-184 35-1855,1409-158 284,-1528 191-821,183 10 0,-238 5-258,-1 1 0,-1 3-1,0 1 1,-1 3 0,52 25 0,-92-38-25,-1 1 0,0 0 1,0 1-1,0 0 0,0 0 1,-1 0-1,0 0 0,0 1 0,0 0 1,-1 1-1,0-1 0,0 1 1,0 0-1,-1 0 0,0 1 1,-1-1-1,0 1 0,0-1 0,0 1 1,-1 0-1,0 0 0,-1 1 1,2 15-1,-2 12 55,-2 0 0,-1 0-1,-2 0 1,-10 43 0,5-25 40,-29 283 1067,36-269-751,2 0 0,19 133-1,52 541 574,2-156-288,-32-324-303,-30-142-276,-8 231 1,-3-333-125,-2 0-1,0 0 1,-1 0 0,-1 0-1,-1-1 1,0 1-1,-1-1 1,-1-1-1,-1 1 1,0-1 0,-1-1-1,-16 23 1,9-19 5,-1 0 0,-1-2 0,0 0 1,-2-1-1,0 0 0,0-2 0,-1-1 1,-33 16-1,26-16-73,0-1-1,-1-2 1,-1-1 0,1-1 0,-1-1 0,-1-2-1,1-1 1,-1-1 0,1-2 0,-33-3 0,54 2-282,0-1 0,0 0 1,1-1-1,-1 0 0,1 0 0,-1-1 1,1 0-1,-13-7 1,13 6-379,0-1 0,1-1 0,0 1 1,0-1-1,0-1 0,1 1 1,0-1-1,-7-10 0,-24-47-7950</inkml:trace>
</inkml:ink>
</file>

<file path=ppt/ink/ink5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8:52:09.956"/>
    </inkml:context>
    <inkml:brush xml:id="br0">
      <inkml:brushProperty name="width" value="0.05" units="cm"/>
      <inkml:brushProperty name="height" value="0.05" units="cm"/>
      <inkml:brushProperty name="color" value="#E71224"/>
    </inkml:brush>
  </inkml:definitions>
  <inkml:trace contextRef="#ctx0" brushRef="#br0">1071 166 11045,'0'0'3559,"-19"-19"-2222,-62-57-449,73 69-648,-1-1 0,0 2 0,0-1 0,-1 1 0,0 0 0,0 1 0,-1 0 0,1 1 0,-20-5 0,11 5 72,0 2 0,0 1 0,-36 1 0,41 0-284,0 1 18,0 1 0,1 1 0,-1 0 0,1 0-1,0 1 1,0 1 0,0 0 0,1 1 0,-23 15-1,-9 8 169,-48 43-1,71-55-180,-20 16 39,2 2 0,2 1 0,1 1 0,-47 67 0,70-87-59,2 1-1,0 0 0,2 1 0,0 0 1,1 0-1,0 1 0,2 0 0,1 1 1,0 0-1,1-1 0,1 1 1,2 0-1,0 1 0,2 21 0,0-34-2,0 0 0,1 0 0,0 0 0,1 0 0,0-1 0,0 1 0,1-1 0,0 0 0,0 0 0,1 0 0,0 0-1,12 13 1,-7-10 32,1-1 0,1 0 0,0-1 0,0 0 0,1 0-1,0-2 1,18 9 0,-1-4 60,0-1-1,2-1 0,-1-2 1,1-1-1,0-1 1,57 2-1,-65-7-74,-1-2 0,1 0 1,-1-1-1,0-1 0,0-2 0,0 0 0,0-1 0,-1-2 0,0 0 0,0-1 0,-1-1 0,0-1 0,-1-1 0,0-1 0,-1-1 1,-1 0-1,0-2 0,-1 0 0,23-26 0,-24 20-11,-1 0 1,-1 0 0,0-1-1,-2-1 1,-1 0 0,-1-1-1,-1 0 1,-1-1 0,-1 1-1,-2-1 1,0-1-1,-2 1 1,-1-1 0,0 1-1,-3-1 1,-6-52 0,5 67-6,-1 0 1,0-1-1,-1 1 1,0 1-1,-1-1 1,0 0-1,-1 1 1,0 0-1,-1 1 1,0-1-1,-16-16 1,11 15 17,0 1 1,-1 0 0,-1 0-1,0 2 1,0 0 0,-1 0-1,0 1 1,-17-6-1,4 5 6,1 0-1,-1 2 0,0 1 1,0 1-1,-1 2 0,1 1 0,-1 1 1,0 1-1,0 1 0,-33 7 0,37-2-31,-1 1-1,1 1 0,0 1 0,0 1 0,1 2 1,1 0-1,0 1 0,-24 20 0,15-10 1,2 2-1,1 2 1,1 1-1,-45 57 0,59-67-9,2 1-1,0 0 0,1 1 1,1 1-1,1-1 1,0 2-1,2-1 0,0 1 1,2 0-1,-4 35 0,7-45 4,2 1 0,0-1 0,0 1 0,1-1 0,1 0 0,0 1 0,1-1 0,0 0 0,0 0 0,2-1 0,-1 1 0,2-1 0,-1 0 0,1 0 0,1 0 0,0-1 0,1 0 0,0-1 0,0 1 0,15 12 0,-4-8 11,0-1-1,0 0 1,2-2-1,-1 0 0,1-1 1,1-1-1,0-1 1,0-1-1,28 5 1,-11-5-15,0-1-1,0-3 1,0-1 0,67-5 0,-86 1 11,0-1-1,0-1 1,-1 0-1,1-2 1,-1 0-1,0-2 1,-1 0-1,0 0 1,0-2-1,-1 0 1,0-2-1,0 1 0,-2-2 1,1 0-1,15-19 1,-15 14 7,-2 0 1,0 0-1,-2-2 0,0 0 0,-1 0 1,-1-1-1,-1 0 0,0-1 1,-2 0-1,-1 0 0,-1 0 1,0-1-1,1-24 0,-4 23-4,-1-1-1,-1 0 0,-1 0 0,-2 0 1,0 0-1,-1 0 0,-9-25 0,9 37-6,-1-1 0,-1 1-1,0 0 1,-1 0 0,-1 1 0,0-1-1,0 2 1,-1-1 0,-1 1-1,0 1 1,0 0 0,-1 0 0,-18-12-1,12 12-21,-1 0 0,0 1-1,-1 1 1,0 1-1,0 0 1,0 1-1,-1 1 1,0 1 0,-37-2-1,10 4-842,0 2 0,1 2 1,-58 11-1,-47 18-4049</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8:17:09.050"/>
    </inkml:context>
    <inkml:brush xml:id="br0">
      <inkml:brushProperty name="width" value="0.05" units="cm"/>
      <inkml:brushProperty name="height" value="0.05" units="cm"/>
      <inkml:brushProperty name="color" value="#E71224"/>
    </inkml:brush>
  </inkml:definitions>
  <inkml:trace contextRef="#ctx0" brushRef="#br0">0 1 11013,'2'0'10371,"27"0"-10001,338 23 1748,-72-2-1699,1147 61-267,-566-49-157,-896-11-3757,7-17-432,-1-2-3532</inkml:trace>
</inkml:ink>
</file>

<file path=ppt/ink/ink5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5-11-03T09:20:28.638"/>
    </inkml:context>
    <inkml:brush xml:id="br0">
      <inkml:brushProperty name="width" value="0.05292" units="cm"/>
      <inkml:brushProperty name="height" value="0.05292" units="cm"/>
      <inkml:brushProperty name="color" value="#FF0000"/>
    </inkml:brush>
  </inkml:definitions>
  <inkml:trace contextRef="#ctx0" brushRef="#br0">12054 9535 229 0,'0'0'801'0,"0"0"-688"0,0 0-39 0,0 0 11 16,0 0-54-16,0 0-27 16,0 0 21-16,215-4 22 15,-167 22 4-15,-6 0-1 16,-7-8-21-16,-3-2-2 15,-6-8-8-15,0 0 1 16,22-16 8-16,29-34 11 0,22-24 1 16,26-23-38-16,16-10 0 15,10-6-2-15,19-3-46 16,-10 7-109-16,-19 2-102 16,-22 9-600-16</inkml:trace>
  <inkml:trace contextRef="#ctx0" brushRef="#br0" timeOffset="6432.12">26232 9903 452 0,'0'0'145'0,"0"0"-87"0,0 0 3 0,0 0 19 0,0 0 39 16,0 0-21-16,0 0 4 16,0 0-21-16,-260-23-14 15,231 23-17-15,13 0-10 0,-6 0-1 16,9 0-1-16,6 0-8 15,7 0-4-15,0 0-6 16,0 0-7-16,0 0-4 16,42 0 0-16,38 0 2 15,32-4 12-15,39-8-7 16,35-4-2-16,23-7-8 16,18-3 2-16,7-2-2 15,0 3 4-15,-6-2-8 16,-10 2 4-16,-10 9-5 15,-31 1-1-15,-23 9-3 16,-26 0 3-16,-19 3 0 16,-19 2 0-16,-17 1-1 0,-25 0-3 15,-12 0 4-15,2 0 2 16,-9 0-2-16,-10 0 0 16,-3 0-2-16,-6 4 0 15,-7-2 0-15,-3-2-7 16,0 7-42-16,-29 0-70 15,-48 8-110-15,-25-4-423 16</inkml:trace>
  <inkml:trace contextRef="#ctx0" brushRef="#br0" timeOffset="15632.94">25693 9980 733 0,'0'0'279'0,"0"0"-142"0,0 0-39 0,0 0 31 0,0 0-28 16,0 0-44-16,0 0-19 15,-119-28-17-15,158 28-7 0,54 0 1 16,58 0 8-1,28-8 11-15,39-6-17 0,19 1-4 16,4 3 6-16,3 1-1 16,-4 6-9-16,-9 3-6 15,-7 0 11-15,-6 3-5 16,-29 16-2-16,-31-3 0 16,-24-3-3-16,-25-3 9 15,-22-5-8-15,-10-2 11 16,-23 1 2-16,-15-4-5 15,-7 0-10-15,-19 0 3 16,-4 0-3-16,-6 0 1 16,-3 0-4-16,0 0-5 0,0 0 3 15,0 0-12 1,0 1-57-16,0 5-46 0,0 6-9 16,-32 0-97-16,-6-8-153 15</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8:17:21.162"/>
    </inkml:context>
    <inkml:brush xml:id="br0">
      <inkml:brushProperty name="width" value="0.05" units="cm"/>
      <inkml:brushProperty name="height" value="0.05" units="cm"/>
      <inkml:brushProperty name="color" value="#E71224"/>
    </inkml:brush>
  </inkml:definitions>
  <inkml:trace contextRef="#ctx0" brushRef="#br0">399 48 6611,'0'0'8983,"1"1"-8908,-1-1 0,0 1 1,0 0-1,0-1 0,0 1 0,0 0 1,0-1-1,0 1 0,0 0 1,0-1-1,0 1 0,-1 0 0,1-1 1,0 1-1,0-1 0,-1 1 1,1 0-1,0-1 0,-1 1 0,1-1 1,0 1-1,-1 0 0,-13 3 247,-1-1 0,1-1 0,0 0 0,-1-1-1,1 0 1,-30-4 0,3 2-198,40 1-88,-1 0-1,1 0 0,-1 0 0,1 0 0,-1 0 0,1 0 0,-1-1 1,1 1-1,0-1 0,-1 1 0,1-1 0,-1 0 0,1 1 1,0-1-1,0 0 0,-1 0 0,1 0 0,0 0 0,0 0 0,0 0 1,0 0-1,0 0 0,0 0 0,0-1 0,0 1 0,1 0 1,-1 0-1,0-1 0,1 1 0,-1-1 0,1 1 0,0-1 1,-1 1-1,1-1 0,0 1 0,0-1 0,0 1 0,0-1 0,0 1 1,0-1-1,0 1 0,1 0 0,-1-1 0,1-1 0,0 1-19,0 1 0,0-1-1,1 1 1,-1 0 0,0-1 0,1 1-1,-1 0 1,1 0 0,0 0-1,-1 0 1,1 0 0,0 0-1,-1 1 1,1-1 0,0 0-1,0 1 1,0 0 0,-1-1 0,1 1-1,3 0 1,41-5-20,-40 5 6,5-1 0,0 1 0,0 0 0,0 1 0,0 0-1,16 4 1,-23-4-1,-1 0 0,0 0 0,0 1 0,0 0 0,0-1 0,0 1 0,0 0 0,-1 0 0,1 1 0,0-1-1,-1 0 1,0 1 0,0 0 0,0-1 0,0 1 0,0 0 0,0 0 0,-1 0 0,1 0 0,-1 1 0,0-1 0,1 4 0,1 3 3,-1 1 1,0 0-1,-1-1 1,0 1-1,0 0 1,-1 0-1,-1-1 1,0 1-1,0 0 1,-1-1-1,-4 15 1,0-9 2,0 0-1,-1-1 1,0 0-1,-1 0 1,-1 0-1,-18 22 1,7-14 4,-1-1 0,-1 0 0,-1-2 0,-1 0 1,0-2-1,-2-1 0,-43 23 0,65-37-5,-1-1 1,0 0-1,0 0 1,0 0-1,0 0 1,0-1-1,0 0 1,-1 0-1,1 0 1,0-1-1,-1 1 1,1-1-1,-7-1 1,10 0 0,0 0 1,0 0 0,0 0-1,0 0 1,0-1 0,0 1-1,0 0 1,0-1 0,1 1-1,-1-1 1,0 0 0,1 0-1,0 0 1,-1 1 0,1-1-1,0 0 1,0-1 0,0 1-1,0 0 1,0 0-1,1 0 1,-1-1 0,1 1-1,-1 0 1,1 0 0,0-1-1,0 1 1,0 0 0,0-1-1,1-3 1,-1 5 15,0-1 0,-1 1-1,1 0 1,0 0 0,1 0 0,-1 0-1,0-1 1,0 1 0,0 0 0,1 0-1,-1 0 1,0 0 0,1 0 0,-1 0-1,1 0 1,-1 0 0,1 0 0,0 0-1,0 0 1,-1 0 0,1 0 0,0 0-1,0 0 1,0 1 0,0-1 0,0 0-1,0 1 1,0-1 0,0 1 0,1-1-1,2 0 2,0 0 0,0 1-1,0 0 1,0 0-1,0 0 1,0 1 0,0-1-1,5 2 1,4 2-6,-1 1 0,0 0 0,0 0 1,0 2-1,-1-1 0,0 1 0,13 11 0,37 21 13,-49-33-27,-1-1 1,1 0-1,0 0 0,1-2 0,19 5 1,-26-8-1,-1 1 0,1-1 0,0 0 0,0 0 0,0-1-1,0 1 1,0-1 0,0-1 0,0 1 0,-1-1 0,1 0 0,-1 0 0,1-1 0,5-3 0,-2 1 1,2-3-8,0 2 0,0 0-1,1 0 1,21-7 0,-29 12-1,-1 0 1,0 1-1,1-1 1,-1 1-1,1 0 0,-1 0 1,0 0-1,1 0 1,-1 1-1,1-1 1,-1 1-1,0 0 1,0 0-1,1 0 0,-1 0 1,0 1-1,0-1 1,0 1-1,0 0 1,0 0-1,-1 0 1,6 4-1,-2 1-20,1-1 0,0 0 0,0-1 0,0 0 1,1 0-1,0 0 0,9 3 0,-14-7 17,1 0 0,-1 0 0,1 0-1,-1 0 1,1-1 0,0 1 0,-1-1 0,1 0 0,0 0 0,-1-1 0,1 1-1,-1-1 1,1 1 0,0-1 0,-1 0 0,0-1 0,1 1 0,-1-1 0,6-2-1,-1-2 6,1 1-1,0 1 0,0 0 0,12-4 0,-18 7-3,0 1 0,0-1 0,1 0 0,-1 1 0,1 0 0,-1 0-1,0 0 1,1 0 0,-1 1 0,1-1 0,-1 1 0,0 0 0,1-1 0,-1 2 0,0-1 0,3 2 0,6 2-57,-1 0 1,1-1-1,0 0 0,0-1 0,0-1 0,1 0 1,-1 0-1,1-1 0,-1-1 0,1 0 0,-1 0 1,23-5-1,-17 0 63,-1-2 0,27-12 0,31-11-3,-15 17-37,-44 11 6,0-1 0,-1-1 0,1 0 0,-1-1 0,22-10 0,-33 12 28,0 1 1,0-1 0,0 0 0,0 0-1,0 0 1,-1-1 0,0 1 0,0-1-1,0 0 1,0 0 0,0 0 0,-1 0-1,0-1 1,0 1 0,0 0-1,0-1 1,-1 0 0,1 1 0,-1-1-1,0 0 1,-1 0 0,1-9 0,-1 12 13,1-1 0,-1 1 1,0-1-1,0 1 0,0-1 1,-1 1-1,1-1 1,-1 1-1,1-1 0,-1 1 1,0-1-1,0 1 0,0 0 1,0-1-1,0 1 1,0 0-1,-1 0 0,1 0 1,-4-3-1,3 4-5,0-1 0,-1 1 0,1 0 0,0 1 0,-1-1 0,0 0 1,1 1-1,-1-1 0,1 1 0,-1 0 0,1 0 0,-1 0 0,0 0 0,1 0 0,-1 0 0,1 1 0,-1-1 0,1 1 1,-1 0-1,-3 1 0,2 0-22,-1 0 1,1 1-1,-1-1 0,1 1 1,0 0-1,0 0 1,0 1-1,1-1 1,-1 1-1,1-1 0,-1 1 1,1 0-1,1 0 1,-1 1-1,1-1 1,-1 1-1,1-1 0,0 1 1,1 0-1,-1-1 1,1 1-1,0 0 1,0 0-1,0 6 0,2-11-14,-1 1-1,1 0 0,-1-1 0,1 1 0,0 0 0,-1-1 0,1 1 0,0-1 0,0 1 1,-1-1-1,1 0 0,0 1 0,0-1 0,0 0 0,0 1 0,-1-1 0,1 0 0,0 0 1,0 0-1,0 0 0,0 0 0,0 0 0,0 0 0,0 0 0,0 0 0,35 0 95,-27-1-118,177-14 73,-150 16-12,-22 1-208,0-2 1,1 0 0,-1-1-1,0 0 1,28-7 0,-39 7 225,0 0 1,0 0-1,0-1 1,0 0 0,0 1-1,0-1 1,0 0-1,0-1 1,-1 1-1,1 0 1,-1-1 0,0 1-1,0-1 1,0 0-1,0 0 1,0 0-1,0 0 1,-1 0 0,1 0-1,-1 0 1,0 0-1,0-1 1,0 1-1,0 0 1,-1-1 0,0 1-1,1-1 1,-1 1-1,-1-6 1,1 8 340,-8 13-62,2 13 44,1 0-1,1 1 1,2 0-1,0 0 1,2 0-1,0 0 1,7 38-1,24 85 609,-21-113-763,-2 0 1,-1 0 0,3 66 0,-10-94-174,0 0 0,-1 0 0,1-1 0,-1 1 0,-1 0 0,1-1 0,-5 11 0,5-15-15,-1-1 0,1 1 0,-1-1 0,1 1 0,-1-1 0,0 0 0,0 0 0,0 0 1,0 0-1,0 0 0,-1-1 0,1 1 0,0-1 0,-1 1 0,1-1 0,-1 0 0,0 0 1,1 0-1,-1 0 0,0 0 0,0-1 0,1 1 0,-6-1 0,2 1 3,-1-1 0,0 0 1,1 0-1,-1 0 0,1-1 0,-1 0 0,1 0 0,-1-1 0,1 0 0,0 0 0,-1 0 1,1-1-1,0 0 0,1 0 0,-7-4 0,8 3-4,0 1 0,1 0 0,-1-1-1,1 0 1,-1 0 0,1 0 0,0 0 0,1-1 0,-1 1-1,1-1 1,0 1 0,0-1 0,0 0 0,0 0 0,1 0 0,0 0-1,0 0 1,1 0 0,-1-10 0,1 12-4,1 0 1,-1 0-1,1 0 1,0 0-1,0 0 1,0 1-1,0-1 1,1 0-1,-1 1 0,0-1 1,1 1-1,0 0 1,0-1-1,0 1 1,0 0-1,0 0 1,0 0-1,0 0 0,1 0 1,3-2-1,60-29-64,-50 26 63,99-39 9,-69 29-4,0-2 0,-1-1 0,-1-3 0,55-37 0,-94 57-6,0-1-1,0 0 1,0 0-1,0 0 1,-1 0-1,0-1 1,0 1-1,0-1 1,0 0-1,-1-1 1,1 1 0,-2 0-1,1-1 1,0 0-1,-1 0 1,0 0-1,0 0 1,1-10-1,-3 15 5,0 0-1,0 1 1,0-1-1,0 1 1,0-1-1,0 0 1,0 1-1,0-1 1,0 1-1,-1-1 1,1 1-1,0-1 1,0 0-1,-1 1 1,1-1-1,0 1 1,-1-1-1,1 1 1,0-1-1,-1 1 1,1 0-1,0-1 1,-1 1-1,1-1 1,-1 1-1,1 0 1,-1-1-1,1 1 1,-1 0-1,1 0 1,-1-1-1,0 1 1,0 0-1,-23 4-53,18-2 37,1 1 0,-1 0 0,1 0 0,-1 0 0,1 1 0,-5 5 0,4-3-54,1 1-1,0 0 1,1 0-1,-1 1 1,1-1-1,1 1 1,0 0-1,0 0 1,0 0-1,1 0 1,0 0-1,1 1 1,0-1-1,0 1 1,1-1-1,0 10 1,1-15 30,-1-1 1,1 1-1,0-1 1,-1 1-1,1-1 1,0 1 0,1-1-1,-1 0 1,0 1-1,1-1 1,-1 0 0,1 0-1,0 0 1,-1 0-1,1-1 1,0 1 0,0 0-1,0-1 1,1 1-1,-1-1 1,0 0-1,0 0 1,1 1 0,-1-2-1,1 1 1,-1 0-1,1 0 1,-1-1 0,1 0-1,4 1 1,13 2-166,-1-1 0,39-1 1,-47-1-22,34-1-3667,-22-5-1086</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8:17:57.043"/>
    </inkml:context>
    <inkml:brush xml:id="br0">
      <inkml:brushProperty name="width" value="0.05" units="cm"/>
      <inkml:brushProperty name="height" value="0.05" units="cm"/>
      <inkml:brushProperty name="color" value="#E71224"/>
    </inkml:brush>
  </inkml:definitions>
  <inkml:trace contextRef="#ctx0" brushRef="#br0">0 85 13990,'0'0'7380,"24"-13"-6884,80-41 88,-98 51-500,0 1 0,0-1-1,-1 1 1,1 0 0,1 1-1,-1-1 1,0 1 0,0 0-1,0 1 1,1 0 0,-1 0-1,0 0 1,11 2 0,-7-1 6,-9 0-89,0-1 0,0 1 0,0 0 0,0-1 0,0 1 0,0 0 0,0 0 1,0 0-1,0 0 0,0 0 0,0 0 0,-1 0 0,1 0 0,0 0 0,-1 0 0,1 0 0,-1 1 0,1-1 0,-1 0 0,1 0 0,-1 0 0,0 1 0,0-1 0,0 0 0,0 1 0,0-1 0,0 0 0,0 2 0,0 2-9,0 0 0,0 0 0,0-1 0,-1 1 0,0 0 0,0 0 0,-2 5 0,-1-3-4,-1 1 1,0-1-1,-1 0 1,1 0-1,-10 7 1,6-5-1,0 1-1,1 0 1,-10 15 0,17-23 6,-1 1-1,1-1 0,0 1 0,0-1 1,0 1-1,0 0 0,0-1 0,0 1 1,1 0-1,-1 0 0,1 0 0,0 0 1,0-1-1,0 1 0,0 0 0,1 0 1,-1 0-1,1-1 0,0 1 0,1 3 1,1-2 3,0 0 0,0 0 0,1 0 1,0 0-1,0 0 0,0-1 0,0 0 0,1 0 1,-1 0-1,1 0 0,-1-1 0,10 4 0,-7-3 6,1 0-1,-1 1 1,-1 0-1,1 1 1,7 6-1,-12-10-3,-1 1 0,1 0-1,0 0 1,0 0 0,-1 0-1,1 0 1,-1 0 0,0 0-1,0 0 1,0 0-1,0 1 1,0-1 0,0 1-1,0-1 1,-1 0 0,0 1-1,1-1 1,-1 1 0,0-1-1,0 1 1,0-1-1,0 1 1,-1-1 0,1 1-1,-1-1 1,1 1 0,-1-1-1,-1 4 1,-1-2 2,1-1 1,-1 1-1,1-1 0,-1 0 0,0 0 1,-1 0-1,1 0 0,0-1 1,-1 1-1,1-1 0,-1 0 1,0 0-1,0 0 0,0 0 0,-6 1 1,-3 1 48,0-1-1,0 0 1,0-1 0,0 0 0,-19-1 0,30-1-127,-1 0 0,1 0 0,-1 0 0,1 0 0,-1 0 0,1 0 1,-1-1-1,1 1 0,-1-1 0,1 0 0,0 0 0,-1 0 1,1 0-1,0 0 0,0 0 0,0-1 0,0 1 0,0-1 1,0 1-1,0-1 0,0 0 0,1 0 0,-1 0 0,1 0 1,-1 0-1,1 0 0,0 0 0,-1 0 0,1-1 0,0 1 1,1 0-1,-1-1 0,0 1 0,0-5 0,3-22-5664,8 16 467</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8:17:57.462"/>
    </inkml:context>
    <inkml:brush xml:id="br0">
      <inkml:brushProperty name="width" value="0.05" units="cm"/>
      <inkml:brushProperty name="height" value="0.05" units="cm"/>
      <inkml:brushProperty name="color" value="#E71224"/>
    </inkml:brush>
  </inkml:definitions>
  <inkml:trace contextRef="#ctx0" brushRef="#br0">0 1 12774,'0'0'8617,"13"4"-8019,-6-2-486,-1-1-31,0 0 0,0 1-1,-1 0 1,1 1 0,0-1 0,-1 1-1,0 0 1,0 0 0,1 1 0,-2 0 0,1 0-1,0 0 1,6 8 0,31 43 500,45 57 81,-27-39-3076,-60-73 2129,1 1 0,-1 0 0,1 0 0,0 0 0,-1 0 0,1-1 1,0 1-1,0 0 0,-1-1 0,1 1 0,0 0 0,0-1 0,0 1 0,0-1 1,0 0-1,0 1 0,0-1 0,0 0 0,0 1 0,0-1 0,0 0 0,1 0 0,-1 0 93,0-1-1,-1 1 0,1-1 0,0 1 0,-1-1 0,1 1 0,0-1 0,-1 0 0,1 1 1,-1-1-1,1 0 0,-1 1 0,0-1 0,1 0 0,-1 0 0,0 1 0,1-1 0,-1 0 0,0 0 1,0 0-1,0 0 0,3-56-3239,-3 50 3296,0-5 529,-1 0 0,-1 0 0,0 1-1,0-1 1,-8-20 0,6 21 612,0 1 0,-1-1 0,-1 1-1,0 0 1,0 0 0,-9-9 0,14 18-911,1 0 1,-1 1 0,0-1-1,0 1 1,1-1 0,-1 1-1,0-1 1,0 1-1,0-1 1,1 1 0,-1 0-1,0 0 1,0-1 0,0 1-1,0 0 1,0 0-1,0 0 1,0 0 0,1 0-1,-1 0 1,0 0 0,0 0-1,0 0 1,0 1 0,0-1-1,0 0 1,1 1-1,-1-1 1,0 0 0,0 1-1,0-1 1,1 1 0,-1-1-1,0 1 1,0-1-1,1 1 1,-1 0 0,0 1-1,-26 30-78,24-28 293,-9 13-237,-52 79 698,57-84-1156,1 0-1,0 1 1,1-1 0,0 1-1,1 0 1,-4 16 0,7-14-2455,1-5-1570</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8:17:57.806"/>
    </inkml:context>
    <inkml:brush xml:id="br0">
      <inkml:brushProperty name="width" value="0.05" units="cm"/>
      <inkml:brushProperty name="height" value="0.05" units="cm"/>
      <inkml:brushProperty name="color" value="#E71224"/>
    </inkml:brush>
  </inkml:definitions>
  <inkml:trace contextRef="#ctx0" brushRef="#br0">0 0 12294,'0'0'7051,"5"12"-6952,2 5-71,-2-2-14,1 0-1,1 0 1,9 16-1,-15-31-10,-1 1 0,1 0 0,0-1-1,0 1 1,0-1 0,0 1 0,0-1-1,-1 0 1,1 1 0,0-1 0,0 0-1,0 0 1,0 1 0,0-1 0,0 0-1,0 0 1,0 0 0,0 0 0,0 0-1,0 0 1,0-1 0,0 1 0,0 0-1,0 0 1,0-1 0,0 1 0,0-1-1,0 1 1,0-1 0,-1 1 0,1-1-1,0 1 1,1-2 0,25-20 167,29-50 3288,-56 72-3425,1 1-1,-1-1 1,1 0-1,-1 0 1,1 1-1,-1-1 1,1 0-1,-1 0 1,1 1 0,-1-1-1,1 1 1,-1-1-1,1 0 1,-1 1-1,1-1 1,-1 1-1,0-1 1,1 1 0,-1-1-1,0 1 1,0-1-1,1 1 1,-1 0-1,0-1 1,0 1-1,0-1 1,0 1-1,0 0 1,0-1 0,0 1-1,0 0 1,8 26-153,-7-25 185,16 82-2,4 14-1122,2-37-2736,-9-39-231,5-6-3388</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8:17:59.013"/>
    </inkml:context>
    <inkml:brush xml:id="br0">
      <inkml:brushProperty name="width" value="0.05" units="cm"/>
      <inkml:brushProperty name="height" value="0.05" units="cm"/>
      <inkml:brushProperty name="color" value="#E71224"/>
    </inkml:brush>
  </inkml:definitions>
  <inkml:trace contextRef="#ctx0" brushRef="#br0">0 61 16840,'0'0'2966,"18"-10"-1445,58-30-272,-73 39-1222,0-1 0,1 1 1,-1-1-1,0 1 1,0 0-1,1 0 0,-1 1 1,1-1-1,-1 1 0,1-1 1,-1 1-1,1 0 0,-1 1 1,1-1-1,-1 0 1,1 1-1,-1 0 0,0 0 1,6 2-1,-6-1 3,-1 0 0,1 0 0,-1 0 0,0 0 0,0 1 0,0-1-1,0 1 1,0-1 0,0 1 0,-1 0 0,1 0 0,-1-1 0,0 1 0,0 0 0,0 0 0,0 1 0,0 2-1,1 5 24,-1-1-1,0 1 0,-1-1 0,0 1 0,0-1 0,-2 1 1,1-1-1,-1 1 0,-1-1 0,-5 15 0,-3-4-88,-1-1-1,-1 0 1,-1-1 0,-17 18-1,-31 43-88,62-79 123,-1-1 1,1 1-1,-1-1 0,1 1 0,0-1 0,-1 1 0,1 0 0,0-1 0,-1 1 0,1 0 1,0-1-1,0 1 0,0 0 0,-1 0 0,1-1 0,0 1 0,0 0 0,0-1 0,0 1 1,0 0-1,0 0 0,1-1 0,-1 1 0,0 0 0,0-1 0,0 1 0,1 0 1,-1-1-1,0 1 0,1 0 0,-1-1 0,1 1 0,0 0 0,0 0 5,1 0 1,0 0-1,0 0 0,0 0 1,0 0-1,0-1 0,0 1 0,0 0 1,0-1-1,0 0 0,4 1 0,67-5 173,-67 3-161,67-12-395,-1-3 1,85-31-1,-109 32-1888,-21 6-1457,-5-2-2736</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8:17:59.359"/>
    </inkml:context>
    <inkml:brush xml:id="br0">
      <inkml:brushProperty name="width" value="0.05" units="cm"/>
      <inkml:brushProperty name="height" value="0.05" units="cm"/>
      <inkml:brushProperty name="color" value="#E71224"/>
    </inkml:brush>
  </inkml:definitions>
  <inkml:trace contextRef="#ctx0" brushRef="#br0">0 0 6499,'0'0'17144,"40"48"-16216,-5-9-608,-3 4-47,-3 0-17,-6-1-240,-2 1-16,-9-4-288,-6-4-1105,-2-7-1104,-4-10-961,0-9-3025</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8:12:14.738"/>
    </inkml:context>
    <inkml:brush xml:id="br0">
      <inkml:brushProperty name="width" value="0.05" units="cm"/>
      <inkml:brushProperty name="height" value="0.05" units="cm"/>
      <inkml:brushProperty name="color" value="#E71224"/>
    </inkml:brush>
  </inkml:definitions>
  <inkml:trace contextRef="#ctx0" brushRef="#br0">1 26 15927,'0'0'10506,"8"-7"-10105,17-7-321,-25 14-73,1 0-1,-1 0 1,1 0-1,0 0 0,-1 0 1,1 0-1,-1 0 0,1 1 1,-1-1-1,1 0 0,-1 0 1,1 0-1,-1 1 0,1-1 1,-1 0-1,1 0 1,-1 1-1,0-1 0,1 0 1,-1 1-1,1-1 0,-1 1 1,0-1-1,1 1 0,-1-1 1,0 0-1,0 1 0,1-1 1,-1 2-1,2 7 57,0 0 0,-1 1 1,0-1-1,0 1 0,-1 11 0,0-10-44,1 35-168,1-6 354,-5 57 0,1-84-992,0-1-1,0 1 1,-1-1-1,-10 23 1,13-35 733,0 0 0,-1 0 0,1 0 0,0 0 1,0 0-1,-1 0 0,1 0 0,0 0 0,0 0 0,-1 0 1,1 0-1,0 0 0,0 0 0,-1 0 0,1 0 0,0-1 0,0 1 1,-1 0-1,1 0 0,0 0 0,0 0 0,0-1 0,-1 1 0,1 0 1,0 0-1,0 0 0,0-1 0,0 1 0,0 0 0,-1 0 0,1-1 1,0 1-1,0 0 0,0 0 0,0-1 0,0 1 0,0 0 0,0 0 1,0-1-1,0 1 0,0 0 0,0-1 0,-5-17 279,2 0-1,0 0 1,0-1-1,2 1 1,0-1-1,3-26 1,-1 43-206,-1 0 1,1 0 0,-1 1 0,1-1 0,0 0 0,0 1 0,0-1 0,0 0 0,0 1 0,0-1 0,0 1 0,1 0-1,-1-1 1,0 1 0,1 0 0,-1 0 0,1 0 0,-1 0 0,1 0 0,0 0 0,-1 0 0,1 0 0,0 1-1,0-1 1,2 0 0,60-11 44,-33 7-24,-23 3 18,-1-1 0,1 0-1,-1-1 1,0 1 0,0-1-1,0 0 1,-1-1 0,1 0-1,-1 0 1,0 0 0,0-1 0,-1 0-1,0 0 1,0 0 0,0-1-1,-1 0 1,0 0 0,0 0-1,0 0 1,-1 0 0,-1-1-1,1 0 1,2-15 0,-8 74 955,4 71-1,1-31-967,-2-48-92,1 51-3438,-1-93 3270,0 0 1,0 0-1,0 1 0,0-1 1,0 0-1,0 0 1,0 0-1,1 1 1,-1-1-1,1 0 0,-1 0 1,1 0-1,-1 0 1,1 0-1,-1 0 0,1 0 1,0 0-1,0 0 1,-1 0-1,1 0 0,0 0 1,0-1-1,0 1 1,0 0-1,0-1 1,0 1-1,0 0 0,0-1 1,2 1-1,19 4-5241</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8:17:59.702"/>
    </inkml:context>
    <inkml:brush xml:id="br0">
      <inkml:brushProperty name="width" value="0.05" units="cm"/>
      <inkml:brushProperty name="height" value="0.05" units="cm"/>
      <inkml:brushProperty name="color" value="#E71224"/>
    </inkml:brush>
  </inkml:definitions>
  <inkml:trace contextRef="#ctx0" brushRef="#br0">249 17 11797,'0'0'11542,"-107"-16"-11046,85 49-160,-3 6-320,2 2 16,-1-1-32,3 1-416,5-4-881,5-5-720,11-10-1968,0-9-3939</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8:18:00.046"/>
    </inkml:context>
    <inkml:brush xml:id="br0">
      <inkml:brushProperty name="width" value="0.05" units="cm"/>
      <inkml:brushProperty name="height" value="0.05" units="cm"/>
      <inkml:brushProperty name="color" value="#E71224"/>
    </inkml:brush>
  </inkml:definitions>
  <inkml:trace contextRef="#ctx0" brushRef="#br0">1 0 14887,'0'0'2841,"17"2"-1459,57 9-664,-71-10-673,0 0 1,0 0 0,0 1 0,0-1-1,0 1 1,0-1 0,0 1 0,-1 0-1,1 0 1,-1 1 0,1-1 0,-1 0-1,0 1 1,0-1 0,0 1 0,0 0-1,0 0 1,-1-1 0,1 1 0,-1 0-1,0 1 1,0-1 0,0 0 0,0 0-1,-1 0 1,1 1 0,-1-1 0,0 0-1,0 5 1,0-1-40,0 0 0,0 0 0,-1-1 1,0 1-1,-1 0 0,1 0 0,-1-1 0,0 1 0,-1-1 0,0 0 1,-5 10-1,-17 12-40,20-23 25,0 0 0,0 1 0,0-1 0,1 1 0,-1 0 0,1 1 1,1-1-1,-1 0 0,-3 11 0,7-16 12,5 1 68,-3-2-57,82-5-821,135-24-1,-165 20-1830,-2 2-3383</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8:18:43.971"/>
    </inkml:context>
    <inkml:brush xml:id="br0">
      <inkml:brushProperty name="width" value="0.05" units="cm"/>
      <inkml:brushProperty name="height" value="0.05" units="cm"/>
      <inkml:brushProperty name="color" value="#E71224"/>
    </inkml:brush>
  </inkml:definitions>
  <inkml:trace contextRef="#ctx0" brushRef="#br0">221 43 12598,'0'0'5589,"-22"0"-3986,9 0-1328,-44 0 1059,-72 9 0,152-11-553,-1 2 1,25 2-1,11 0-617,5 0-103,-28 0-194,66-6-1,-144-13-5392,15 3 1779,-31-9-6829</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8:18:45.460"/>
    </inkml:context>
    <inkml:brush xml:id="br0">
      <inkml:brushProperty name="width" value="0.05" units="cm"/>
      <inkml:brushProperty name="height" value="0.05" units="cm"/>
      <inkml:brushProperty name="color" value="#E71224"/>
    </inkml:brush>
  </inkml:definitions>
  <inkml:trace contextRef="#ctx0" brushRef="#br0">15 0 11861,'0'0'10747,"-14"0"-9120,207 0 345,-53 0-6374,-131 0-259</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8:17:24.911"/>
    </inkml:context>
    <inkml:brush xml:id="br0">
      <inkml:brushProperty name="width" value="0.05" units="cm"/>
      <inkml:brushProperty name="height" value="0.05" units="cm"/>
      <inkml:brushProperty name="color" value="#E71224"/>
    </inkml:brush>
  </inkml:definitions>
  <inkml:trace contextRef="#ctx0" brushRef="#br0">318 97 11717,'0'0'9410,"5"-16"-8303,17-48-205,-16 48-198,-6 19-274,-5 15-386,0 0 1,0-1 0,-2 0 0,0 0-1,-1 0 1,-13 19 0,-8 18 79,-88 165 9,-18 38-50,132-252-289,-6 17-2990,10-18 1068,7-11 330,11-11-3493,5-2-4756</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8:17:25.364"/>
    </inkml:context>
    <inkml:brush xml:id="br0">
      <inkml:brushProperty name="width" value="0.05" units="cm"/>
      <inkml:brushProperty name="height" value="0.05" units="cm"/>
      <inkml:brushProperty name="color" value="#E71224"/>
    </inkml:brush>
  </inkml:definitions>
  <inkml:trace contextRef="#ctx0" brushRef="#br0">235 106 12038,'0'0'6989,"-5"-16"-5855,-18-49-197,22 64-869,0-1-1,0 0 1,0 1 0,0-1 0,0 1 0,0 0 0,0-1 0,0 1 0,-1 0 0,1 0 0,0-1 0,-1 1-1,1 0 1,-1 0 0,1 1 0,-1-1 0,0 0 0,1 0 0,-1 1 0,0-1 0,1 1 0,-1 0 0,0-1-1,0 1 1,1 0 0,-1 0 0,0 0 0,0 0 0,0 0 0,1 1 0,-1-1 0,-2 1 0,1 0-18,-1 0 0,1 0 0,0 0 0,0 1 0,-1-1 0,1 1 0,0 0 0,1 0 0,-1 0 0,0 0 0,0 0 1,-2 4-1,-3 7 43,1 0 0,0 0 0,1 1 0,1 0 1,0 0-1,1 0 0,1 1 0,0-1 0,-1 20 1,0 22 169,5 64 1,0-51-139,1 6-31,0-38-82,-2-1 1,-5 49-1,-3-63-163,8-21 32,0-1 0,-1 0 0,1 1 0,0-1-1,-1 0 1,1 1 0,-1-1 0,1 0 0,0 0-1,-1 1 1,1-1 0,-1 0 0,1 0 0,0 0-1,-1 1 1,1-1 0,-1 0 0,1 0 0,-1 0-1,1 0 1,-1 0 0,1 0 0,0 0 0,-1 0 0,1 0-1,-2-1 1,0 0-468,0 0-1,0 0 1,1-1 0,-1 1-1,0-1 1,0 1 0,1-1-1,-1 0 1,1 0 0,-1 1 0,1-1-1,0 0 1,0 0 0,-2-4-1,-11-24-9881</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8:17:25.701"/>
    </inkml:context>
    <inkml:brush xml:id="br0">
      <inkml:brushProperty name="width" value="0.05" units="cm"/>
      <inkml:brushProperty name="height" value="0.05" units="cm"/>
      <inkml:brushProperty name="color" value="#E71224"/>
    </inkml:brush>
  </inkml:definitions>
  <inkml:trace contextRef="#ctx0" brushRef="#br0">1 139 9012,'0'0'6779,"23"-2"-5560,49-1-492,-2 2-370,0-4 0,87-16 1,-149 18-352,0 1 0,0-2 0,-1 1 0,1-1 0,-1 0 0,1-1 0,-1 1 0,-1-1 0,1-1 0,-1 1 0,0-1 0,11-13 0,18-17 2191,-35 35-2156,0 1-1,1 0 1,-1 0-1,0 0 1,0 0-1,0 0 1,0 0-1,1 0 1,-1 0-1,0 0 1,0 0-1,0 0 1,0 0-1,1 0 1,-1 0-1,0 0 1,0 0-1,0 0 0,0 0 1,1 0-1,-1 1 1,0-1-1,0 0 1,0 0-1,0 0 1,1 0-1,-1 0 1,0 0-1,0 0 1,0 1-1,0-1 1,0 0-1,0 0 1,0 0-1,1 0 1,-1 0-1,0 1 1,0-1-1,0 0 1,0 0-1,0 0 1,0 1-1,0-1 0,0 0 1,0 0-1,0 0 1,0 0-1,0 1 1,0-1-1,0 0 1,0 0-1,0 0 1,0 0-1,0 1 1,0 0 48,7 27 301,-1 1-1,5 57 1,-9-22-6879</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8:17:26.341"/>
    </inkml:context>
    <inkml:brush xml:id="br0">
      <inkml:brushProperty name="width" value="0.05" units="cm"/>
      <inkml:brushProperty name="height" value="0.05" units="cm"/>
      <inkml:brushProperty name="color" value="#E71224"/>
    </inkml:brush>
  </inkml:definitions>
  <inkml:trace contextRef="#ctx0" brushRef="#br0">0 117 12758,'0'0'4354</inkml:trace>
  <inkml:trace contextRef="#ctx0" brushRef="#br0" timeOffset="1">305 0 11109,'0'0'12593,"4"4"-12196,-1-1-354,0 0 0,-1 1 0,1 0 0,-1 0 0,0 0 0,0 0 0,-1 0 0,1 0 0,-1 0-1,0 0 1,0 1 0,0-1 0,0 0 0,-1 1 0,0 4 0,-1 87 712,0-52-604,1 112-418,0-154 178,0 0 0,0 0 0,0-1 1,0 1-1,1 0 0,-1 0 0,1 0 0,-1-1 0,1 1 1,0 0-1,0-1 0,0 1 0,0 0 0,0-1 0,0 1 1,0-1-1,0 0 0,1 1 0,-1-1 0,0 0 0,1 0 1,-1 0-1,1 0 0,-1 0 0,1 0 0,0 0 0,-1 0 1,1-1-1,3 2 0,0-1-390,0 0 1,0 0-1,0-1 1,0 0-1,0 1 1,0-2-1,0 1 1,0-1-1,0 1 1,7-3-1,14-10-3923</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8:17:26.747"/>
    </inkml:context>
    <inkml:brush xml:id="br0">
      <inkml:brushProperty name="width" value="0.05" units="cm"/>
      <inkml:brushProperty name="height" value="0.05" units="cm"/>
      <inkml:brushProperty name="color" value="#E71224"/>
    </inkml:brush>
  </inkml:definitions>
  <inkml:trace contextRef="#ctx0" brushRef="#br0">52 26 11781,'0'0'12748,"1"-7"-11953,1-12-612,-2 27-39,-10 45 148,-2-5-239,1 1 1,2 0 0,3 0 0,-1 51 0,7-97-83,0 0 1,0 0-1,0 0 0,1 0 1,-1 0-1,1-1 1,-1 1-1,1 0 0,0 0 1,0-1-1,0 1 0,1 0 1,-1-1-1,0 0 1,1 1-1,0-1 0,-1 0 1,1 1-1,0-1 0,0 0 1,1-1-1,-1 1 1,0 0-1,1 0 0,-1-1 1,0 0-1,1 1 0,0-1 1,-1 0-1,1 0 1,0 0-1,0-1 0,-1 1 1,1-1-1,0 1 0,0-1 1,0 0-1,0 0 1,-1 0-1,1-1 0,4 0 1,3 0-15,0-1 0,-1 1 0,1-2 0,-1 0 0,1 0 0,-1 0 0,0-1 0,0-1 0,-1 1 0,1-2 0,8-6 0,-12 8 61,33-32-59,-36 33 69,0 1-1,0-1 1,0 0 0,0 1 0,0-1-1,-1 0 1,1 0 0,-1 0 0,0 0-1,0 0 1,0 0 0,0-1 0,0-4-1,-21 13-168,18-3 125,-1 0-1,1 0 1,0 1 0,0-1-1,0 1 1,0 0-1,0 0 1,1-1 0,-1 1-1,1 0 1,0 0 0,0 1-1,0-1 1,0 0-1,0 3 1,1-4 4,0 0 1,-1-1-1,1 1 0,0-1 0,1 1 0,-1-1 1,0 1-1,0 0 0,1-1 0,-1 1 0,1-1 1,-1 1-1,1-1 0,-1 0 0,1 1 0,0-1 1,0 0-1,0 1 0,0-1 0,0 0 1,0 0-1,0 0 0,0 0 0,0 0 0,1 0 1,-1 0-1,0 0 0,1 0 0,-1-1 0,1 1 1,-1 0-1,2 0 0,60 14-1,-49-13 19,0 1 1,1 1-1,-1 0 0,-1 0 1,1 1-1,-1 1 1,0 1-1,0 0 0,14 10 1,-25-15-16,-1 0 1,1 1-1,-1-1 0,0 1 1,1-1-1,-1 1 0,0-1 1,0 1-1,-1 0 1,1-1-1,-1 1 0,1 0 1,-1 3-1,0-5 13,1 0-1,-1-1 1,0 1-1,0-1 1,0 1-1,0 0 1,0-1-1,0 1 1,0 0-1,0-1 0,0 1 1,0 0-1,0-1 1,-1 1-1,1 0 1,0-1-1,0 1 1,-1-1-1,1 1 1,0 0-1,-1-1 1,1 1-1,0-1 1,-1 1-1,1-1 1,-1 1-1,1-1 0,-1 1 1,1-1-1,-1 0 1,1 1-1,-1-1 1,0 0-1,1 1 1,-1-1-1,1 0 1,-1 0-1,0 0 1,1 1-1,-1-1 1,0 0-1,1 0 1,-1 0-1,0 0 0,1 0 1,-1 0-1,0 0 1,1-1-1,-1 1 1,0 0-1,1 0 1,-1 0-1,1-1 1,-1 1-1,0 0 1,0-1-1,1 0 21,-1 1 0,1 0-1,-1-1 1,1 0 0,0 1 0,-1-1-1,1 1 1,0-1 0,0 1 0,-1-1-1,1 0 1,0 1 0,0-1 0,0 1-1,0-1 1,0 0 0,0 1 0,0-1 0,0 1-1,0-1 1,0 0 0,0 1 0,0-1-1,0 0 1,1 1 0,-1-1 0,0 1-1,0-1 1,1 1 0,-1-1 0,0 1-1,1-1 1,-1 1 0,1-1 0,-1 1-1,1-1 1,14-18 226,-1 9-188,-1 1 0,2 1 0,-1 0 0,1 1 1,1 0-1,-1 2 0,24-7 0,25-1-5484</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8:17:27.223"/>
    </inkml:context>
    <inkml:brush xml:id="br0">
      <inkml:brushProperty name="width" value="0.05" units="cm"/>
      <inkml:brushProperty name="height" value="0.05" units="cm"/>
      <inkml:brushProperty name="color" value="#E71224"/>
    </inkml:brush>
  </inkml:definitions>
  <inkml:trace contextRef="#ctx0" brushRef="#br0">0 0 10869,'0'0'10853,"99"0"-10485,-64 0-64,4 0-272,3 0 0,-5 0-32,-6 0-32,-7 0-304,-3 0-288,-5 0-161,-3 0-815,-5 0-1362</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8:12:15.089"/>
    </inkml:context>
    <inkml:brush xml:id="br0">
      <inkml:brushProperty name="width" value="0.05" units="cm"/>
      <inkml:brushProperty name="height" value="0.05" units="cm"/>
      <inkml:brushProperty name="color" value="#E71224"/>
    </inkml:brush>
  </inkml:definitions>
  <inkml:trace contextRef="#ctx0" brushRef="#br0">0 186 5475,'0'0'17127,"5"79"-16790,-5-54-81,0-1-208,0-2-48,0-2-32,0-3-1793,-3-4-1265,3-4-4017</inkml:trace>
  <inkml:trace contextRef="#ctx0" brushRef="#br0" timeOffset="1">64 1 11941,'0'0'4579</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8:17:30.011"/>
    </inkml:context>
    <inkml:brush xml:id="br0">
      <inkml:brushProperty name="width" value="0.05" units="cm"/>
      <inkml:brushProperty name="height" value="0.05" units="cm"/>
      <inkml:brushProperty name="color" value="#E71224"/>
    </inkml:brush>
  </inkml:definitions>
  <inkml:trace contextRef="#ctx0" brushRef="#br0">384 37 10165,'0'0'10999,"1"-9"-10380,5-18-490,-5 31 2,-19 64 290,-3-15-41,-3 0 1,-48 78-1,-75 87 60,108-163-426,24-35-125,9-13 2,0 1-1,0-1 1,1 1-1,0 0 1,0 0-1,1 1 1,0-1-1,1 1 1,0 0-1,0 0 1,-2 17-1,29-28-2958,29-22-1718,-39 17 2398,26-14-7587</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8:17:32.316"/>
    </inkml:context>
    <inkml:brush xml:id="br0">
      <inkml:brushProperty name="width" value="0.05" units="cm"/>
      <inkml:brushProperty name="height" value="0.05" units="cm"/>
      <inkml:brushProperty name="color" value="#E71224"/>
    </inkml:brush>
  </inkml:definitions>
  <inkml:trace contextRef="#ctx0" brushRef="#br0">99 69 8708,'0'0'11805,"3"-13"-10892,10-40-75,-15 51-448,-7 10-327,-7 13-71,4-2 37,1 1 0,0 1 0,1 0 1,1 1-1,2 0 0,0 0 0,1 0 0,1 1 0,1 0 0,1 0 1,1 0-1,2 30 0,0-49-31,0 1 1,1-1 0,-1 0-1,1 1 1,0-1-1,0 0 1,1 0-1,-1 0 1,1 0 0,0 0-1,0 0 1,0 0-1,0 0 1,1-1-1,0 1 1,-1-1 0,1 0-1,1 0 1,-1 0-1,0 0 1,1 0-1,-1-1 1,1 1 0,0-1-1,0 0 1,0-1-1,0 1 1,8 2-1,-4-2 5,0-1-1,0 1 0,0-2 0,0 1 0,0-1 0,0 0 0,0-1 0,0 0 0,0 0 0,0 0 0,0-1 1,-1-1-1,1 1 0,-1-1 0,10-5 0,0-2 17,0 0 0,-1-1 0,0-1 1,22-21-1,-33 28-2,0 0 0,0 0 0,0-1 0,-1 0 1,0 0-1,0 0 0,-1 0 0,1-1 0,-1 1 1,-1-1-1,1 0 0,-1 1 0,-1-1 0,1 0 1,0-14-1,-29 65-1,24-35-27,-1 0-1,1 0 1,0 1 0,1-1 0,0 0 0,0 1 0,1 0 0,1-1-1,-1 1 1,2 0 0,0 9 0,0-15-24,-1-1 1,1 0-1,0 1 0,0-1 1,0 0-1,0 0 0,1 0 1,-1 0-1,1 0 0,-1 0 1,1 0-1,0-1 0,1 1 1,-1 0-1,0-1 0,1 0 1,-1 0-1,1 1 0,0-2 1,-1 1-1,1 0 0,0 0 1,0-1-1,0 0 0,0 1 1,1-1-1,-1 0 0,0-1 0,0 1 1,1-1-1,-1 1 0,1-1 1,4 0-1,-7 0 36,-1 0 0,1-1-1,0 1 1,0 0 0,-1 0-1,1 0 1,0-1 0,-1 1 0,1 0-1,0-1 1,-1 1 0,1-1 0,0 1-1,-1-1 1,1 1 0,-1-1-1,1 1 1,-1-1 0,1 1 0,-1-1-1,1 0 1,-1 1 0,0-1 0,1 0-1,-1 1 1,0-1 0,1-1-1,4-29-68,-9-30 4,3 59 74,0 0 1,1-1-1,-1 1 0,1 0 0,0 0 1,0-1-1,0 1 0,0 0 0,0 0 1,0-1-1,1 1 0,-1 0 0,1 0 1,-1 0-1,1 0 0,0-1 0,0 1 1,0 0-1,0 0 0,1-2 0,1 3 7,0 0 0,0-1 0,0 1 0,0 0 0,0 1 0,0-1 0,0 0 0,0 1 0,0 0 0,0 0 0,0 0 0,1 0 0,-1 0 0,3 1 0,-3-1-11,0 1 0,-1-1 0,1 1 0,-1 0 0,1 0 0,-1 0 1,1 0-1,-1 0 0,0 1 0,1-1 0,-1 1 0,0-1 0,0 1 1,0 0-1,0 0 0,0 0 0,-1 0 0,4 4 0,25 51 9,-11-20-5,-19-36-13,1 0-1,-1-1 1,1 1 0,-1-1-1,1 0 1,-1 1 0,1-1 0,-1 1-1,1-1 1,0 0 0,-1 1-1,1-1 1,0 0 0,-1 0-1,1 1 1,0-1 0,-1 0 0,1 0-1,0 0 1,-1 0 0,1 0-1,0 0 1,-1 0 0,1 0-1,0 0 1,-1 0 0,1 0-1,0 0 1,-1-1 0,1 1 0,0 0-1,-1 0 1,1-1 0,-1 1-1,1-1 1,0 0 0,24-18 141,-19 13-127,0 1 48,1-1 0,0 1 1,0 1-1,0-1 0,1 1 1,-1 0-1,15-4 0,-19 7-50,-1 0-1,1 1 1,0-1-1,-1 1 0,1 0 1,0 0-1,0 0 1,-1 0-1,1 0 0,0 0 1,-1 1-1,1 0 0,0-1 1,-1 1-1,1 0 1,-1 0-1,1 0 0,-1 1 1,1-1-1,-1 1 1,0-1-1,0 1 0,0 0 1,0 0-1,0 0 1,0 0-1,2 2 0,6 11 47,-7-10-74,0-1-1,1 0 0,-1 1 0,1-1 0,0 0 0,7 5 0,-10-8 18,0-1 0,0 1-1,0-1 1,0 1 0,1-1-1,-1 0 1,0 0 0,0 1 0,0-1-1,1 0 1,-1 0 0,0 0-1,1 0 1,-1 0 0,0 0-1,0-1 1,1 1 0,-1 0-1,0-1 1,0 1 0,0-1-1,0 1 1,1-1 0,-1 1-1,0-1 1,0 0 0,0 0-1,0 1 1,0-1 0,-1 0 0,1 0-1,0 0 1,1-2 0,27-32 58,-19 23 96,0 0 0,0 0 0,20-15 0,-30 27-131,1-1 0,0 1 0,-1 0 0,1 0 0,-1 0 0,1 0 0,-1 0 0,1 0 0,-1 1 0,1-1 0,-1 0 0,1 0 0,-1 0 0,1 0 0,-1 1 0,1-1 0,-1 0 0,1 0 0,-1 1 0,0-1 0,1 0 0,-1 1 0,1-1 0,-1 1 0,0-1 0,1 0 0,-1 1 0,0-1 0,0 1 0,1-1 0,-1 1 0,0-1 0,0 1 0,0-1 0,1 1 0,-1-1 0,0 1 0,0-1 0,0 2 0,10 29-201,-7-22 232,-1-2-138,1 0 0,0-1 0,0 0-1,1 0 1,-1 0 0,2 0 0,-1 0 0,0-1-1,1 0 1,0 0 0,0 0 0,7 4-1,-10-7 65,1-1-1,-1 1 0,1-1 0,-1 0 0,1 0 0,-1 0 0,1 0 0,0 0 1,0-1-1,-1 1 0,1-1 0,0 0 0,0 1 0,0-1 0,-1-1 1,1 1-1,0 0 0,0-1 0,0 1 0,-1-1 0,1 0 0,0 0 0,-1 0 1,1 0-1,-1 0 0,1-1 0,-1 1 0,0-1 0,1 0 0,-1 0 0,0 1 1,3-5-1,39-46 771,10-9 1294,-54 60-1577,15 25-580,-13-18 108,21 32-184,-22-37 189,-1-1-1,1 1 1,0 0-1,-1-1 1,1 1-1,0-1 1,-1 1-1,1-1 1,0 1-1,0-1 1,-1 0-1,1 1 1,0-1-1,0 0 1,0 0-1,0 1 1,-1-1-1,1 0 1,0 0-1,0 0 1,0 0-1,0 0 1,0 0-1,0 0 1,-1-1-1,1 1 1,0 0-1,0 0 1,0-1-1,-1 1 1,1 0-1,0-1 1,0 1-1,-1-1 1,1 1-1,0-1 1,0 1-1,-1-1 1,1 0-1,-1 1 1,1-1-1,-1 0 1,1 1-1,-1-1 1,1 0-1,0-1 1,3-6 4,0 0-1,0 0 1,0-1 0,-1 0-1,-1 1 1,1-1 0,-1 0-1,-1-1 1,0 1-1,0 0 1,-1 0 0,-1-15-1,11 33-8060,7 7 1333</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8:17:32.693"/>
    </inkml:context>
    <inkml:brush xml:id="br0">
      <inkml:brushProperty name="width" value="0.05" units="cm"/>
      <inkml:brushProperty name="height" value="0.05" units="cm"/>
      <inkml:brushProperty name="color" value="#E71224"/>
    </inkml:brush>
  </inkml:definitions>
  <inkml:trace contextRef="#ctx0" brushRef="#br0">1 25 16151,'0'0'8404,"20"-24"-9604,-13 24-2066,7 0-2737</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8:17:34.227"/>
    </inkml:context>
    <inkml:brush xml:id="br0">
      <inkml:brushProperty name="width" value="0.05" units="cm"/>
      <inkml:brushProperty name="height" value="0.05" units="cm"/>
      <inkml:brushProperty name="color" value="#E71224"/>
    </inkml:brush>
  </inkml:definitions>
  <inkml:trace contextRef="#ctx0" brushRef="#br0">1 299 12838,'0'0'11856,"8"-10"-11173,-5 7-662,-1 1 4,-1-1 0,1 1 0,-1 0 0,1 0 0,0 0 1,0 1-1,0-1 0,0 0 0,0 1 0,1-1 0,-1 1 0,4-2 1,-5 3-19,-1 0 1,1 0 0,-1 0 0,1 1 0,-1-1-1,0 0 1,1 1 0,-1-1 0,1 0 0,-1 0-1,0 1 1,1-1 0,-1 1 0,1-1 0,-1 0-1,0 1 1,0-1 0,1 1 0,-1-1 0,0 1-1,0-1 1,0 1 0,1-1 0,-1 1 0,0-1-1,0 2 1,4 34 226,-4 91-20,0-126-188,0-8 316,33-421 1248,-16 501-1337,-12-46-231,-3-7-146,2 0 0,0 0 0,1 0 0,1 0 0,1-1 1,18 35-1,-25-53 110,1 0 1,0 0-1,-1 0 1,1 1-1,0-1 1,0 0-1,0-1 1,0 1-1,0 0 1,0 0-1,0 0 0,0 0 1,0-1-1,1 1 1,-1-1-1,0 1 1,0-1-1,1 1 1,-1-1-1,0 1 1,1-1-1,-1 0 1,0 0-1,1 0 1,1 0-1,0-1 14,0 0 0,-1 1 0,1-1 0,-1-1 0,1 1-1,-1 0 1,1-1 0,-1 1 0,0-1 0,0 0 0,4-3 0,5-7 39,-1 0 0,-1-1 0,12-19 0,-18 29-58,16-30 221,-1 0 1,-1-1 0,17-51 0,-36 97-191,1-1 1,1 1 0,0-1 0,2 19-1,0 8-11,-3 0-80,0-1-365,2-1 1,5 40-1,-5-68 96,0 0-1,1 0 0,0 0 0,0 0 0,1 0 1,0-1-1,0 1 0,1-1 0,0 0 1,0 0-1,0 0 0,1-1 0,0 1 0,1-1 1,6 6-1,-8-9 215,-1-1-1,1 1 1,0-1 0,0 0 0,0 0 0,0 0-1,0-1 1,0 1 0,1-1 0,-1 0 0,0 0-1,1-1 1,-1 0 0,1 1 0,-1-1 0,1 0-1,-1-1 1,1 1 0,-1-1 0,0 0 0,1 0-1,-1-1 1,0 1 0,0-1 0,6-3 0,-2 0 310,0 0 1,0 0 0,-1-1 0,1 0 0,-2 0 0,1-1 0,-1 0 0,1 0 0,-2 0 0,1-1 0,4-8 0,-6 10 111,-1-1 0,1 0 0,-1 1 0,0-1 1,0 0-1,-1-1 0,0 1 0,0 0 0,-1 0 0,0-1 0,0 1 0,-1-1 1,0-8-1,-1 15-259,0 1 1,1-1 0,-1 0-1,0 1 1,1-1 0,-1 1 0,0 0-1,0-1 1,1 1 0,-1-1-1,0 1 1,0 0 0,0 0-1,0 0 1,0-1 0,1 1-1,-1 0 1,0 0 0,0 0 0,0 0-1,0 0 1,0 1 0,-1-1-1,-23 3-50,20 0-18,-1-1 1,1 1 0,0 0 0,0 0 0,0 0 0,0 1-1,1-1 1,-1 1 0,1 1 0,0-1 0,0 0 0,0 1-1,1 0 1,0 0 0,0 0 0,0 0 0,0 1 0,1-1-1,0 1 1,0-1 0,0 1 0,1 0 0,0 0 0,0 0-1,0 5 1,2-10 16,0 0-1,0-1 0,0 1 1,0 0-1,0-1 0,0 0 1,1 1-1,-1-1 1,0 0-1,0 1 0,0-1 1,0 0-1,1 0 0,-1 0 1,0 0-1,0 0 0,0 0 1,1 0-1,-1-1 1,2 0-1,-1 1 20,0 0 0,0-1 0,1 1 1,-1 0-1,0 0 0,0 0 0,1 1 0,-1-1 1,0 0-1,0 1 0,0 0 0,1-1 0,-1 1 0,4 2 1,1 10 11,13 17-70,-19-30 62,0 1 0,0 0 0,0-1 0,0 1 0,0 0 0,0-1 0,0 1 0,0-1 0,0 0 0,1 1 0,-1-1 0,0 0 0,0 0 0,0 0 0,0 0 0,1 1 0,-1-2 0,0 1 0,0 0 0,0 0 0,0 0 0,1 0 0,-1-1 0,0 1 0,0-1 0,0 1 0,0-1 0,0 1 0,1-2 0,11-7 60,-1 0-1,-1-1 1,0-1-1,-1 0 0,0 0 1,0-1-1,-1 0 1,8-15-1,21-26 682,-37 52-723,0 0-1,0 0 1,-1 0-1,1 0 1,0 0 0,0 0-1,0 1 1,0-1-1,0 0 1,0 0-1,0 1 1,0-1 0,0 1-1,0-1 1,0 1-1,0 0 1,1-1-1,-1 1 1,0 0 0,0 0-1,0 0 1,1-1-1,-1 1 1,0 1-1,0-1 1,0 0 0,1 0-1,0 1 1,1 0-14,0 0 1,-1 1-1,1 0 1,-1-1-1,0 1 1,1 0-1,-1 0 1,0 0-1,0 1 1,0-1-1,2 4 1,1 2 3,1 1 1,-2 0 0,1 0-1,-1 0 1,0 0 0,2 14 0,-5-20-20,0 0 0,0 0 0,-1 1 0,1-1 0,-1 0 0,0 1 0,0-1 0,0 1 0,-1-1 0,1 0 0,-1 1 0,0-1 0,0 0 0,0 0 0,0 0 0,0 1 0,-1-1 0,1 0 1,-1-1-1,0 1 0,0 0 0,0 0 0,0-1 0,-1 1 0,1-1 0,-1 0 0,-3 3 0,-7 2-207,0-1 0,0-1 0,0 0 0,0-1 0,-27 4 0,36-7 162,38-8 86,1-2 0,-2-1 0,1-2 0,-2-2 0,55-30 0,-77 39 129,-1-2 0,1 1-1,-2-1 1,1 0 0,-1-1 0,0 0-1,0 0 1,-1-1 0,0 0 0,-1 0-1,0-1 1,0 1 0,-1-1 0,-1-1-1,1 1 1,-1-1 0,-1 1 0,0-1 0,-1 0-1,0 0 1,-1 0 0,1-13 0,-4 41-84,0 0 1,0-1 0,-11 33 0,-5 34 157,14 72-522,4-142 51,1-17 217,1 0 1,0 1-1,0-1 1,1 1 0,-1-1-1,1 1 1,5-6 0,0 1-3,4-9 9,-1 1 0,0-2-1,-1 1 1,-1-1 0,0-1-1,8-30 1,-16 47-35,-1 2-88,-27 32-1008,24-25 1082,0 0 0,0 1 0,1-1 0,0 1 0,1 0 1,-1-1-1,1 1 0,0 13 0,1-17 59,0 1 0,0-1 0,0 0 0,1 1 0,-1-1 0,1 1 0,0-1 0,1 0 0,-1 0 0,1 1 0,0-1-1,-1 0 1,2 0 0,-1-1 0,0 1 0,5 4 0,55 35 243,-2-2-3046</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8:18:34.410"/>
    </inkml:context>
    <inkml:brush xml:id="br0">
      <inkml:brushProperty name="width" value="0.05" units="cm"/>
      <inkml:brushProperty name="height" value="0.05" units="cm"/>
      <inkml:brushProperty name="color" value="#E71224"/>
    </inkml:brush>
  </inkml:definitions>
  <inkml:trace contextRef="#ctx0" brushRef="#br0">290 29 3858,'0'0'14436,"-11"0"-13406,-40-1 578,6-1-375,1 3-1,0 1 1,-48 9 0,92-11-1224,0 0 0,0 0 0,0 0 0,0 0 0,0 0 0,0 0 0,0 0 0,0 0 0,0 0 0,0 1 0,0-1 0,0 0 0,0 0 0,0 0 0,0 0 0,0 0 0,0 0 0,0 0 0,0 0 0,0 1 0,0-1 0,0 0 0,0 0 0,0 0 0,0 0 0,0 0 0,0 0 0,0 0 0,0 0 0,0 0 0,0 0 0,0 0 0,-1 1 0,1-1 0,0 0 0,0 0 0,0 0 0,0 0 0,0 0 0,0 0 0,0 0 0,0 0 0,0 0 0,-1 0 0,1 0 0,0 0 0,0 0 0,17 3 122,24 0-22,47-2 197,-32 2-240,0-4 1,1-2-1,97-17 0,-165 22-76,0-1 0,1-1-1,-1 1 1,-12-2 0,-24 0-25,-5 8 37,-66 17 0,100-20-3,78-6 26,-7 2 9,-10-4-511,-1-3 0,62-17 1,-103 24 330,0 0 1,-1 0 0,1 0-1,0-1 1,-1 1 0,1 0-1,-1 0 1,1 0 0,-1-1-1,1 1 1,0 0 0,-1 0 0,1-1-1,-1 1 1,1-1 0,-1 1-1,1 0 1,-1-1 0,0 1-1,1-1 1,-1 1 0,0-1-1,1 1 1,-1-1 0,0 1-1,1-1 1,-1 0 0,0 1-1,0-1 1,0 1 0,0-1-1,1 0 1,-1 1 0,0-1-1,0-1 1,0-10-5212</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8:18:37.350"/>
    </inkml:context>
    <inkml:brush xml:id="br0">
      <inkml:brushProperty name="width" value="0.05" units="cm"/>
      <inkml:brushProperty name="height" value="0.05" units="cm"/>
      <inkml:brushProperty name="color" value="#E71224"/>
    </inkml:brush>
  </inkml:definitions>
  <inkml:trace contextRef="#ctx0" brushRef="#br0">0 1 7395,'0'0'3970</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8:18:39.915"/>
    </inkml:context>
    <inkml:brush xml:id="br0">
      <inkml:brushProperty name="width" value="0.05" units="cm"/>
      <inkml:brushProperty name="height" value="0.05" units="cm"/>
      <inkml:brushProperty name="color" value="#E71224"/>
    </inkml:brush>
  </inkml:definitions>
  <inkml:trace contextRef="#ctx0" brushRef="#br0">120 30 8388,'0'0'5568,"-18"-5"-3751,-5-2-1285,12 3-163,0 1 0,0 0-1,0 0 1,0 1 0,-13 0 0,314 1 4932,-431 5-5400,141 12-804</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8:18:42.024"/>
    </inkml:context>
    <inkml:brush xml:id="br0">
      <inkml:brushProperty name="width" value="0.05" units="cm"/>
      <inkml:brushProperty name="height" value="0.05" units="cm"/>
      <inkml:brushProperty name="color" value="#E71224"/>
    </inkml:brush>
  </inkml:definitions>
  <inkml:trace contextRef="#ctx0" brushRef="#br0">13 20 10629,'0'0'10151,"-4"-2"-8902,-4-2 623,13 1-686,34-1-285,61 2-868,-96 2 62,152-4-146,-162 4-9,0 0-13,0-1 0,0 1 1,0 1-1,1-1 0,-1 1 0,0 0 1,0 0-1,1 0 0,-1 1 1,1 0-1,-1 0 0,-8 5 0,14-7 17,0 1-1,0-1 1,0 1-1,-1-1 1,1 1-1,0 0 0,0-1 1,0 1-1,0-1 1,0 1-1,0-1 0,0 1 1,1 0-1,-1-1 1,0 1-1,0-1 1,0 1-1,1-1 0,-1 1 1,0-1-1,0 1 1,1-1-1,-1 1 0,0-1 1,1 1-1,-1-1 1,1 0-1,-1 1 0,0-1 1,1 0-1,-1 1 1,1-1-1,-1 0 1,1 1-1,-1-1 0,1 0 1,-1 0-1,1 0 1,0 0-1,-1 1 0,1-1 1,-1 0-1,1 0 1,0 0-1,26 9-2682,-8-8-1172</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8:18:47.102"/>
    </inkml:context>
    <inkml:brush xml:id="br0">
      <inkml:brushProperty name="width" value="0.05" units="cm"/>
      <inkml:brushProperty name="height" value="0.05" units="cm"/>
      <inkml:brushProperty name="color" value="#E71224"/>
    </inkml:brush>
  </inkml:definitions>
  <inkml:trace contextRef="#ctx0" brushRef="#br0">47 6 10085,'0'0'8945,"-9"2"-8246,-26 5 45,33-3 655,12 0-838,14 3 94,74 3 564,194-5 0,-163-7-1000,88 4-90,244-5-108,-216-17-5,71-2 2,284 35 65,347-6 46,-531-10 14,235 13-2,-271 27 24,-193-14-148,468 7 503,-596-29 141,-53-1-986,-8 1-309,-31-1-1789,-14-3-1816,-7-13-3026</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8:18:49.259"/>
    </inkml:context>
    <inkml:brush xml:id="br0">
      <inkml:brushProperty name="width" value="0.05" units="cm"/>
      <inkml:brushProperty name="height" value="0.05" units="cm"/>
      <inkml:brushProperty name="color" value="#E71224"/>
    </inkml:brush>
  </inkml:definitions>
  <inkml:trace contextRef="#ctx0" brushRef="#br0">0 2398 15063,'0'0'5666,"21"-21"-4951,10-9-624,1 2 0,1 2 0,1 1-1,72-39 1,599-257 1308,19 34-1279,-272 110-110,1748-632-38,-1719 639 50,-333 118 7,509-209-268,-648 257 252,-7 4-8,-1-1 0,1 1 0,-1-1 0,1 1 0,-1-1 0,1 0 0,-1 1 0,0-1 0,0 0 0,1 0 0,-1 0 0,0 0 0,0 0 0,0 0 0,0 0 0,0 0 0,0-1 0,0 1 0,0 0 0,-1-1 0,1 1 0,0 0 0,0-4 0,-43-13 35,5 8-396,0 1 0,-1 2 0,-57-2 0,-120 6-786,139 4 1155,-141-1 440,217 0-421,0-1-1,0 1 0,0 0 1,0 0-1,0 0 0,0 0 1,0 0-1,0 0 0,0 0 1,0 0-1,0 0 1,0 0-1,0 0 0,0 0 1,0 0-1,0 0 0,0 0 1,0-1-1,0 1 0,0 0 1,0 0-1,0 0 0,0 0 1,0 0-1,0 0 0,0 0 1,0 0-1,0 0 0,0 0 1,0 0-1,0 0 0,0 0 1,0 0-1,0-1 0,0 1 1,0 0-1,0 0 0,15-5 319,22-4-295,61-5 159,1 6 0,167 5 1,-259 3-206,0 1 0,-1-1 0,1 1 1,0 1-1,-1-1 0,1 1 0,-1 0 0,0 1 1,0-1-1,0 1 0,0 0 0,0 1 1,0-1-1,4 6 0,-7-6-7,0 0 0,0 1-1,0-1 1,-1 1 0,0 0 0,1 0 0,-1 0 0,-1 0 0,1 1-1,-1-1 1,0 0 0,0 1 0,0-1 0,0 0 0,-1 1-1,1-1 1,-1 1 0,-1-1 0,1 1 0,0-1 0,-3 8 0,-1 3 3,0-2 0,-1 1 0,0 0 0,-1-1 1,-1 0-1,0 0 0,-1-1 0,0 0 1,-15 16-1,-17 16 5,-44 38 0,48-48-18,-28 26-118,-60 59-1484,48-39-2438,43-42-1272</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8:12:16.423"/>
    </inkml:context>
    <inkml:brush xml:id="br0">
      <inkml:brushProperty name="width" value="0.05" units="cm"/>
      <inkml:brushProperty name="height" value="0.05" units="cm"/>
      <inkml:brushProperty name="color" value="#E71224"/>
    </inkml:brush>
  </inkml:definitions>
  <inkml:trace contextRef="#ctx0" brushRef="#br0">218 262 14038,'0'0'7740,"-20"-1"-7353,5-1-338,10 1-43,0 0-1,0 0 1,-1 0-1,1 1 1,0-1-1,0 1 1,-1 1-1,1-1 1,0 1-1,0 0 1,0 0-1,0 0 1,0 1-1,0 0 1,0 0-1,0 0 1,0 0-1,1 1 1,-1 0 0,1 0-1,-7 6 1,10-8-29,-48 60 179,47-58-225,0 0-1,0 0 1,1 0-1,-1 0 1,1 0-1,-1 1 1,1-1-1,0 0 1,0 1-1,1-1 1,-1 0-1,1 1 1,-1-1-1,1 1 1,0-1-1,1 1 1,-1-1-1,0 1 1,3 6-1,-2-9-1,1 1-1,0-1 1,0 1-1,0-1 1,0 1 0,0-1-1,0 0 1,0 0-1,0 0 1,0-1-1,0 1 1,1 0 0,-1-1-1,0 1 1,0-1-1,1 0 1,-1 0 0,0 0-1,4 0 1,48-5-134,-48 3 243,0-1-1,0 0 1,0 0-1,-1-1 0,1 0 1,-1 0-1,0 0 1,0-1-1,0 0 1,-1 0-1,1 0 0,-1 0 1,-1-1-1,1 1 1,-1-1-1,5-9 1,0-3 365,-1 0 0,0-1 0,-2 1 0,6-30 0,-6 10 910,-1 0 1,-3-1-1,-4-62 0,3 101-1302,0-1 1,0 1-1,0-1 0,0 1 0,0 0 1,0-1-1,0 1 0,0-1 1,0 1-1,0-1 0,-1 1 0,1 0 1,0-1-1,0 1 0,0 0 0,-1-1 1,1 1-1,0-1 0,0 1 0,-1 0 1,1 0-1,0-1 0,-1 1 0,1 0 1,0 0-1,-1-1 0,1 1 0,0 0 1,-1 0-1,1 0 0,-1-1 0,1 1 1,0 0-1,-1 0 0,1 0 0,-1 0 1,1 0-1,0 0 0,-1 0 0,1 0 1,-1 0-1,1 0 0,-1 0 1,1 0-1,0 0 0,-1 0 0,1 1 1,-1-1-1,1 0 0,0 0 0,-1 0 1,1 1-1,0-1 0,-1 0 0,1 0 1,0 1-1,-1-1 0,1 0 0,0 1 1,-1-1-1,1 0 0,0 1 0,0-1 1,0 0-1,-1 1 0,-19 23 388,11-2-456,1 0-1,1 1 1,0 1-1,2-1 1,1 1-1,1 0 1,1-1-1,1 1 1,1 0-1,4 33 1,-2-48-119,-1 0 1,1 0-1,1 0 1,0 0-1,0-1 1,0 1-1,1-1 1,1 0-1,-1 0 1,1 0 0,0-1-1,1 1 1,0-1-1,0-1 1,1 1-1,0-1 1,0 0-1,0 0 1,1-1-1,-1 0 1,13 5-1,-14-7 136,0 0-1,-1-1 0,1 0 1,0 0-1,1-1 0,-1 1 0,0-1 1,0-1-1,1 1 0,-1-1 1,0 0-1,1-1 0,-1 1 1,0-1-1,0 0 0,0-1 1,0 0-1,0 1 0,0-2 1,0 1-1,0-1 0,-1 0 1,1 0-1,-1-1 0,0 1 0,0-1 1,0 0-1,0-1 0,-1 1 1,0-1-1,6-8 0,-5 5 268,1 0-1,-2 0 0,1-1 0,-1 0 0,-1 0 0,1 0 0,-1 0 1,-1 0-1,0-1 0,0 1 0,-1-1 0,0-17 0,-1 27-195,-1-1 0,1 0 0,0 0-1,-1 0 1,1 0 0,-1 0-1,1 1 1,-1-1 0,1 0 0,-1 0-1,0 1 1,1-1 0,-1 0 0,0 1-1,0-1 1,1 1 0,-1-1-1,0 1 1,0-1 0,0 1 0,0 0-1,0-1 1,0 1 0,0 0 0,1 0-1,-1-1 1,0 1 0,0 0-1,0 0 1,0 0 0,0 0 0,0 1-1,-2-1 1,-37 4-56,33-1 26,-1-1 0,1 1 0,0 1 0,0-1 1,0 1-1,0 1 0,1-1 0,-1 1 0,1 0 0,0 0 1,-9 12-1,11-12-85,0-1 0,1 1 1,-1 0-1,1 0 0,0 0 1,1 0-1,-1 1 0,1-1 1,0 1-1,1-1 0,-1 1 0,1 0 1,0 0-1,0 0 0,1-1 1,0 12-1,1-16 22,0 1 1,0-1 0,0 1-1,0-1 1,1 1-1,-1-1 1,0 1-1,1-1 1,-1 0-1,1 0 1,-1 0 0,1 0-1,-1 0 1,1 0-1,0 0 1,-1 0-1,1-1 1,0 1-1,0-1 1,0 1 0,0-1-1,-1 0 1,1 0-1,0 0 1,0 0-1,3 0 1,3 0 37,-1 1 0,0-2 0,1 1 0,-1-1 0,0 0-1,8-2 1,-9 0 30,-1 0-1,1-1 0,-1 1 0,0-1 0,0 0 0,0-1 1,-1 1-1,1-1 0,-1 0 0,0 0 0,0 0 1,3-7-1,4-7 142,0-1 1,9-26-1,-7 13 462,-2-1-1,-1 0 1,-2 0 0,-1-1-1,-2 0 1,1-40 0,-21 87-199,5 4-418,1 1 0,0 0-1,1 0 1,1 0-1,1 1 1,1 0 0,0 1-1,-2 18 1,1 2-324,3-1 1,1 76 0,3-106 182,0-1-1,1 1 1,-1-1 0,1 0 0,1 0 0,-1 0 0,1 0 0,1 0 0,-1 0 0,1-1 0,0 1 0,1-1-1,-1 0 1,1-1 0,0 1 0,11 8 0,-13-12 87,0 0-1,0 1 1,0-1 0,0 0-1,1-1 1,-1 1-1,0-1 1,1 1 0,0-1-1,-1 0 1,1-1-1,0 1 1,-1 0 0,1-1-1,0 0 1,0 0-1,-1 0 1,1 0 0,0-1-1,0 0 1,-1 1-1,1-1 1,-1 0 0,1-1-1,0 1 1,-1-1-1,0 0 1,1 1 0,-1-1-1,0-1 1,0 1-1,0 0 1,-1-1 0,1 0-1,2-2 1,5-5 322,-1-1 0,-1 1 0,0-2 1,0 1-1,-1-1 0,-1 0 0,0 0 0,0-1 1,-1 0-1,-1 0 0,0 0 0,-1-1 0,0 1 1,1-25-1,-6 38-235,0 0 1,0 0-1,0 0 1,0 1 0,0-1-1,0 1 1,0-1-1,1 1 1,-1 0-1,0 0 1,0 0-1,1 0 1,-3 1-1,-3 4-37,0 0 0,1 1 0,-1 0 0,1 1 0,1-1 0,-1 1 0,1 0 0,1 0 0,-1 1 0,1-1 0,-4 17 0,2-7-255,2 0 0,1 0-1,0 0 1,1 1 0,0 20 0,2-38 232,0 0 1,0 0 0,0 0-1,0 0 1,0 0-1,0 0 1,1 0 0,-1 0-1,0 0 1,0-1-1,1 1 1,-1 0 0,1 0-1,-1 0 1,1 0-1,-1 0 1,1-1 0,-1 1-1,1 0 1,0 0-1,-1-1 1,1 1 0,0-1-1,0 1 1,-1 0-1,1-1 1,0 1 0,0-1-1,1 1 1,1-1 14,0 1 1,0-1-1,0 0 0,0 1 1,0-2-1,-1 1 1,1 0-1,0 0 0,0-1 1,3-1-1,7-2 95,-1 0 1,1-1-1,15-9 0,-26 12-51,0 1 1,0-1-1,1 1 1,-1 0 0,1 0-1,-1 0 1,1 0-1,-1 0 1,1 1-1,0-1 1,-1 1 0,1 0-1,3 0 1,-4 0-31,-1 1 1,1 0-1,0 0 1,-1 0-1,1 0 1,-1 0-1,1 0 1,-1 0-1,1 0 1,-1 1 0,0-1-1,0 1 1,0-1-1,0 1 1,0-1-1,0 1 1,0 0-1,1 1 1,-1 0 8,0 0 0,1 0 0,0 0-1,-1-1 1,1 1 0,0 0 0,0-1 0,0 0 0,1 1 0,-1-1-1,0 0 1,1 0 0,0-1 0,-1 1 0,1 0 0,0-1 0,0 1 0,0-1-1,0 0 1,0 0 0,0 0 0,0-1 0,0 1 0,0-1 0,0 1 0,1-1-1,-1 0 1,0-1 0,0 1 0,0 0 0,1-1 0,-1 0 0,3-1-1,7-3 193,0-1 0,-1 0 0,0-1 0,0-1 0,-1 0-1,11-9 1,-17 13-71,-4 3-101,-1 0 0,1 0 1,0 1-1,-1-1 1,1 0-1,0 0 0,0 1 1,0-1-1,-1 0 1,1 1-1,0-1 0,0 1 1,0 0-1,0-1 1,0 1-1,0 0 0,0-1 1,0 1-1,0 0 1,0 0-1,0 0 0,0 0 1,0 0-1,1 0 1,-1 0-1,0 0 0,0 0 1,0 1-1,0-1 1,1 1-1,0 1-8,-1 0 1,0 1-1,0-1 0,0 0 0,0 1 1,0-1-1,-1 1 0,1-1 1,-1 1-1,1 3 0,1 7-68,2 10-278,-2-10 265,0 0-1,1-1 0,8 24 0,10-7-2847,-19-28 2412,0 1 1,-1-1 0,2 0 0,-1 1-1,0-1 1,0 0 0,0-1-1,0 1 1,1 0 0,-1-1 0,0 1-1,1-1 1,2 1 0,14-1-5675</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8:18:49.853"/>
    </inkml:context>
    <inkml:brush xml:id="br0">
      <inkml:brushProperty name="width" value="0.05" units="cm"/>
      <inkml:brushProperty name="height" value="0.05" units="cm"/>
      <inkml:brushProperty name="color" value="#E71224"/>
    </inkml:brush>
  </inkml:definitions>
  <inkml:trace contextRef="#ctx0" brushRef="#br0">1 124 15319,'2'-17'1179,"-1"-5"-499,-1 12-327,1 1 1,0-1-1,0 1 0,1 0 0,0-1 0,1 1 1,3-10-1,-1 101 2264,23 592-1195,79 167-381,21 239-449,-121-575-541,-9-295-3362,9-252 203,0 19 1984,12-55-3150</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8:18:50.584"/>
    </inkml:context>
    <inkml:brush xml:id="br0">
      <inkml:brushProperty name="width" value="0.05" units="cm"/>
      <inkml:brushProperty name="height" value="0.05" units="cm"/>
      <inkml:brushProperty name="color" value="#E71224"/>
    </inkml:brush>
  </inkml:definitions>
  <inkml:trace contextRef="#ctx0" brushRef="#br0">0 182 11621,'0'0'7876,"3"-13"-7249,-2 9-601,0 1 1,0-1-1,0 0 1,1 1-1,-1-1 1,1 0-1,0 1 1,0 0-1,0-1 1,1 1-1,-1 0 1,1 0-1,3-2 1,-1 1-2,1 0-1,0 1 1,-1 0 0,1 0 0,0 1 0,1 0-1,-1 0 1,0 0 0,13-1 0,362-36 707,8 33-369,-177 4-151,655-18 409,523-4-343,-16 51 21,-971-15-101,219 10 1437,-620-21-1612,1-1 0,-1 1-1,0 0 1,0-1 0,1 1 0,-1 0 0,0 0 0,0 1 0,0-1 0,0 0-1,0 1 1,0-1 0,-1 1 0,1 0 0,0-1 0,-1 1 0,1 0 0,-1 0-1,0 0 1,1 0 0,-1 0 0,0 1 0,0-1 0,-1 0 0,2 3 0,2 10-29,0-1 1,4 31 0,-3-19 95,44 204 465,32 372 0,-63-136-244,1 14 83,-14-398-367,49 623 191,59-9-165,-106-663-112,0-12-200,-2 1 1,-1-1 0,-1 1 0,-1 0 0,0 32 0,-2-53 155,0 1 1,0-1 0,0 1 0,-1-1-1,1 1 1,0-1 0,0 1 0,-1-1-1,1 1 1,-1-1 0,0 0-1,1 1 1,-1-1 0,0 0 0,0 1-1,0-1 1,0 0 0,0 0 0,0 0-1,0 0 1,0 0 0,-2 1-1,-33 5-3396,35-7 3356,-58 1-7023</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8:18:51.943"/>
    </inkml:context>
    <inkml:brush xml:id="br0">
      <inkml:brushProperty name="width" value="0.05" units="cm"/>
      <inkml:brushProperty name="height" value="0.05" units="cm"/>
      <inkml:brushProperty name="color" value="#E71224"/>
    </inkml:brush>
  </inkml:definitions>
  <inkml:trace contextRef="#ctx0" brushRef="#br0">74 1 10661,'0'0'4599,"-11"0"-3846,-35 2 140,45-2-838,1 0-1,-1 0 0,0 1 0,0-1 0,1 0 1,-1 0-1,0 1 0,0-1 0,1 1 0,-1-1 0,0 0 1,1 1-1,-1-1 0,1 1 0,-1-1 0,0 1 1,1 0-1,-1-1 0,1 1 0,0 0 0,-1-1 1,1 1-1,-1 0 0,1-1 0,0 1 0,0 0 1,-1 0-1,1-1 0,0 1 0,0 1 0,0 24 693,1-20-402,0 9-59,1 1 0,0-1-1,1 1 1,1-1-1,1 0 1,0 0 0,0 0-1,9 14 1,5 6 100,1 0 1,26 33-1,-30-49-348,0 0 0,1-1 1,2 0-1,-1-2 0,2 0 0,0-1 0,1-1 0,0-1 0,1-1 1,1-1-1,0-1 0,0-1 0,1-1 0,0-1 0,29 5 1,35 1-7,0-3 1,172-5 0,-188-5-24,346-14 4,-44 1 8,1162 19 1331,-435 2-348,-409-45-468,-614 30-293,94 5 0,-92 3 81,80-10 0,-90-1-36,-30 4-328,44-2 0,-68 6 25,1 0-1,0-1 0,16-5 0,-18 4 9,0 1 0,0 0 0,25-1 1,-39 3-86,-1 1 1,0 0-1,1 0 1,-1 0 0,0 0-1,0-1 1,0 1 0,1 0-1,-1 0 1,0-1-1,0 1 1,0 0 0,1 0-1,-1-1 1,0 1 0,0 0-1,0-1 1,0 1-1,0 0 1,0 0 0,0-1-1,0 1 1,0 0-1,0-1 1,0 1 0,0 0-1,0-1 1,0 1 0,0 0-1,0-1 1,0 1-1,0 0 1,0 0 0,0-1-1,0 1 1,-1 0 0,1-1-1,0 1 1,0 0-1,0 0 1,0-1 0,-1 1-1,1 0 1,0 0 0,0 0-1,-1-1 1,1 1-1,0 0 1,0 0 0,-1 0-1,1-1 1,-14-14-3198,-12-5-1191</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8:18:52.942"/>
    </inkml:context>
    <inkml:brush xml:id="br0">
      <inkml:brushProperty name="width" value="0.05" units="cm"/>
      <inkml:brushProperty name="height" value="0.05" units="cm"/>
      <inkml:brushProperty name="color" value="#E71224"/>
    </inkml:brush>
  </inkml:definitions>
  <inkml:trace contextRef="#ctx0" brushRef="#br0">232 55 7203,'0'0'9298,"-12"1"-7713,-38 2-235,42-3-1037,-1 2 1,0-1 0,1 1-1,-1 0 1,1 1 0,-1 0-1,-12 7 1,-6 2-265,18-9-45,5-2-1,0 0 0,0 0 1,0 0-1,0 1 1,0 0-1,1-1 1,-1 1-1,1 0 0,-1 1 1,1-1-1,0 1 1,-6 5-1,9-5-8,10-1-3,293 2 530,-156-6-220,-72 2-218,994-18 795,1296-49 432,-2041 61-789,318-20-306,-595 22-25,108-5-22,-47 10-163,173-5-393,-480 52-7526,102-30 2548</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8:18:53.864"/>
    </inkml:context>
    <inkml:brush xml:id="br0">
      <inkml:brushProperty name="width" value="0.05" units="cm"/>
      <inkml:brushProperty name="height" value="0.05" units="cm"/>
      <inkml:brushProperty name="color" value="#E71224"/>
    </inkml:brush>
  </inkml:definitions>
  <inkml:trace contextRef="#ctx0" brushRef="#br0">1 112 10405,'0'0'7376,"1"-17"-6143,1-5-782,0-14-90,-1-1 3440,3 87-3692,3 0 0,1 0 0,3-1 0,28 80 0,-13-46 96,66 253 168,-15 3 1,60 644-1,-126-829-342,93 1004 58,-96-1084-69,17 100 13,-24-243-4779,-1 4 342</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8:18:54.890"/>
    </inkml:context>
    <inkml:brush xml:id="br0">
      <inkml:brushProperty name="width" value="0.05" units="cm"/>
      <inkml:brushProperty name="height" value="0.05" units="cm"/>
      <inkml:brushProperty name="color" value="#E71224"/>
    </inkml:brush>
  </inkml:definitions>
  <inkml:trace contextRef="#ctx0" brushRef="#br0">621 371 4514,'0'0'6032,"0"-16"-2678,0-3-2907,1 5 375,-1 1 0,0-1-1,-1 1 1,-5-22-1,5 30-654,0 1-1,-1-1 1,1 1 0,-1-1 0,0 1-1,-1 0 1,1 0 0,-1 0-1,1 0 1,-1 1 0,0-1-1,-1 1 1,1-1 0,-1 1-1,1 0 1,-1 1 0,0-1-1,0 0 1,-6-2 0,-8 0-52,0 0 0,0 1 0,-1 1 0,1 0 0,-1 2 0,1 0 0,-1 1 0,0 1 0,-35 6 0,39-2-103,-1 0 1,1 0 0,0 2 0,0 0 0,0 0 0,1 2 0,0-1 0,1 2 0,0 0 0,1 0 0,0 2 0,0-1 0,1 1 0,1 1 0,0 0 0,-13 22 0,9-12 6,1 1 1,1 0-1,1 1 1,1 0 0,1 1-1,1 0 1,2 0-1,0 1 1,-2 35 0,7-43-15,0-1 0,1 0 0,1 1 0,1-1 0,1 0 0,0 0 0,2 0 0,0 0 0,0-1 1,2 0-1,0 0 0,1 0 0,1-1 0,0 0 0,1-1 0,1 0 0,0-1 0,1 0 0,1-1 0,17 15 0,-11-12 42,2 0-1,0-2 0,0 0 0,1-2 0,1 0 0,0-1 0,1-2 0,43 12 0,-23-11 23,0-2-1,0-3 1,0-1 0,54-2-1,-77-3-33,-1-2 0,1 0 0,-1-1 1,0-1-1,0 0 0,0-2 0,-1-1 0,0 0 0,-1-1 0,0-1 0,0-1 0,-1 0 1,0-1-1,-1-1 0,0-1 0,14-16 0,-13 12 16,-1-1 0,-1-1 0,-1 0 0,0-1 0,-2 0 0,0-1 0,-1 0-1,-2-1 1,0 0 0,-1-1 0,-2 1 0,0-1 0,2-29 0,-5 22 119,-1 0 0,-2 0 0,-7-53 0,5 69-88,-2-1 0,0 0 0,-1 1 0,0 0 1,-1 0-1,-1 0 0,0 1 0,-19-27 0,3 12 51,-1 1 0,-1 2 0,-1 0-1,-2 1 1,0 2 0,-51-32 0,56 40-122,-1 2 1,-1 0-1,0 2 1,-1 0 0,0 2-1,-1 1 1,0 1 0,0 1-1,-37-3 1,57 9-64,0-1 0,0 2 0,0-1 0,0 1 0,0 0 0,0 0 0,0 1 0,0 0 0,1 0 0,-1 0 0,1 1 0,-1 0 0,-8 6 0,2 1-510,2 1 0,-1-1 0,1 2 0,1-1 0,-10 15 0,-24 33-3584,-2 3-2876</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8:18:55.906"/>
    </inkml:context>
    <inkml:brush xml:id="br0">
      <inkml:brushProperty name="width" value="0.05" units="cm"/>
      <inkml:brushProperty name="height" value="0.05" units="cm"/>
      <inkml:brushProperty name="color" value="#E71224"/>
    </inkml:brush>
  </inkml:definitions>
  <inkml:trace contextRef="#ctx0" brushRef="#br0">0 491 11013,'0'0'12318,"8"-1"-11969,-6 1-346,0-1 0,-1 1 0,1 0 0,0 0 0,-1 0 0,1 0 0,0 1 0,-1-1-1,1 0 1,0 1 0,-1-1 0,1 1 0,-1-1 0,1 1 0,-1 0 0,1 0 0,-1-1 0,1 1 0,-1 0 0,0 0-1,1 1 1,-1-1 0,0 0 0,0 0 0,0 1 0,0-1 0,0 0 0,0 1 0,0 1 0,3 6 23,-1 0 0,-1 1 0,1-1 0,0 17 0,1-1 63,0 0-8,-2-9-27,1 0 0,0 0 0,1 0 0,1-1 0,10 23 0,-14-36-44,0 0 0,0 0 0,1 0 0,-1-1 0,1 1 0,-1 0 0,1-1 0,0 1 0,-1-1 0,1 1 0,0-1 0,0 0 0,0 0 0,0 0 0,0 0-1,0 0 1,1 0 0,-1-1 0,0 1 0,0-1 0,1 1 0,-1-1 0,0 0 0,0 0 0,1 0 0,-1 0 0,0 0 0,1-1 0,-1 1 0,0-1-1,0 1 1,0-1 0,1 0 0,2-2 0,7-2 110,0-1 0,0-1 0,0 0 0,16-13 0,189-151 1373,183-132-833,-398 302-665,212-135 132,-177 115-433,1 2 0,1 1 0,75-22 0,-110 39 51,26-6-527,-9 6-3272</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8:18:04.774"/>
    </inkml:context>
    <inkml:brush xml:id="br0">
      <inkml:brushProperty name="width" value="0.05" units="cm"/>
      <inkml:brushProperty name="height" value="0.05" units="cm"/>
      <inkml:brushProperty name="color" value="#E71224"/>
    </inkml:brush>
  </inkml:definitions>
  <inkml:trace contextRef="#ctx0" brushRef="#br0">78 5 8404,'0'0'8196,"0"-4"-8039,-1 129-2926,0 17-1334,0-128 3959,-1 0 1,0 0 0,-1 0 0,-9 26-1,7-26-1162,1 0-1,0 0 1,1 1-1,-2 28 1,5-23 1570,2 204 3713,4-75-4195,-6-115 299,-1 1 1,-2 0-1,-11 57 1,9-47 518,2 0 1,4 82 0,2-36-1560,-3-42 399,9 355 4833,-7-319-4351,-3-56 77,2 0 1,6 41-1,-4-43-20,-1 0-1,-1 0 0,-5 49 0,1-53 20,2 0 1,0 0-1,2 0 0,0 0 0,8 39 0,-3-30 116,-1 1 0,-1 0 0,-3 0 0,-3 57 0,1-17 1791,-1-46-1738,-1-1-1,-1 1 0,-1-1 0,-11 32 0,8-33 49,2 1-1,0 0 0,2 1 0,-2 33 1,8 172-90,42-230-29,-32-2-96,28 0-2310,0 0 0,0-3 1,68-13-1,-40 4 3952,0 3 0,1 3 0,125 5 0,43-2-417,-230 2-1456,195-13-2113,100 3 7117,599 3-6253,-838 12 2548,0 2 1,108 25 0,-110-17-1365,1-3 0,110 5 0,19-14 2340,-190-8-2978,-1-12-2153</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8:18:05.455"/>
    </inkml:context>
    <inkml:brush xml:id="br0">
      <inkml:brushProperty name="width" value="0.05" units="cm"/>
      <inkml:brushProperty name="height" value="0.05" units="cm"/>
      <inkml:brushProperty name="color" value="#E71224"/>
    </inkml:brush>
  </inkml:definitions>
  <inkml:trace contextRef="#ctx0" brushRef="#br0">0 0 9316,'0'0'2994,"0"9"-3106,0-7 80,0 0-96,0 0 128,0 0-321,0 0-479,8-2-1137,7 0-6931</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8:18:05.842"/>
    </inkml:context>
    <inkml:brush xml:id="br0">
      <inkml:brushProperty name="width" value="0.05" units="cm"/>
      <inkml:brushProperty name="height" value="0.05" units="cm"/>
      <inkml:brushProperty name="color" value="#E71224"/>
    </inkml:brush>
  </inkml:definitions>
  <inkml:trace contextRef="#ctx0" brushRef="#br0">1 1 8724,'0'0'4234,"24"0"-3692,388 27-2754,-309-14-821,137 0-1,-91-13 6198,-111 0-1038,177 6-2315,-157-6-2562</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8:12:17.156"/>
    </inkml:context>
    <inkml:brush xml:id="br0">
      <inkml:brushProperty name="width" value="0.05" units="cm"/>
      <inkml:brushProperty name="height" value="0.05" units="cm"/>
      <inkml:brushProperty name="color" value="#E71224"/>
    </inkml:brush>
  </inkml:definitions>
  <inkml:trace contextRef="#ctx0" brushRef="#br0">6 154 18392,'0'0'6729,"-1"8"-6574,1-4-154,-3 18 14,2 1 0,0 0 0,2-1 0,0 1-1,7 32 1,-7-50-13,0 1-1,1-1 1,-1 0-1,2 0 1,-1 0 0,0 0-1,1-1 1,0 1-1,0-1 1,0 1-1,0-1 1,1 0-1,0 0 1,0-1-1,0 1 1,0-1 0,1 0-1,-1 0 1,1 0-1,0 0 1,-1-1-1,1 0 1,1 0-1,-1 0 1,0-1 0,0 0-1,0 0 1,1 0-1,-1 0 1,6-1-1,-5 1 12,-1-1-1,0 0 0,1 0 1,-1-1-1,1 1 0,-1-1 1,0-1-1,0 1 0,0 0 1,0-1-1,0 0 0,0-1 1,0 1-1,0-1 0,7-5 1,-7 3 2,-1 1 1,0-1-1,0 0 1,-1 0-1,0 0 1,0 0-1,0 0 0,0-1 1,-1 1-1,0-1 1,0 0-1,0 0 1,-1 0-1,1-6 1,0-6 0,0 1 1,-1 0-1,0 0 1,-2-1 0,0 1-1,-1 0 1,-6-27-1,5 33-17,0 0-1,-1 0 1,-1 0-1,0 0 1,0 1-1,-1-1 1,0 1-1,-1 1 1,0-1-1,-1 1 1,-16-15 0,22 22-66,0 0 1,-1 0 0,1 0-1,-1 1 1,1-1 0,-1 1 0,0-1-1,1 1 1,-1 0 0,0 0-1,0 0 1,0 0 0,0 1 0,0-1-1,0 1 1,0 0 0,0 0-1,-5 0 1,6 1-138,0-1 0,0 1 0,0 0 0,0 0 0,1 0 0,-1 0 0,0 0-1,1 0 1,-1 0 0,1 0 0,-1 1 0,1-1 0,-1 1 0,1-1 0,0 1 0,0 0 0,0-1 0,0 1-1,0 0 1,0 0 0,0-1 0,1 1 0,-1 0 0,1 0 0,-1 0 0,1 0 0,0 3 0,-2 29-4513,2 0-3820</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8:18:06.279"/>
    </inkml:context>
    <inkml:brush xml:id="br0">
      <inkml:brushProperty name="width" value="0.05" units="cm"/>
      <inkml:brushProperty name="height" value="0.05" units="cm"/>
      <inkml:brushProperty name="color" value="#E71224"/>
    </inkml:brush>
  </inkml:definitions>
  <inkml:trace contextRef="#ctx0" brushRef="#br0">0 0 6915,'0'0'4117,"21"2"-3333,349 11 329,-182-15-3352,-1-1 3877,-120 6-3440,-25 3 3698,-37-3-1715,-1-1 1,1 1-1,-1 0 0,0 0 1,0 1-1,0-1 1,-1 1-1,1 0 1,-1 0-1,0 0 1,0 0-1,0 0 1,-1 1-1,1-1 0,2 10 1,17 22-383,8-7-3107,-13-16 168</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8:18:07.242"/>
    </inkml:context>
    <inkml:brush xml:id="br0">
      <inkml:brushProperty name="width" value="0.05" units="cm"/>
      <inkml:brushProperty name="height" value="0.05" units="cm"/>
      <inkml:brushProperty name="color" value="#E71224"/>
    </inkml:brush>
  </inkml:definitions>
  <inkml:trace contextRef="#ctx0" brushRef="#br0">561 0 2785,'0'0'11480,"4"9"-10133,14 26-594,-17-33-694,1-1 0,-1 1 0,1 0 0,-1-1 0,1 1 0,-1-1-1,1 0 1,0 0 0,0 1 0,0-1 0,0 0 0,0-1 0,0 1 0,0 0 0,0 0 0,4 0 0,8 4-63,-6 1-110,-1 0 0,0 0 0,-1 1 0,0 0 0,0 0 0,0 0 0,-1 1 0,0 0 0,0 0 0,-1 0 0,0 1 0,0-1 0,-1 1 0,-1 0 0,1 0 0,-1 0 0,1 11 0,1 21 314,-1 0 0,-4 67-1,0-47 16,20 262 508,1-1-3124,-18-150 441,14 1 5235,-10-119-3066,-4 0 0,-4 68-1,0-60-156,-8 354 38,1-260 1260,0 50-635,2-107-604,3-66-53,2 59 0,-35-92 524,-397 7 834,246-2-4096,142-4 1244,10-1-3663</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8:18:38.837"/>
    </inkml:context>
    <inkml:brush xml:id="br0">
      <inkml:brushProperty name="width" value="0.05" units="cm"/>
      <inkml:brushProperty name="height" value="0.05" units="cm"/>
      <inkml:brushProperty name="color" value="#E71224"/>
    </inkml:brush>
  </inkml:definitions>
  <inkml:trace contextRef="#ctx0" brushRef="#br0">99 0 11685,'0'0'7244,"-14"5"-6788,-39 12 32,40-13-101,34-4 211,365-2 1984,-716 29-2495,234-15-83,130-14-265,53 4 1,-54 0-1649,1-2 0,44-4 0,-25-9-5193</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8:18:41.056"/>
    </inkml:context>
    <inkml:brush xml:id="br0">
      <inkml:brushProperty name="width" value="0.05" units="cm"/>
      <inkml:brushProperty name="height" value="0.05" units="cm"/>
      <inkml:brushProperty name="color" value="#E71224"/>
    </inkml:brush>
  </inkml:definitions>
  <inkml:trace contextRef="#ctx0" brushRef="#br0">1 9 13958,'0'0'6635,"8"0"-6280,331-8 2850,-327 7-3214,-145 21-58,92-12 64,-1-2 1,-57 2 0,232-16-1278,-42-7-2501,-13-3-2198</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8:18:43.102"/>
    </inkml:context>
    <inkml:brush xml:id="br0">
      <inkml:brushProperty name="width" value="0.05" units="cm"/>
      <inkml:brushProperty name="height" value="0.05" units="cm"/>
      <inkml:brushProperty name="color" value="#E71224"/>
    </inkml:brush>
  </inkml:definitions>
  <inkml:trace contextRef="#ctx0" brushRef="#br0">0 38 12822,'0'0'7932,"20"-4"-7639,-4 0-237,10-2 41,0 1-1,0 1 1,28 1 0,178-9 717,-286 21-791,1 1 0,-100 35 0,206-44-76,111-5 179,94-6-3814,-146-1-1992</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8:18:44.756"/>
    </inkml:context>
    <inkml:brush xml:id="br0">
      <inkml:brushProperty name="width" value="0.05" units="cm"/>
      <inkml:brushProperty name="height" value="0.05" units="cm"/>
      <inkml:brushProperty name="color" value="#E71224"/>
    </inkml:brush>
  </inkml:definitions>
  <inkml:trace contextRef="#ctx0" brushRef="#br0">1 19 11957,'0'0'5496,"19"0"-4271,250-13 1672,-237 9-2292,-23 3-399,-22 1-254,2 1-39,1 1 0,-1-1 0,1 2 0,-1-1 0,1 2 0,0-1 0,0 1 0,1 1 0,-16 8 0,16-1-363,9-12 338,0 0 0,0 0 0,-1 0 0,1 1 0,0-1 0,0 0 0,0 0 0,0 1 0,0-1 0,0 0 0,-1 0 0,1 1 0,0-1 0,0 0 0,0 0 0,0 1 0,0-1 0,0 0 0,0 0 0,0 1 0,0-1 0,0 0 0,0 1 0,0-1 0,0 0 0,1 0 0,-1 1 0,0-1 0,0 0 0,0 0 0,0 1 0,0-1 0,0 0 0,1 0 0,-1 0 0,0 1 0,0-1 0,0 0 0,1 0 0,-1 0 0,0 0 0,0 1 0,1-1 0,-1 0 0,0 0 0,0 0 0,1 0 0,-1 0 0,0 0 0,0 0 0,1 0 0,-1 0 0,1 0 0,26 1-8039</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8:19:10.531"/>
    </inkml:context>
    <inkml:brush xml:id="br0">
      <inkml:brushProperty name="width" value="0.05" units="cm"/>
      <inkml:brushProperty name="height" value="0.05" units="cm"/>
      <inkml:brushProperty name="color" value="#E71224"/>
    </inkml:brush>
  </inkml:definitions>
  <inkml:trace contextRef="#ctx0" brushRef="#br0">89 3 10165,'0'0'10650,"6"-2"-10989,-69 2-8262,32 0 2889</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8:19:10.888"/>
    </inkml:context>
    <inkml:brush xml:id="br0">
      <inkml:brushProperty name="width" value="0.05" units="cm"/>
      <inkml:brushProperty name="height" value="0.05" units="cm"/>
      <inkml:brushProperty name="color" value="#E71224"/>
    </inkml:brush>
  </inkml:definitions>
  <inkml:trace contextRef="#ctx0" brushRef="#br0">827 47 9508,'0'0'7412,"-95"-21"-7476,81 18-48,-3 3-801,3 0-127,-3-2-881,-6 2 256,-3 0-1136,-5 0-2081</inkml:trace>
  <inkml:trace contextRef="#ctx0" brushRef="#br0" timeOffset="1">359 21 7555,'0'0'2642,"-115"0"-769,78 0-145,-2 0-431,6 0-833,6-2-112,6-4-96,7 3-224,2-1-64,1 2-16,-7 0-1104,-13 0-2706</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8:19:11.238"/>
    </inkml:context>
    <inkml:brush xml:id="br0">
      <inkml:brushProperty name="width" value="0.05" units="cm"/>
      <inkml:brushProperty name="height" value="0.05" units="cm"/>
      <inkml:brushProperty name="color" value="#E71224"/>
    </inkml:brush>
  </inkml:definitions>
  <inkml:trace contextRef="#ctx0" brushRef="#br0">58 15 2657,'0'0'12102,"-12"-9"-12486,2 7-1921,-5 0 320,-5 0-5731</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30T08:19:11.566"/>
    </inkml:context>
    <inkml:brush xml:id="br0">
      <inkml:brushProperty name="width" value="0.05" units="cm"/>
      <inkml:brushProperty name="height" value="0.05" units="cm"/>
      <inkml:brushProperty name="color" value="#E71224"/>
    </inkml:brush>
  </inkml:definitions>
  <inkml:trace contextRef="#ctx0" brushRef="#br0">557 32 8324,'0'0'7955,"-52"-32"-7907,40 32-48,-3 0 0,-3 0-16,6 0 0,-5 0-528,-1 0-368,-3 0-929,-2 0 80,-1 0 16,-1 0-2497,-2 0 193</inkml:trace>
  <inkml:trace contextRef="#ctx0" brushRef="#br0" timeOffset="1">172 10 7700,'0'0'6541,"-11"1"-5591,-91 3 187,54-4-9235,38 0 4558</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FD7F3BA-5C2C-4447-B995-54F683C0930A}" type="datetimeFigureOut">
              <a:rPr lang="en-IN" smtClean="0"/>
              <a:t>03-11-2025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4216B5-ABB0-425F-AA84-B4A3AD6D932D}" type="slidenum">
              <a:rPr lang="en-IN" smtClean="0"/>
              <a:t>‹#›</a:t>
            </a:fld>
            <a:endParaRPr lang="en-IN"/>
          </a:p>
        </p:txBody>
      </p:sp>
    </p:spTree>
    <p:extLst>
      <p:ext uri="{BB962C8B-B14F-4D97-AF65-F5344CB8AC3E}">
        <p14:creationId xmlns:p14="http://schemas.microsoft.com/office/powerpoint/2010/main" val="27308259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Convolution operation: key and fundamental building block of CNN</a:t>
            </a:r>
            <a:endParaRPr lang="en-IN" dirty="0"/>
          </a:p>
        </p:txBody>
      </p:sp>
      <p:sp>
        <p:nvSpPr>
          <p:cNvPr id="4" name="Slide Number Placeholder 3"/>
          <p:cNvSpPr>
            <a:spLocks noGrp="1"/>
          </p:cNvSpPr>
          <p:nvPr>
            <p:ph type="sldNum" sz="quarter" idx="5"/>
          </p:nvPr>
        </p:nvSpPr>
        <p:spPr/>
        <p:txBody>
          <a:bodyPr/>
          <a:lstStyle/>
          <a:p>
            <a:fld id="{D54216B5-ABB0-425F-AA84-B4A3AD6D932D}" type="slidenum">
              <a:rPr lang="en-IN" smtClean="0"/>
              <a:t>2</a:t>
            </a:fld>
            <a:endParaRPr lang="en-IN"/>
          </a:p>
        </p:txBody>
      </p:sp>
    </p:spTree>
    <p:extLst>
      <p:ext uri="{BB962C8B-B14F-4D97-AF65-F5344CB8AC3E}">
        <p14:creationId xmlns:p14="http://schemas.microsoft.com/office/powerpoint/2010/main" val="29468758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54216B5-ABB0-425F-AA84-B4A3AD6D932D}" type="slidenum">
              <a:rPr lang="en-IN" smtClean="0"/>
              <a:t>11</a:t>
            </a:fld>
            <a:endParaRPr lang="en-IN"/>
          </a:p>
        </p:txBody>
      </p:sp>
    </p:spTree>
    <p:extLst>
      <p:ext uri="{BB962C8B-B14F-4D97-AF65-F5344CB8AC3E}">
        <p14:creationId xmlns:p14="http://schemas.microsoft.com/office/powerpoint/2010/main" val="27827342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None/>
            </a:pPr>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4216B5-ABB0-425F-AA84-B4A3AD6D932D}"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305756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solve these problems we have CNN, before we start with CNN, lets understand what is convolution?</a:t>
            </a:r>
          </a:p>
          <a:p>
            <a:endParaRPr lang="en-US" dirty="0"/>
          </a:p>
          <a:p>
            <a:r>
              <a:rPr lang="en-US" dirty="0"/>
              <a:t>Kernel or weights or filter or convolution mask, same thing</a:t>
            </a:r>
          </a:p>
          <a:p>
            <a:r>
              <a:rPr lang="en-US" b="0" i="0" dirty="0">
                <a:solidFill>
                  <a:srgbClr val="555555"/>
                </a:solidFill>
                <a:effectLst/>
                <a:latin typeface="Helvetica Neue"/>
              </a:rPr>
              <a:t>Using a filter smaller than the input is intentional as it allows the same filter (set of weights) to be multiplied by the input array multiple times at different points on the input. Allows the filter an opportunity to discover that feature anywhere in the image</a:t>
            </a:r>
            <a:endParaRPr lang="en-IN" dirty="0"/>
          </a:p>
        </p:txBody>
      </p:sp>
      <p:sp>
        <p:nvSpPr>
          <p:cNvPr id="4" name="Slide Number Placeholder 3"/>
          <p:cNvSpPr>
            <a:spLocks noGrp="1"/>
          </p:cNvSpPr>
          <p:nvPr>
            <p:ph type="sldNum" sz="quarter" idx="5"/>
          </p:nvPr>
        </p:nvSpPr>
        <p:spPr/>
        <p:txBody>
          <a:bodyPr/>
          <a:lstStyle/>
          <a:p>
            <a:fld id="{D54216B5-ABB0-425F-AA84-B4A3AD6D932D}" type="slidenum">
              <a:rPr lang="en-IN" smtClean="0"/>
              <a:t>13</a:t>
            </a:fld>
            <a:endParaRPr lang="en-IN"/>
          </a:p>
        </p:txBody>
      </p:sp>
    </p:spTree>
    <p:extLst>
      <p:ext uri="{BB962C8B-B14F-4D97-AF65-F5344CB8AC3E}">
        <p14:creationId xmlns:p14="http://schemas.microsoft.com/office/powerpoint/2010/main" val="42139042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54216B5-ABB0-425F-AA84-B4A3AD6D932D}" type="slidenum">
              <a:rPr lang="en-IN" smtClean="0"/>
              <a:t>14</a:t>
            </a:fld>
            <a:endParaRPr lang="en-IN"/>
          </a:p>
        </p:txBody>
      </p:sp>
    </p:spTree>
    <p:extLst>
      <p:ext uri="{BB962C8B-B14F-4D97-AF65-F5344CB8AC3E}">
        <p14:creationId xmlns:p14="http://schemas.microsoft.com/office/powerpoint/2010/main" val="28063550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take a 6x6 grayscale image. (grayscale=one channel)</a:t>
            </a:r>
          </a:p>
          <a:p>
            <a:r>
              <a:rPr lang="en-US" dirty="0"/>
              <a:t>This 3x3 is a filter/kernel</a:t>
            </a:r>
          </a:p>
          <a:p>
            <a:r>
              <a:rPr lang="en-US" dirty="0"/>
              <a:t>Asterisk sign is convolution operation. We convolve this filter on the 6x6 matrix.</a:t>
            </a:r>
          </a:p>
          <a:p>
            <a:r>
              <a:rPr lang="en-US" dirty="0"/>
              <a:t>The output is 4x4 matrix.</a:t>
            </a:r>
          </a:p>
          <a:p>
            <a:r>
              <a:rPr lang="en-US" dirty="0"/>
              <a:t>-5 is computed as by taking the element-wise product of first window and filter and add them all.</a:t>
            </a:r>
            <a:endParaRPr lang="en-IN" dirty="0"/>
          </a:p>
        </p:txBody>
      </p:sp>
      <p:sp>
        <p:nvSpPr>
          <p:cNvPr id="4" name="Slide Number Placeholder 3"/>
          <p:cNvSpPr>
            <a:spLocks noGrp="1"/>
          </p:cNvSpPr>
          <p:nvPr>
            <p:ph type="sldNum" sz="quarter" idx="5"/>
          </p:nvPr>
        </p:nvSpPr>
        <p:spPr/>
        <p:txBody>
          <a:bodyPr/>
          <a:lstStyle/>
          <a:p>
            <a:fld id="{D54216B5-ABB0-425F-AA84-B4A3AD6D932D}" type="slidenum">
              <a:rPr lang="en-IN" smtClean="0"/>
              <a:t>15</a:t>
            </a:fld>
            <a:endParaRPr lang="en-IN"/>
          </a:p>
        </p:txBody>
      </p:sp>
    </p:spTree>
    <p:extLst>
      <p:ext uri="{BB962C8B-B14F-4D97-AF65-F5344CB8AC3E}">
        <p14:creationId xmlns:p14="http://schemas.microsoft.com/office/powerpoint/2010/main" val="3276675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find the second element in the output matrix, we slide the window on the first image to the right by one column and convolve.</a:t>
            </a:r>
            <a:endParaRPr lang="en-IN" sz="1800" b="0" i="0" u="none" strike="noStrike" baseline="0" dirty="0">
              <a:solidFill>
                <a:srgbClr val="000000"/>
              </a:solidFill>
              <a:latin typeface="Lato" panose="020F0502020204030203" pitchFamily="34" charset="0"/>
            </a:endParaRPr>
          </a:p>
          <a:p>
            <a:r>
              <a:rPr lang="en-US" sz="1800" b="0" i="0" u="none" strike="noStrike" baseline="0" dirty="0">
                <a:solidFill>
                  <a:srgbClr val="000000"/>
                </a:solidFill>
                <a:latin typeface="Lato" panose="020F0502020204030203" pitchFamily="34" charset="0"/>
              </a:rPr>
              <a:t>Convolving an input of 6 X 6 dimension with a 3 X 3 filter results in 4 X 4 output </a:t>
            </a:r>
          </a:p>
          <a:p>
            <a:endParaRPr lang="en-IN" sz="1800" b="0" i="0" u="none" strike="noStrike" baseline="0" dirty="0">
              <a:solidFill>
                <a:srgbClr val="000000"/>
              </a:solidFill>
              <a:latin typeface="Lato" panose="020F0502020204030203" pitchFamily="34" charset="0"/>
            </a:endParaRPr>
          </a:p>
          <a:p>
            <a:endParaRPr lang="en-US" sz="1800" b="0" i="0" u="none" strike="noStrike" baseline="0" dirty="0">
              <a:solidFill>
                <a:srgbClr val="000000"/>
              </a:solidFill>
              <a:latin typeface="Lato" panose="020F0502020204030203" pitchFamily="34" charset="0"/>
            </a:endParaRPr>
          </a:p>
          <a:p>
            <a:endParaRPr lang="en-US" dirty="0"/>
          </a:p>
          <a:p>
            <a:r>
              <a:rPr lang="en-US" dirty="0"/>
              <a:t>In python, the function to do convolution is : </a:t>
            </a:r>
            <a:r>
              <a:rPr lang="en-US" dirty="0" err="1"/>
              <a:t>conv_forward</a:t>
            </a:r>
            <a:endParaRPr lang="en-US" dirty="0"/>
          </a:p>
          <a:p>
            <a:r>
              <a:rPr lang="en-US" dirty="0"/>
              <a:t>In </a:t>
            </a:r>
            <a:r>
              <a:rPr lang="en-US" dirty="0" err="1"/>
              <a:t>tensorflow</a:t>
            </a:r>
            <a:r>
              <a:rPr lang="en-US" dirty="0"/>
              <a:t>: tf.nn.conv2d </a:t>
            </a:r>
            <a:endParaRPr lang="en-IN" dirty="0"/>
          </a:p>
        </p:txBody>
      </p:sp>
      <p:sp>
        <p:nvSpPr>
          <p:cNvPr id="4" name="Slide Number Placeholder 3"/>
          <p:cNvSpPr>
            <a:spLocks noGrp="1"/>
          </p:cNvSpPr>
          <p:nvPr>
            <p:ph type="sldNum" sz="quarter" idx="5"/>
          </p:nvPr>
        </p:nvSpPr>
        <p:spPr/>
        <p:txBody>
          <a:bodyPr/>
          <a:lstStyle/>
          <a:p>
            <a:fld id="{D54216B5-ABB0-425F-AA84-B4A3AD6D932D}" type="slidenum">
              <a:rPr lang="en-IN" smtClean="0"/>
              <a:t>16</a:t>
            </a:fld>
            <a:endParaRPr lang="en-IN"/>
          </a:p>
        </p:txBody>
      </p:sp>
    </p:spTree>
    <p:extLst>
      <p:ext uri="{BB962C8B-B14F-4D97-AF65-F5344CB8AC3E}">
        <p14:creationId xmlns:p14="http://schemas.microsoft.com/office/powerpoint/2010/main" val="35524017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output will be the intermediate layer values</a:t>
            </a:r>
            <a:endParaRPr lang="en-IN" dirty="0"/>
          </a:p>
        </p:txBody>
      </p:sp>
      <p:sp>
        <p:nvSpPr>
          <p:cNvPr id="4" name="Slide Number Placeholder 3"/>
          <p:cNvSpPr>
            <a:spLocks noGrp="1"/>
          </p:cNvSpPr>
          <p:nvPr>
            <p:ph type="sldNum" sz="quarter" idx="5"/>
          </p:nvPr>
        </p:nvSpPr>
        <p:spPr/>
        <p:txBody>
          <a:bodyPr/>
          <a:lstStyle/>
          <a:p>
            <a:fld id="{D54216B5-ABB0-425F-AA84-B4A3AD6D932D}" type="slidenum">
              <a:rPr lang="en-IN" smtClean="0"/>
              <a:t>17</a:t>
            </a:fld>
            <a:endParaRPr lang="en-IN"/>
          </a:p>
        </p:txBody>
      </p:sp>
    </p:spTree>
    <p:extLst>
      <p:ext uri="{BB962C8B-B14F-4D97-AF65-F5344CB8AC3E}">
        <p14:creationId xmlns:p14="http://schemas.microsoft.com/office/powerpoint/2010/main" val="29450385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54216B5-ABB0-425F-AA84-B4A3AD6D932D}" type="slidenum">
              <a:rPr lang="en-IN" smtClean="0"/>
              <a:t>18</a:t>
            </a:fld>
            <a:endParaRPr lang="en-IN"/>
          </a:p>
        </p:txBody>
      </p:sp>
    </p:spTree>
    <p:extLst>
      <p:ext uri="{BB962C8B-B14F-4D97-AF65-F5344CB8AC3E}">
        <p14:creationId xmlns:p14="http://schemas.microsoft.com/office/powerpoint/2010/main" val="22335773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54216B5-ABB0-425F-AA84-B4A3AD6D932D}" type="slidenum">
              <a:rPr lang="en-IN" smtClean="0"/>
              <a:t>19</a:t>
            </a:fld>
            <a:endParaRPr lang="en-IN"/>
          </a:p>
        </p:txBody>
      </p:sp>
    </p:spTree>
    <p:extLst>
      <p:ext uri="{BB962C8B-B14F-4D97-AF65-F5344CB8AC3E}">
        <p14:creationId xmlns:p14="http://schemas.microsoft.com/office/powerpoint/2010/main" val="39288833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output will be the intermediate layer values</a:t>
            </a:r>
            <a:endParaRPr lang="en-IN" dirty="0"/>
          </a:p>
        </p:txBody>
      </p:sp>
      <p:sp>
        <p:nvSpPr>
          <p:cNvPr id="4" name="Slide Number Placeholder 3"/>
          <p:cNvSpPr>
            <a:spLocks noGrp="1"/>
          </p:cNvSpPr>
          <p:nvPr>
            <p:ph type="sldNum" sz="quarter" idx="5"/>
          </p:nvPr>
        </p:nvSpPr>
        <p:spPr/>
        <p:txBody>
          <a:bodyPr/>
          <a:lstStyle/>
          <a:p>
            <a:fld id="{D54216B5-ABB0-425F-AA84-B4A3AD6D932D}" type="slidenum">
              <a:rPr lang="en-IN" smtClean="0"/>
              <a:t>20</a:t>
            </a:fld>
            <a:endParaRPr lang="en-IN"/>
          </a:p>
        </p:txBody>
      </p:sp>
    </p:spTree>
    <p:extLst>
      <p:ext uri="{BB962C8B-B14F-4D97-AF65-F5344CB8AC3E}">
        <p14:creationId xmlns:p14="http://schemas.microsoft.com/office/powerpoint/2010/main" val="23330875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None/>
            </a:pPr>
            <a:r>
              <a:rPr lang="en-IN" b="0" i="0" dirty="0">
                <a:solidFill>
                  <a:srgbClr val="222222"/>
                </a:solidFill>
                <a:effectLst/>
                <a:latin typeface="Lato" panose="020F0502020204030203" pitchFamily="34" charset="0"/>
              </a:rPr>
              <a:t>Since CNNs can perform analysis on image and visuals, these can be used for any computer vision tasks like:</a:t>
            </a:r>
          </a:p>
          <a:p>
            <a:pPr algn="l">
              <a:buFont typeface="Arial" panose="020B0604020202020204" pitchFamily="34" charset="0"/>
              <a:buNone/>
            </a:pPr>
            <a:endParaRPr lang="en-IN" b="0" i="0" dirty="0">
              <a:solidFill>
                <a:srgbClr val="222222"/>
              </a:solidFill>
              <a:effectLst/>
              <a:latin typeface="Lato" panose="020F0502020204030203" pitchFamily="34" charset="0"/>
            </a:endParaRPr>
          </a:p>
          <a:p>
            <a:pPr marL="171450" indent="-171450" algn="l">
              <a:buFont typeface="Arial" panose="020B0604020202020204" pitchFamily="34" charset="0"/>
              <a:buChar char="•"/>
            </a:pPr>
            <a:r>
              <a:rPr lang="en-IN" b="0" i="0" dirty="0">
                <a:solidFill>
                  <a:srgbClr val="222222"/>
                </a:solidFill>
                <a:effectLst/>
                <a:latin typeface="Lato" panose="020F0502020204030203" pitchFamily="34" charset="0"/>
              </a:rPr>
              <a:t>Image recognition and Image classification</a:t>
            </a:r>
          </a:p>
          <a:p>
            <a:pPr marL="171450" indent="-171450" algn="l">
              <a:buFont typeface="Arial" panose="020B0604020202020204" pitchFamily="34" charset="0"/>
              <a:buChar char="•"/>
            </a:pPr>
            <a:r>
              <a:rPr lang="en-IN" b="0" i="0" dirty="0">
                <a:solidFill>
                  <a:srgbClr val="222222"/>
                </a:solidFill>
                <a:effectLst/>
                <a:latin typeface="Lato" panose="020F0502020204030203" pitchFamily="34" charset="0"/>
              </a:rPr>
              <a:t>Object detection</a:t>
            </a:r>
          </a:p>
          <a:p>
            <a:pPr marL="171450" indent="-171450" algn="l">
              <a:buFont typeface="Arial" panose="020B0604020202020204" pitchFamily="34" charset="0"/>
              <a:buChar char="•"/>
            </a:pPr>
            <a:r>
              <a:rPr lang="en-IN" b="0" i="0" dirty="0">
                <a:solidFill>
                  <a:srgbClr val="222222"/>
                </a:solidFill>
                <a:effectLst/>
                <a:latin typeface="Lato" panose="020F0502020204030203" pitchFamily="34" charset="0"/>
              </a:rPr>
              <a:t>Recognition of faces, etc.</a:t>
            </a:r>
          </a:p>
          <a:p>
            <a:endParaRPr lang="en-IN" dirty="0"/>
          </a:p>
          <a:p>
            <a:r>
              <a:rPr lang="en-US" b="0" i="0" dirty="0">
                <a:solidFill>
                  <a:srgbClr val="222222"/>
                </a:solidFill>
                <a:effectLst/>
                <a:latin typeface="Lato" panose="020F0502020204030203" pitchFamily="34" charset="0"/>
              </a:rPr>
              <a:t>CNN takes an image as an input, processes it, and classifies it under certain categories.</a:t>
            </a:r>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4216B5-ABB0-425F-AA84-B4A3AD6D932D}"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7690473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32629"/>
                </a:solidFill>
                <a:effectLst/>
                <a:latin typeface="-apple-system"/>
              </a:rPr>
              <a:t>"Weight sharing" means when we apply this 2x2 filter to our 3x3 input, we reuse the same four weights given by the filter across the entire input. </a:t>
            </a:r>
          </a:p>
          <a:p>
            <a:r>
              <a:rPr lang="en-US" b="0" i="0" dirty="0">
                <a:solidFill>
                  <a:srgbClr val="232629"/>
                </a:solidFill>
                <a:effectLst/>
                <a:latin typeface="-apple-system"/>
              </a:rPr>
              <a:t>Unrolling F to beta, it is just four weights. </a:t>
            </a:r>
          </a:p>
          <a:p>
            <a:r>
              <a:rPr lang="en-US" b="0" i="0" dirty="0">
                <a:solidFill>
                  <a:srgbClr val="232629"/>
                </a:solidFill>
                <a:effectLst/>
                <a:latin typeface="-apple-system"/>
              </a:rPr>
              <a:t>F*X denoting convolution is just applying these weights on our input image four times.</a:t>
            </a:r>
          </a:p>
          <a:p>
            <a:r>
              <a:rPr lang="en-US" b="0" i="0" dirty="0">
                <a:solidFill>
                  <a:srgbClr val="232629"/>
                </a:solidFill>
                <a:effectLst/>
                <a:latin typeface="-apple-system"/>
              </a:rPr>
              <a:t>The alternative would be each filter application having its own set of inputs (which would really be a separate filter for each region of the image lets say beta1, beta2, beta3, beta4), giving a total of 16 weights, or we can visualize it as having a dense layer with 4 nodes giving 36 weights.</a:t>
            </a:r>
          </a:p>
          <a:p>
            <a:endParaRPr lang="en-US" b="0" i="0" dirty="0">
              <a:solidFill>
                <a:srgbClr val="232629"/>
              </a:solidFill>
              <a:effectLst/>
              <a:latin typeface="-apple-system"/>
            </a:endParaRPr>
          </a:p>
          <a:p>
            <a:r>
              <a:rPr lang="en-US" b="0" i="0" dirty="0">
                <a:solidFill>
                  <a:srgbClr val="232629"/>
                </a:solidFill>
                <a:effectLst/>
                <a:latin typeface="-apple-system"/>
              </a:rPr>
              <a:t>So using CNN, we have reduced the num of weights from 9 (ANN) to 4(CNN).</a:t>
            </a:r>
          </a:p>
        </p:txBody>
      </p:sp>
      <p:sp>
        <p:nvSpPr>
          <p:cNvPr id="4" name="Slide Number Placeholder 3"/>
          <p:cNvSpPr>
            <a:spLocks noGrp="1"/>
          </p:cNvSpPr>
          <p:nvPr>
            <p:ph type="sldNum" sz="quarter" idx="5"/>
          </p:nvPr>
        </p:nvSpPr>
        <p:spPr/>
        <p:txBody>
          <a:bodyPr/>
          <a:lstStyle/>
          <a:p>
            <a:fld id="{D54216B5-ABB0-425F-AA84-B4A3AD6D932D}" type="slidenum">
              <a:rPr lang="en-IN" smtClean="0"/>
              <a:t>21</a:t>
            </a:fld>
            <a:endParaRPr lang="en-IN"/>
          </a:p>
        </p:txBody>
      </p:sp>
    </p:spTree>
    <p:extLst>
      <p:ext uri="{BB962C8B-B14F-4D97-AF65-F5344CB8AC3E}">
        <p14:creationId xmlns:p14="http://schemas.microsoft.com/office/powerpoint/2010/main" val="390358393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32629"/>
                </a:solidFill>
                <a:effectLst/>
                <a:latin typeface="-apple-system"/>
              </a:rPr>
              <a:t>Sharing weights in this way significantly reduces the number of weights we have to learn, making it easier to learn very deep architectures, and additionally allows us to learn features that are agnostic to what region of the input is being considered.</a:t>
            </a:r>
          </a:p>
          <a:p>
            <a:endParaRPr lang="en-US" b="0" i="0" dirty="0">
              <a:solidFill>
                <a:srgbClr val="232629"/>
              </a:solidFill>
              <a:effectLst/>
              <a:latin typeface="-apple-system"/>
            </a:endParaRPr>
          </a:p>
          <a:p>
            <a:r>
              <a:rPr lang="en-US" b="0" i="0" dirty="0">
                <a:solidFill>
                  <a:srgbClr val="232629"/>
                </a:solidFill>
                <a:effectLst/>
                <a:latin typeface="-apple-system"/>
              </a:rPr>
              <a:t>Here we see a 3x3 filter convolving over a 5x5 image, and the filter weights illustrated by the green/blue window show the same weights are used. Only 9 weights are needed to be learned</a:t>
            </a:r>
            <a:endParaRPr lang="en-IN" dirty="0"/>
          </a:p>
        </p:txBody>
      </p:sp>
      <p:sp>
        <p:nvSpPr>
          <p:cNvPr id="4" name="Slide Number Placeholder 3"/>
          <p:cNvSpPr>
            <a:spLocks noGrp="1"/>
          </p:cNvSpPr>
          <p:nvPr>
            <p:ph type="sldNum" sz="quarter" idx="5"/>
          </p:nvPr>
        </p:nvSpPr>
        <p:spPr/>
        <p:txBody>
          <a:bodyPr/>
          <a:lstStyle/>
          <a:p>
            <a:fld id="{D54216B5-ABB0-425F-AA84-B4A3AD6D932D}" type="slidenum">
              <a:rPr lang="en-IN" smtClean="0"/>
              <a:t>22</a:t>
            </a:fld>
            <a:endParaRPr lang="en-IN"/>
          </a:p>
        </p:txBody>
      </p:sp>
    </p:spTree>
    <p:extLst>
      <p:ext uri="{BB962C8B-B14F-4D97-AF65-F5344CB8AC3E}">
        <p14:creationId xmlns:p14="http://schemas.microsoft.com/office/powerpoint/2010/main" val="34800819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54216B5-ABB0-425F-AA84-B4A3AD6D932D}" type="slidenum">
              <a:rPr lang="en-IN" smtClean="0"/>
              <a:t>23</a:t>
            </a:fld>
            <a:endParaRPr lang="en-IN"/>
          </a:p>
        </p:txBody>
      </p:sp>
    </p:spTree>
    <p:extLst>
      <p:ext uri="{BB962C8B-B14F-4D97-AF65-F5344CB8AC3E}">
        <p14:creationId xmlns:p14="http://schemas.microsoft.com/office/powerpoint/2010/main" val="187820264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54216B5-ABB0-425F-AA84-B4A3AD6D932D}" type="slidenum">
              <a:rPr lang="en-IN" smtClean="0"/>
              <a:t>24</a:t>
            </a:fld>
            <a:endParaRPr lang="en-IN"/>
          </a:p>
        </p:txBody>
      </p:sp>
    </p:spTree>
    <p:extLst>
      <p:ext uri="{BB962C8B-B14F-4D97-AF65-F5344CB8AC3E}">
        <p14:creationId xmlns:p14="http://schemas.microsoft.com/office/powerpoint/2010/main" val="62442841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6x6 matrix looks like the image below where half is white (brighter intensity values) and the second is grey (darker intensity values)</a:t>
            </a:r>
          </a:p>
          <a:p>
            <a:r>
              <a:rPr lang="en-US" dirty="0"/>
              <a:t>We can say that in the middle of white and gray is an edge, which lets transition from white to gray</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3x3 filter used here is used to detect vertical edges in an image. This filter is known as vertical edge detector filter.</a:t>
            </a:r>
          </a:p>
          <a:p>
            <a:r>
              <a:rPr lang="en-US" dirty="0"/>
              <a:t>Similarly, the 3x3 filter can be visualized like this. So we have taken this matrix to detect edges, so basically, bright pixels on the left, no matter what is in the middle, and then dark pixels on the right.</a:t>
            </a:r>
          </a:p>
          <a:p>
            <a:endParaRPr lang="en-US" dirty="0"/>
          </a:p>
          <a:p>
            <a:r>
              <a:rPr lang="en-US" dirty="0"/>
              <a:t>After convolution, we get the matrix on the right. The right matrix can be visualized as the image below clear shows the edge in the middle.</a:t>
            </a:r>
          </a:p>
          <a:p>
            <a:endParaRPr lang="en-US" dirty="0"/>
          </a:p>
          <a:p>
            <a:r>
              <a:rPr lang="en-US" dirty="0"/>
              <a:t>Here we have used a small image, but if we take a large image, and you experiment with it to find the vertical edges, you see, it is doing a good job.</a:t>
            </a:r>
          </a:p>
          <a:p>
            <a:r>
              <a:rPr lang="en-US" dirty="0"/>
              <a:t>And it </a:t>
            </a:r>
            <a:r>
              <a:rPr lang="en-US" dirty="0" err="1"/>
              <a:t>doesnot</a:t>
            </a:r>
            <a:r>
              <a:rPr lang="en-US" dirty="0"/>
              <a:t> matter, if we have dark pixels on the left and white on the right in the image, we will still be able to detect the edges. (Try it out by swapping 10s on the right and 0s on the left and then apply convolution filter, you will get the same output result.). So basically, whenever there is a transition from light to dark or vice-versa, this filter can detect the edge.</a:t>
            </a:r>
            <a:endParaRPr lang="en-IN" dirty="0"/>
          </a:p>
        </p:txBody>
      </p:sp>
      <p:sp>
        <p:nvSpPr>
          <p:cNvPr id="4" name="Slide Number Placeholder 3"/>
          <p:cNvSpPr>
            <a:spLocks noGrp="1"/>
          </p:cNvSpPr>
          <p:nvPr>
            <p:ph type="sldNum" sz="quarter" idx="5"/>
          </p:nvPr>
        </p:nvSpPr>
        <p:spPr/>
        <p:txBody>
          <a:bodyPr/>
          <a:lstStyle/>
          <a:p>
            <a:fld id="{D54216B5-ABB0-425F-AA84-B4A3AD6D932D}" type="slidenum">
              <a:rPr lang="en-IN" smtClean="0"/>
              <a:t>25</a:t>
            </a:fld>
            <a:endParaRPr lang="en-IN"/>
          </a:p>
        </p:txBody>
      </p:sp>
    </p:spTree>
    <p:extLst>
      <p:ext uri="{BB962C8B-B14F-4D97-AF65-F5344CB8AC3E}">
        <p14:creationId xmlns:p14="http://schemas.microsoft.com/office/powerpoint/2010/main" val="240262934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a:solidFill>
                  <a:srgbClr val="292929"/>
                </a:solidFill>
                <a:effectLst/>
                <a:latin typeface="charter"/>
              </a:rPr>
              <a:t>Blurring the image:</a:t>
            </a:r>
          </a:p>
          <a:p>
            <a:pPr algn="l"/>
            <a:r>
              <a:rPr lang="en-US" b="1" i="0" dirty="0">
                <a:solidFill>
                  <a:srgbClr val="292929"/>
                </a:solidFill>
                <a:effectLst/>
                <a:latin typeface="source-serif-pro"/>
              </a:rPr>
              <a:t>Since all the weights are 1/9 that means the re-estimated value of each and every pixel would be 1/9th of its original value. This kernel is taking the average of all the 9 pixels over which this kernel would be placed.</a:t>
            </a:r>
            <a:endParaRPr lang="en-US" b="0" i="0" dirty="0">
              <a:solidFill>
                <a:srgbClr val="292929"/>
              </a:solidFill>
              <a:effectLst/>
              <a:latin typeface="source-serif-pro"/>
            </a:endParaRPr>
          </a:p>
          <a:p>
            <a:pPr algn="l"/>
            <a:r>
              <a:rPr lang="en-US" b="0" i="0" dirty="0">
                <a:solidFill>
                  <a:srgbClr val="292929"/>
                </a:solidFill>
                <a:effectLst/>
                <a:latin typeface="source-serif-pro"/>
              </a:rPr>
              <a:t>That means for each pixel/color in the image, if we take the average (divide the weighted sum value by 9), it would dilute the value/blurs the image and the output we get by applying this convolutional operation is: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i="0" dirty="0">
              <a:solidFill>
                <a:srgbClr val="292929"/>
              </a:solidFill>
              <a:effectLst/>
              <a:latin typeface="charter"/>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a:solidFill>
                  <a:srgbClr val="292929"/>
                </a:solidFill>
                <a:effectLst/>
                <a:latin typeface="charter"/>
              </a:rPr>
              <a:t>Sharpening image:</a:t>
            </a:r>
          </a:p>
          <a:p>
            <a:pPr algn="l"/>
            <a:r>
              <a:rPr lang="en-US" b="0" i="0" dirty="0">
                <a:solidFill>
                  <a:srgbClr val="292929"/>
                </a:solidFill>
                <a:effectLst/>
                <a:latin typeface="source-serif-pro"/>
              </a:rPr>
              <a:t>we are using 5 as the weight for the central pixel and 0 for the all the boundary pixels and -1 for the remaining pixels, so the net effect would be that the value/color intensity of the central pixel is boosted and its neighborhood information is getting subtracted so the result of this is that it sharpens the image.</a:t>
            </a:r>
          </a:p>
          <a:p>
            <a:br>
              <a:rPr lang="en-US" dirty="0"/>
            </a:br>
            <a:endParaRPr lang="en-US" b="0" i="0" dirty="0">
              <a:solidFill>
                <a:srgbClr val="292929"/>
              </a:solidFill>
              <a:effectLst/>
              <a:latin typeface="charter"/>
            </a:endParaRPr>
          </a:p>
        </p:txBody>
      </p:sp>
      <p:sp>
        <p:nvSpPr>
          <p:cNvPr id="4" name="Slide Number Placeholder 3"/>
          <p:cNvSpPr>
            <a:spLocks noGrp="1"/>
          </p:cNvSpPr>
          <p:nvPr>
            <p:ph type="sldNum" sz="quarter" idx="5"/>
          </p:nvPr>
        </p:nvSpPr>
        <p:spPr/>
        <p:txBody>
          <a:bodyPr/>
          <a:lstStyle/>
          <a:p>
            <a:fld id="{D54216B5-ABB0-425F-AA84-B4A3AD6D932D}" type="slidenum">
              <a:rPr lang="en-IN" smtClean="0"/>
              <a:t>26</a:t>
            </a:fld>
            <a:endParaRPr lang="en-IN"/>
          </a:p>
        </p:txBody>
      </p:sp>
    </p:spTree>
    <p:extLst>
      <p:ext uri="{BB962C8B-B14F-4D97-AF65-F5344CB8AC3E}">
        <p14:creationId xmlns:p14="http://schemas.microsoft.com/office/powerpoint/2010/main" val="126753981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54216B5-ABB0-425F-AA84-B4A3AD6D932D}" type="slidenum">
              <a:rPr lang="en-IN" smtClean="0"/>
              <a:t>27</a:t>
            </a:fld>
            <a:endParaRPr lang="en-IN"/>
          </a:p>
        </p:txBody>
      </p:sp>
    </p:spTree>
    <p:extLst>
      <p:ext uri="{BB962C8B-B14F-4D97-AF65-F5344CB8AC3E}">
        <p14:creationId xmlns:p14="http://schemas.microsoft.com/office/powerpoint/2010/main" val="209358841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training the CNN, we learn values of the filter, that is, weights.</a:t>
            </a:r>
          </a:p>
          <a:p>
            <a:r>
              <a:rPr lang="en-US" b="0" i="0" dirty="0">
                <a:solidFill>
                  <a:srgbClr val="555555"/>
                </a:solidFill>
                <a:effectLst/>
                <a:latin typeface="Helvetica Neue"/>
              </a:rPr>
              <a:t>The network will learn what types of features to extract from the input. Specifically, training under stochastic gradient descent, the network is forced to learn to extract features from the image that minimize the loss for the specific task the network is being trained to solve, e.g. extract features that are the most useful for classifying images as dogs or cats.</a:t>
            </a:r>
            <a:endParaRPr lang="en-IN" dirty="0"/>
          </a:p>
        </p:txBody>
      </p:sp>
      <p:sp>
        <p:nvSpPr>
          <p:cNvPr id="4" name="Slide Number Placeholder 3"/>
          <p:cNvSpPr>
            <a:spLocks noGrp="1"/>
          </p:cNvSpPr>
          <p:nvPr>
            <p:ph type="sldNum" sz="quarter" idx="5"/>
          </p:nvPr>
        </p:nvSpPr>
        <p:spPr/>
        <p:txBody>
          <a:bodyPr/>
          <a:lstStyle/>
          <a:p>
            <a:fld id="{D54216B5-ABB0-425F-AA84-B4A3AD6D932D}" type="slidenum">
              <a:rPr lang="en-IN" smtClean="0"/>
              <a:t>28</a:t>
            </a:fld>
            <a:endParaRPr lang="en-IN"/>
          </a:p>
        </p:txBody>
      </p:sp>
    </p:spTree>
    <p:extLst>
      <p:ext uri="{BB962C8B-B14F-4D97-AF65-F5344CB8AC3E}">
        <p14:creationId xmlns:p14="http://schemas.microsoft.com/office/powerpoint/2010/main" val="101421899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training the CNN, we learn values of the filter, that is, weights.</a:t>
            </a:r>
          </a:p>
          <a:p>
            <a:r>
              <a:rPr lang="en-US" b="0" i="0" dirty="0">
                <a:solidFill>
                  <a:srgbClr val="555555"/>
                </a:solidFill>
                <a:effectLst/>
                <a:latin typeface="Helvetica Neue"/>
              </a:rPr>
              <a:t>The network will learn what types of features to extract from the input. Specifically, training under stochastic gradient descent, the network is forced to learn to extract features from the image that minimize the loss for the specific task the network is being trained to solve, e.g. extract features that are the most useful for classifying images as dogs or cats.</a:t>
            </a:r>
            <a:endParaRPr lang="en-IN" dirty="0"/>
          </a:p>
        </p:txBody>
      </p:sp>
      <p:sp>
        <p:nvSpPr>
          <p:cNvPr id="4" name="Slide Number Placeholder 3"/>
          <p:cNvSpPr>
            <a:spLocks noGrp="1"/>
          </p:cNvSpPr>
          <p:nvPr>
            <p:ph type="sldNum" sz="quarter" idx="5"/>
          </p:nvPr>
        </p:nvSpPr>
        <p:spPr/>
        <p:txBody>
          <a:bodyPr/>
          <a:lstStyle/>
          <a:p>
            <a:fld id="{D54216B5-ABB0-425F-AA84-B4A3AD6D932D}" type="slidenum">
              <a:rPr lang="en-IN" smtClean="0"/>
              <a:t>29</a:t>
            </a:fld>
            <a:endParaRPr lang="en-IN"/>
          </a:p>
        </p:txBody>
      </p:sp>
    </p:spTree>
    <p:extLst>
      <p:ext uri="{BB962C8B-B14F-4D97-AF65-F5344CB8AC3E}">
        <p14:creationId xmlns:p14="http://schemas.microsoft.com/office/powerpoint/2010/main" val="284021914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54216B5-ABB0-425F-AA84-B4A3AD6D932D}" type="slidenum">
              <a:rPr lang="en-IN" smtClean="0"/>
              <a:t>30</a:t>
            </a:fld>
            <a:endParaRPr lang="en-IN"/>
          </a:p>
        </p:txBody>
      </p:sp>
    </p:spTree>
    <p:extLst>
      <p:ext uri="{BB962C8B-B14F-4D97-AF65-F5344CB8AC3E}">
        <p14:creationId xmlns:p14="http://schemas.microsoft.com/office/powerpoint/2010/main" val="15096300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Computer vision tasks. </a:t>
            </a:r>
          </a:p>
          <a:p>
            <a:r>
              <a:rPr lang="en-US" sz="1800" b="0" i="0" u="none" strike="noStrike" baseline="0" dirty="0">
                <a:solidFill>
                  <a:srgbClr val="000000"/>
                </a:solidFill>
                <a:latin typeface="Lato" panose="020F0502020204030203" pitchFamily="34" charset="0"/>
              </a:rPr>
              <a:t>Face recognition, all of us are familiar with this, this features is available on our mobile phones where we can unlock the phone using our face</a:t>
            </a:r>
          </a:p>
          <a:p>
            <a:r>
              <a:rPr lang="en-US" sz="1800" b="0" i="0" u="none" strike="noStrike" baseline="0" dirty="0">
                <a:solidFill>
                  <a:srgbClr val="000000"/>
                </a:solidFill>
                <a:latin typeface="Lato" panose="020F0502020204030203" pitchFamily="34" charset="0"/>
              </a:rPr>
              <a:t>Object detection: Task is to detect the object and its position. If we are building a self driven car, we need this feature in our car to detect the nearby objects accurately. Objects are detected by drawing boxes around them. Boxes help in recognizing where in the picture are these objects.</a:t>
            </a:r>
          </a:p>
          <a:p>
            <a:r>
              <a:rPr lang="en-US" sz="1800" b="0" i="0" u="none" strike="noStrike" baseline="0" dirty="0">
                <a:solidFill>
                  <a:srgbClr val="000000"/>
                </a:solidFill>
                <a:latin typeface="Lato" panose="020F0502020204030203" pitchFamily="34" charset="0"/>
              </a:rPr>
              <a:t>Style transfer is where you have an image and want to restyle it, so the below image shows the style, and the original image is styled by sec image.</a:t>
            </a:r>
          </a:p>
          <a:p>
            <a:r>
              <a:rPr lang="en-US" sz="1800" b="0" i="0" u="none" strike="noStrike" baseline="0" dirty="0">
                <a:solidFill>
                  <a:srgbClr val="000000"/>
                </a:solidFill>
                <a:latin typeface="Lato" panose="020F0502020204030203" pitchFamily="34" charset="0"/>
              </a:rPr>
              <a:t>One major problem with computer vision problems is that the input data can get really big. </a:t>
            </a:r>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4216B5-ABB0-425F-AA84-B4A3AD6D932D}"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210122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none" strike="noStrike" baseline="0" dirty="0">
                <a:solidFill>
                  <a:srgbClr val="000000"/>
                </a:solidFill>
                <a:latin typeface="Lato" panose="020F0502020204030203" pitchFamily="34" charset="0"/>
              </a:rPr>
              <a:t>This way we don’t lose a lot of information and the image does not shrink either.</a:t>
            </a:r>
            <a:endParaRPr lang="en-IN" b="0" dirty="0"/>
          </a:p>
          <a:p>
            <a:r>
              <a:rPr lang="en-IN" b="0" dirty="0"/>
              <a:t>Here applying 3x3 filter on 5x5 input with padding leads to 5x5 output. (Same dimension)</a:t>
            </a:r>
          </a:p>
          <a:p>
            <a:endParaRPr lang="en-IN" b="0" dirty="0"/>
          </a:p>
          <a:p>
            <a:r>
              <a:rPr lang="en-IN" b="0" dirty="0"/>
              <a:t>Application: Localization in object detection</a:t>
            </a:r>
          </a:p>
        </p:txBody>
      </p:sp>
      <p:sp>
        <p:nvSpPr>
          <p:cNvPr id="4" name="Slide Number Placeholder 3"/>
          <p:cNvSpPr>
            <a:spLocks noGrp="1"/>
          </p:cNvSpPr>
          <p:nvPr>
            <p:ph type="sldNum" sz="quarter" idx="5"/>
          </p:nvPr>
        </p:nvSpPr>
        <p:spPr/>
        <p:txBody>
          <a:bodyPr/>
          <a:lstStyle/>
          <a:p>
            <a:fld id="{D54216B5-ABB0-425F-AA84-B4A3AD6D932D}" type="slidenum">
              <a:rPr lang="en-IN" smtClean="0"/>
              <a:t>31</a:t>
            </a:fld>
            <a:endParaRPr lang="en-IN"/>
          </a:p>
        </p:txBody>
      </p:sp>
    </p:spTree>
    <p:extLst>
      <p:ext uri="{BB962C8B-B14F-4D97-AF65-F5344CB8AC3E}">
        <p14:creationId xmlns:p14="http://schemas.microsoft.com/office/powerpoint/2010/main" val="147838735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do stride when the input image size is too big and we want smaller feature maps</a:t>
            </a:r>
            <a:endParaRPr lang="en-IN" dirty="0"/>
          </a:p>
        </p:txBody>
      </p:sp>
      <p:sp>
        <p:nvSpPr>
          <p:cNvPr id="4" name="Slide Number Placeholder 3"/>
          <p:cNvSpPr>
            <a:spLocks noGrp="1"/>
          </p:cNvSpPr>
          <p:nvPr>
            <p:ph type="sldNum" sz="quarter" idx="5"/>
          </p:nvPr>
        </p:nvSpPr>
        <p:spPr/>
        <p:txBody>
          <a:bodyPr/>
          <a:lstStyle/>
          <a:p>
            <a:fld id="{D54216B5-ABB0-425F-AA84-B4A3AD6D932D}" type="slidenum">
              <a:rPr lang="en-IN" smtClean="0"/>
              <a:t>32</a:t>
            </a:fld>
            <a:endParaRPr lang="en-IN"/>
          </a:p>
        </p:txBody>
      </p:sp>
    </p:spTree>
    <p:extLst>
      <p:ext uri="{BB962C8B-B14F-4D97-AF65-F5344CB8AC3E}">
        <p14:creationId xmlns:p14="http://schemas.microsoft.com/office/powerpoint/2010/main" val="61597819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we consider a grayscale image, channel is 1</a:t>
            </a:r>
          </a:p>
          <a:p>
            <a:r>
              <a:rPr lang="en-US" dirty="0"/>
              <a:t>For RGB image, we have three channels.</a:t>
            </a:r>
          </a:p>
          <a:p>
            <a:endParaRPr lang="en-IN" sz="1800" b="0" i="0" u="none" strike="noStrike" baseline="0" dirty="0">
              <a:solidFill>
                <a:srgbClr val="000000"/>
              </a:solidFill>
              <a:latin typeface="Lato" panose="020F0502020204030203" pitchFamily="34" charset="0"/>
            </a:endParaRPr>
          </a:p>
          <a:p>
            <a:pPr algn="l">
              <a:buFont typeface="Arial" panose="020B0604020202020204" pitchFamily="34" charset="0"/>
              <a:buChar char="•"/>
            </a:pPr>
            <a:r>
              <a:rPr lang="en-US" sz="2800" b="0" i="0" dirty="0">
                <a:solidFill>
                  <a:srgbClr val="292929"/>
                </a:solidFill>
                <a:effectLst/>
                <a:latin typeface="source-serif-pro"/>
              </a:rPr>
              <a:t>Input is 3D</a:t>
            </a:r>
          </a:p>
          <a:p>
            <a:pPr algn="l">
              <a:buFont typeface="Arial" panose="020B0604020202020204" pitchFamily="34" charset="0"/>
              <a:buChar char="•"/>
            </a:pPr>
            <a:r>
              <a:rPr lang="en-US" sz="2800" b="0" i="0" dirty="0">
                <a:solidFill>
                  <a:srgbClr val="292929"/>
                </a:solidFill>
                <a:effectLst/>
                <a:latin typeface="source-serif-pro"/>
              </a:rPr>
              <a:t>The filter is also 3D</a:t>
            </a:r>
          </a:p>
          <a:p>
            <a:pPr algn="l">
              <a:buFont typeface="Arial" panose="020B0604020202020204" pitchFamily="34" charset="0"/>
              <a:buChar char="•"/>
            </a:pPr>
            <a:r>
              <a:rPr lang="en-US" sz="2800" b="0" i="0" dirty="0">
                <a:solidFill>
                  <a:srgbClr val="292929"/>
                </a:solidFill>
                <a:effectLst/>
                <a:latin typeface="source-serif-pro"/>
              </a:rPr>
              <a:t>The convolutional operation that we perform is 2D as we are sliding the filter horizontally and vertically and not along the depth</a:t>
            </a:r>
          </a:p>
          <a:p>
            <a:pPr algn="l">
              <a:buFont typeface="Arial" panose="020B0604020202020204" pitchFamily="34" charset="0"/>
              <a:buChar char="•"/>
            </a:pPr>
            <a:r>
              <a:rPr lang="en-US" sz="2800" b="0" i="0" dirty="0">
                <a:solidFill>
                  <a:srgbClr val="292929"/>
                </a:solidFill>
                <a:effectLst/>
                <a:latin typeface="source-serif-pro"/>
              </a:rPr>
              <a:t>This is because the depth of the filter is the same as the depth of the input</a:t>
            </a:r>
          </a:p>
          <a:p>
            <a:endParaRPr lang="en-IN" sz="1800" b="0" i="0" u="none" strike="noStrike" baseline="0" dirty="0">
              <a:solidFill>
                <a:srgbClr val="000000"/>
              </a:solidFill>
              <a:latin typeface="Lato" panose="020F0502020204030203" pitchFamily="34" charset="0"/>
            </a:endParaRPr>
          </a:p>
        </p:txBody>
      </p:sp>
      <p:sp>
        <p:nvSpPr>
          <p:cNvPr id="4" name="Slide Number Placeholder 3"/>
          <p:cNvSpPr>
            <a:spLocks noGrp="1"/>
          </p:cNvSpPr>
          <p:nvPr>
            <p:ph type="sldNum" sz="quarter" idx="5"/>
          </p:nvPr>
        </p:nvSpPr>
        <p:spPr/>
        <p:txBody>
          <a:bodyPr/>
          <a:lstStyle/>
          <a:p>
            <a:fld id="{D54216B5-ABB0-425F-AA84-B4A3AD6D932D}" type="slidenum">
              <a:rPr lang="en-IN" smtClean="0"/>
              <a:t>33</a:t>
            </a:fld>
            <a:endParaRPr lang="en-IN"/>
          </a:p>
        </p:txBody>
      </p:sp>
    </p:spTree>
    <p:extLst>
      <p:ext uri="{BB962C8B-B14F-4D97-AF65-F5344CB8AC3E}">
        <p14:creationId xmlns:p14="http://schemas.microsoft.com/office/powerpoint/2010/main" val="40040234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none" strike="noStrike" baseline="0" dirty="0">
                <a:solidFill>
                  <a:srgbClr val="000000"/>
                </a:solidFill>
                <a:latin typeface="Lato" panose="020F0502020204030203" pitchFamily="34" charset="0"/>
              </a:rPr>
              <a:t>We can use multiple filters as well. </a:t>
            </a:r>
          </a:p>
          <a:p>
            <a:r>
              <a:rPr lang="en-US" sz="1800" b="0" i="0" u="none" strike="noStrike" baseline="0" dirty="0">
                <a:solidFill>
                  <a:srgbClr val="000000"/>
                </a:solidFill>
                <a:latin typeface="Lato" panose="020F0502020204030203" pitchFamily="34" charset="0"/>
              </a:rPr>
              <a:t>Let’s say the first filter will detect vertical edges and</a:t>
            </a:r>
          </a:p>
          <a:p>
            <a:r>
              <a:rPr lang="en-US" sz="1800" b="0" i="0" u="none" strike="noStrike" baseline="0" dirty="0">
                <a:solidFill>
                  <a:srgbClr val="000000"/>
                </a:solidFill>
                <a:latin typeface="Lato" panose="020F0502020204030203" pitchFamily="34" charset="0"/>
              </a:rPr>
              <a:t>the second filter will detect horizontal edges from the image. </a:t>
            </a:r>
          </a:p>
          <a:p>
            <a:r>
              <a:rPr lang="en-US" sz="1800" b="0" i="0" u="none" strike="noStrike" baseline="0" dirty="0">
                <a:solidFill>
                  <a:srgbClr val="000000"/>
                </a:solidFill>
                <a:latin typeface="Lato" panose="020F0502020204030203" pitchFamily="34" charset="0"/>
              </a:rPr>
              <a:t>If we use multiple filters, the output dimension will change. So, instead of having a 4 X 4 output as in the above example, we would have a 4 X 4 X 2 output (if we have used 2filters):</a:t>
            </a:r>
            <a:endParaRPr lang="en-IN" dirty="0"/>
          </a:p>
        </p:txBody>
      </p:sp>
      <p:sp>
        <p:nvSpPr>
          <p:cNvPr id="4" name="Slide Number Placeholder 3"/>
          <p:cNvSpPr>
            <a:spLocks noGrp="1"/>
          </p:cNvSpPr>
          <p:nvPr>
            <p:ph type="sldNum" sz="quarter" idx="5"/>
          </p:nvPr>
        </p:nvSpPr>
        <p:spPr/>
        <p:txBody>
          <a:bodyPr/>
          <a:lstStyle/>
          <a:p>
            <a:fld id="{D54216B5-ABB0-425F-AA84-B4A3AD6D932D}" type="slidenum">
              <a:rPr lang="en-IN" smtClean="0"/>
              <a:t>34</a:t>
            </a:fld>
            <a:endParaRPr lang="en-IN"/>
          </a:p>
        </p:txBody>
      </p:sp>
    </p:spTree>
    <p:extLst>
      <p:ext uri="{BB962C8B-B14F-4D97-AF65-F5344CB8AC3E}">
        <p14:creationId xmlns:p14="http://schemas.microsoft.com/office/powerpoint/2010/main" val="5524605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54216B5-ABB0-425F-AA84-B4A3AD6D932D}" type="slidenum">
              <a:rPr lang="en-IN" smtClean="0"/>
              <a:t>35</a:t>
            </a:fld>
            <a:endParaRPr lang="en-IN"/>
          </a:p>
        </p:txBody>
      </p:sp>
    </p:spTree>
    <p:extLst>
      <p:ext uri="{BB962C8B-B14F-4D97-AF65-F5344CB8AC3E}">
        <p14:creationId xmlns:p14="http://schemas.microsoft.com/office/powerpoint/2010/main" val="100207652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Nc determining the depth, the depth of input image and of filter will be the same.</a:t>
            </a:r>
          </a:p>
          <a:p>
            <a:r>
              <a:rPr lang="en-US" dirty="0"/>
              <a:t>Depending upon the num of filters we have applied, we get the output of same depth. If we apply 100 filters, we get output of depth 100.</a:t>
            </a:r>
            <a:endParaRPr lang="en-IN" dirty="0"/>
          </a:p>
        </p:txBody>
      </p:sp>
      <p:sp>
        <p:nvSpPr>
          <p:cNvPr id="4" name="Slide Number Placeholder 3"/>
          <p:cNvSpPr>
            <a:spLocks noGrp="1"/>
          </p:cNvSpPr>
          <p:nvPr>
            <p:ph type="sldNum" sz="quarter" idx="5"/>
          </p:nvPr>
        </p:nvSpPr>
        <p:spPr/>
        <p:txBody>
          <a:bodyPr/>
          <a:lstStyle/>
          <a:p>
            <a:fld id="{D54216B5-ABB0-425F-AA84-B4A3AD6D932D}" type="slidenum">
              <a:rPr lang="en-IN" smtClean="0"/>
              <a:t>36</a:t>
            </a:fld>
            <a:endParaRPr lang="en-IN"/>
          </a:p>
        </p:txBody>
      </p:sp>
    </p:spTree>
    <p:extLst>
      <p:ext uri="{BB962C8B-B14F-4D97-AF65-F5344CB8AC3E}">
        <p14:creationId xmlns:p14="http://schemas.microsoft.com/office/powerpoint/2010/main" val="275239991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do not use any other activation function in CNN because tanh and sigmoid has vanishing gradient problem. While </a:t>
            </a:r>
            <a:r>
              <a:rPr lang="en-US" dirty="0" err="1"/>
              <a:t>Relu</a:t>
            </a:r>
            <a:r>
              <a:rPr lang="en-US" dirty="0"/>
              <a:t> does not have it.</a:t>
            </a:r>
          </a:p>
          <a:p>
            <a:r>
              <a:rPr lang="en-US" dirty="0"/>
              <a:t>We </a:t>
            </a:r>
            <a:r>
              <a:rPr lang="en-US" dirty="0" err="1"/>
              <a:t>donot</a:t>
            </a:r>
            <a:r>
              <a:rPr lang="en-US" dirty="0"/>
              <a:t> use </a:t>
            </a:r>
            <a:r>
              <a:rPr lang="en-US" dirty="0" err="1"/>
              <a:t>relu</a:t>
            </a:r>
            <a:r>
              <a:rPr lang="en-US" dirty="0"/>
              <a:t> at output layer, there we use sigmoid for binary classification task and </a:t>
            </a:r>
            <a:r>
              <a:rPr lang="en-US" dirty="0" err="1"/>
              <a:t>softmax</a:t>
            </a:r>
            <a:r>
              <a:rPr lang="en-US" dirty="0"/>
              <a:t> for multiclass classification tasks.</a:t>
            </a:r>
          </a:p>
          <a:p>
            <a:endParaRPr lang="en-US" dirty="0"/>
          </a:p>
          <a:p>
            <a:endParaRPr lang="en-IN" dirty="0"/>
          </a:p>
        </p:txBody>
      </p:sp>
      <p:sp>
        <p:nvSpPr>
          <p:cNvPr id="4" name="Slide Number Placeholder 3"/>
          <p:cNvSpPr>
            <a:spLocks noGrp="1"/>
          </p:cNvSpPr>
          <p:nvPr>
            <p:ph type="sldNum" sz="quarter" idx="5"/>
          </p:nvPr>
        </p:nvSpPr>
        <p:spPr/>
        <p:txBody>
          <a:bodyPr/>
          <a:lstStyle/>
          <a:p>
            <a:fld id="{D54216B5-ABB0-425F-AA84-B4A3AD6D932D}" type="slidenum">
              <a:rPr lang="en-IN" smtClean="0"/>
              <a:t>37</a:t>
            </a:fld>
            <a:endParaRPr lang="en-IN"/>
          </a:p>
        </p:txBody>
      </p:sp>
    </p:spTree>
    <p:extLst>
      <p:ext uri="{BB962C8B-B14F-4D97-AF65-F5344CB8AC3E}">
        <p14:creationId xmlns:p14="http://schemas.microsoft.com/office/powerpoint/2010/main" val="281273215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talked about convolutional layer, lets see pooling layer next</a:t>
            </a:r>
            <a:endParaRPr lang="en-IN" dirty="0"/>
          </a:p>
        </p:txBody>
      </p:sp>
      <p:sp>
        <p:nvSpPr>
          <p:cNvPr id="4" name="Slide Number Placeholder 3"/>
          <p:cNvSpPr>
            <a:spLocks noGrp="1"/>
          </p:cNvSpPr>
          <p:nvPr>
            <p:ph type="sldNum" sz="quarter" idx="5"/>
          </p:nvPr>
        </p:nvSpPr>
        <p:spPr/>
        <p:txBody>
          <a:bodyPr/>
          <a:lstStyle/>
          <a:p>
            <a:fld id="{D54216B5-ABB0-425F-AA84-B4A3AD6D932D}" type="slidenum">
              <a:rPr lang="en-IN" smtClean="0"/>
              <a:t>39</a:t>
            </a:fld>
            <a:endParaRPr lang="en-IN"/>
          </a:p>
        </p:txBody>
      </p:sp>
    </p:spTree>
    <p:extLst>
      <p:ext uri="{BB962C8B-B14F-4D97-AF65-F5344CB8AC3E}">
        <p14:creationId xmlns:p14="http://schemas.microsoft.com/office/powerpoint/2010/main" val="154405906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54216B5-ABB0-425F-AA84-B4A3AD6D932D}" type="slidenum">
              <a:rPr lang="en-IN" smtClean="0"/>
              <a:t>40</a:t>
            </a:fld>
            <a:endParaRPr lang="en-IN"/>
          </a:p>
        </p:txBody>
      </p:sp>
    </p:spTree>
    <p:extLst>
      <p:ext uri="{BB962C8B-B14F-4D97-AF65-F5344CB8AC3E}">
        <p14:creationId xmlns:p14="http://schemas.microsoft.com/office/powerpoint/2010/main" val="180940650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54216B5-ABB0-425F-AA84-B4A3AD6D932D}" type="slidenum">
              <a:rPr lang="en-IN" smtClean="0"/>
              <a:t>41</a:t>
            </a:fld>
            <a:endParaRPr lang="en-IN"/>
          </a:p>
        </p:txBody>
      </p:sp>
    </p:spTree>
    <p:extLst>
      <p:ext uri="{BB962C8B-B14F-4D97-AF65-F5344CB8AC3E}">
        <p14:creationId xmlns:p14="http://schemas.microsoft.com/office/powerpoint/2010/main" val="6566582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None/>
            </a:pPr>
            <a:endParaRPr lang="en-IN" dirty="0"/>
          </a:p>
        </p:txBody>
      </p:sp>
      <p:sp>
        <p:nvSpPr>
          <p:cNvPr id="4" name="Slide Number Placeholder 3"/>
          <p:cNvSpPr>
            <a:spLocks noGrp="1"/>
          </p:cNvSpPr>
          <p:nvPr>
            <p:ph type="sldNum" sz="quarter" idx="5"/>
          </p:nvPr>
        </p:nvSpPr>
        <p:spPr/>
        <p:txBody>
          <a:bodyPr/>
          <a:lstStyle/>
          <a:p>
            <a:fld id="{D54216B5-ABB0-425F-AA84-B4A3AD6D932D}" type="slidenum">
              <a:rPr lang="en-IN" smtClean="0"/>
              <a:t>5</a:t>
            </a:fld>
            <a:endParaRPr lang="en-IN"/>
          </a:p>
        </p:txBody>
      </p:sp>
    </p:spTree>
    <p:extLst>
      <p:ext uri="{BB962C8B-B14F-4D97-AF65-F5344CB8AC3E}">
        <p14:creationId xmlns:p14="http://schemas.microsoft.com/office/powerpoint/2010/main" val="91737342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54216B5-ABB0-425F-AA84-B4A3AD6D932D}" type="slidenum">
              <a:rPr lang="en-IN" smtClean="0"/>
              <a:t>42</a:t>
            </a:fld>
            <a:endParaRPr lang="en-IN"/>
          </a:p>
        </p:txBody>
      </p:sp>
    </p:spTree>
    <p:extLst>
      <p:ext uri="{BB962C8B-B14F-4D97-AF65-F5344CB8AC3E}">
        <p14:creationId xmlns:p14="http://schemas.microsoft.com/office/powerpoint/2010/main" val="9363613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54216B5-ABB0-425F-AA84-B4A3AD6D932D}" type="slidenum">
              <a:rPr lang="en-IN" smtClean="0"/>
              <a:t>43</a:t>
            </a:fld>
            <a:endParaRPr lang="en-IN"/>
          </a:p>
        </p:txBody>
      </p:sp>
    </p:spTree>
    <p:extLst>
      <p:ext uri="{BB962C8B-B14F-4D97-AF65-F5344CB8AC3E}">
        <p14:creationId xmlns:p14="http://schemas.microsoft.com/office/powerpoint/2010/main" val="429069711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54216B5-ABB0-425F-AA84-B4A3AD6D932D}" type="slidenum">
              <a:rPr lang="en-IN" smtClean="0"/>
              <a:t>44</a:t>
            </a:fld>
            <a:endParaRPr lang="en-IN"/>
          </a:p>
        </p:txBody>
      </p:sp>
    </p:spTree>
    <p:extLst>
      <p:ext uri="{BB962C8B-B14F-4D97-AF65-F5344CB8AC3E}">
        <p14:creationId xmlns:p14="http://schemas.microsoft.com/office/powerpoint/2010/main" val="326277528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54216B5-ABB0-425F-AA84-B4A3AD6D932D}" type="slidenum">
              <a:rPr lang="en-IN" smtClean="0"/>
              <a:t>45</a:t>
            </a:fld>
            <a:endParaRPr lang="en-IN"/>
          </a:p>
        </p:txBody>
      </p:sp>
    </p:spTree>
    <p:extLst>
      <p:ext uri="{BB962C8B-B14F-4D97-AF65-F5344CB8AC3E}">
        <p14:creationId xmlns:p14="http://schemas.microsoft.com/office/powerpoint/2010/main" val="375397229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54216B5-ABB0-425F-AA84-B4A3AD6D932D}" type="slidenum">
              <a:rPr lang="en-IN" smtClean="0"/>
              <a:t>47</a:t>
            </a:fld>
            <a:endParaRPr lang="en-IN"/>
          </a:p>
        </p:txBody>
      </p:sp>
    </p:spTree>
    <p:extLst>
      <p:ext uri="{BB962C8B-B14F-4D97-AF65-F5344CB8AC3E}">
        <p14:creationId xmlns:p14="http://schemas.microsoft.com/office/powerpoint/2010/main" val="391760510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54216B5-ABB0-425F-AA84-B4A3AD6D932D}" type="slidenum">
              <a:rPr lang="en-IN" smtClean="0"/>
              <a:t>48</a:t>
            </a:fld>
            <a:endParaRPr lang="en-IN"/>
          </a:p>
        </p:txBody>
      </p:sp>
    </p:spTree>
    <p:extLst>
      <p:ext uri="{BB962C8B-B14F-4D97-AF65-F5344CB8AC3E}">
        <p14:creationId xmlns:p14="http://schemas.microsoft.com/office/powerpoint/2010/main" val="44390839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for simplicity, we considered 1D data and </a:t>
            </a:r>
            <a:r>
              <a:rPr lang="en-US" b="0" i="0" u="none" strike="noStrike" dirty="0">
                <a:solidFill>
                  <a:srgbClr val="333333"/>
                </a:solidFill>
                <a:effectLst/>
                <a:latin typeface="CMS"/>
              </a:rPr>
              <a:t>A</a:t>
            </a:r>
            <a:r>
              <a:rPr lang="en-US" b="0" i="0" dirty="0">
                <a:solidFill>
                  <a:srgbClr val="333333"/>
                </a:solidFill>
                <a:effectLst/>
                <a:latin typeface="CMS"/>
              </a:rPr>
              <a:t> only looked at segments consisting of two points.</a:t>
            </a:r>
            <a:endParaRPr lang="en-IN" dirty="0"/>
          </a:p>
        </p:txBody>
      </p:sp>
      <p:sp>
        <p:nvSpPr>
          <p:cNvPr id="4" name="Slide Number Placeholder 3"/>
          <p:cNvSpPr>
            <a:spLocks noGrp="1"/>
          </p:cNvSpPr>
          <p:nvPr>
            <p:ph type="sldNum" sz="quarter" idx="5"/>
          </p:nvPr>
        </p:nvSpPr>
        <p:spPr/>
        <p:txBody>
          <a:bodyPr/>
          <a:lstStyle/>
          <a:p>
            <a:fld id="{D54216B5-ABB0-425F-AA84-B4A3AD6D932D}" type="slidenum">
              <a:rPr lang="en-IN" smtClean="0"/>
              <a:t>49</a:t>
            </a:fld>
            <a:endParaRPr lang="en-IN"/>
          </a:p>
        </p:txBody>
      </p:sp>
    </p:spTree>
    <p:extLst>
      <p:ext uri="{BB962C8B-B14F-4D97-AF65-F5344CB8AC3E}">
        <p14:creationId xmlns:p14="http://schemas.microsoft.com/office/powerpoint/2010/main" val="262701708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54216B5-ABB0-425F-AA84-B4A3AD6D932D}" type="slidenum">
              <a:rPr lang="en-IN" smtClean="0"/>
              <a:t>50</a:t>
            </a:fld>
            <a:endParaRPr lang="en-IN"/>
          </a:p>
        </p:txBody>
      </p:sp>
    </p:spTree>
    <p:extLst>
      <p:ext uri="{BB962C8B-B14F-4D97-AF65-F5344CB8AC3E}">
        <p14:creationId xmlns:p14="http://schemas.microsoft.com/office/powerpoint/2010/main" val="28504926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54216B5-ABB0-425F-AA84-B4A3AD6D932D}" type="slidenum">
              <a:rPr lang="en-IN" smtClean="0"/>
              <a:t>51</a:t>
            </a:fld>
            <a:endParaRPr lang="en-IN"/>
          </a:p>
        </p:txBody>
      </p:sp>
    </p:spTree>
    <p:extLst>
      <p:ext uri="{BB962C8B-B14F-4D97-AF65-F5344CB8AC3E}">
        <p14:creationId xmlns:p14="http://schemas.microsoft.com/office/powerpoint/2010/main" val="358934781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54216B5-ABB0-425F-AA84-B4A3AD6D932D}" type="slidenum">
              <a:rPr lang="en-IN" smtClean="0"/>
              <a:t>52</a:t>
            </a:fld>
            <a:endParaRPr lang="en-IN"/>
          </a:p>
        </p:txBody>
      </p:sp>
    </p:spTree>
    <p:extLst>
      <p:ext uri="{BB962C8B-B14F-4D97-AF65-F5344CB8AC3E}">
        <p14:creationId xmlns:p14="http://schemas.microsoft.com/office/powerpoint/2010/main" val="7356136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4216B5-ABB0-425F-AA84-B4A3AD6D932D}"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4485259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54216B5-ABB0-425F-AA84-B4A3AD6D932D}" type="slidenum">
              <a:rPr lang="en-IN" smtClean="0"/>
              <a:t>53</a:t>
            </a:fld>
            <a:endParaRPr lang="en-IN"/>
          </a:p>
        </p:txBody>
      </p:sp>
    </p:spTree>
    <p:extLst>
      <p:ext uri="{BB962C8B-B14F-4D97-AF65-F5344CB8AC3E}">
        <p14:creationId xmlns:p14="http://schemas.microsoft.com/office/powerpoint/2010/main" val="423185555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54216B5-ABB0-425F-AA84-B4A3AD6D932D}" type="slidenum">
              <a:rPr lang="en-IN" smtClean="0"/>
              <a:t>54</a:t>
            </a:fld>
            <a:endParaRPr lang="en-IN"/>
          </a:p>
        </p:txBody>
      </p:sp>
    </p:spTree>
    <p:extLst>
      <p:ext uri="{BB962C8B-B14F-4D97-AF65-F5344CB8AC3E}">
        <p14:creationId xmlns:p14="http://schemas.microsoft.com/office/powerpoint/2010/main" val="87617319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54216B5-ABB0-425F-AA84-B4A3AD6D932D}" type="slidenum">
              <a:rPr lang="en-IN" smtClean="0"/>
              <a:t>55</a:t>
            </a:fld>
            <a:endParaRPr lang="en-IN"/>
          </a:p>
        </p:txBody>
      </p:sp>
    </p:spTree>
    <p:extLst>
      <p:ext uri="{BB962C8B-B14F-4D97-AF65-F5344CB8AC3E}">
        <p14:creationId xmlns:p14="http://schemas.microsoft.com/office/powerpoint/2010/main" val="80953601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54216B5-ABB0-425F-AA84-B4A3AD6D932D}" type="slidenum">
              <a:rPr lang="en-IN" smtClean="0"/>
              <a:t>56</a:t>
            </a:fld>
            <a:endParaRPr lang="en-IN"/>
          </a:p>
        </p:txBody>
      </p:sp>
    </p:spTree>
    <p:extLst>
      <p:ext uri="{BB962C8B-B14F-4D97-AF65-F5344CB8AC3E}">
        <p14:creationId xmlns:p14="http://schemas.microsoft.com/office/powerpoint/2010/main" val="237701048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54216B5-ABB0-425F-AA84-B4A3AD6D932D}" type="slidenum">
              <a:rPr lang="en-IN" smtClean="0"/>
              <a:t>57</a:t>
            </a:fld>
            <a:endParaRPr lang="en-IN"/>
          </a:p>
        </p:txBody>
      </p:sp>
    </p:spTree>
    <p:extLst>
      <p:ext uri="{BB962C8B-B14F-4D97-AF65-F5344CB8AC3E}">
        <p14:creationId xmlns:p14="http://schemas.microsoft.com/office/powerpoint/2010/main" val="388096622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11x11 filter, stride=4, therefore dimension goes down by a factor of 4</a:t>
            </a:r>
          </a:p>
          <a:p>
            <a:endParaRPr lang="en-IN" dirty="0"/>
          </a:p>
        </p:txBody>
      </p:sp>
      <p:sp>
        <p:nvSpPr>
          <p:cNvPr id="4" name="Slide Number Placeholder 3"/>
          <p:cNvSpPr>
            <a:spLocks noGrp="1"/>
          </p:cNvSpPr>
          <p:nvPr>
            <p:ph type="sldNum" sz="quarter" idx="5"/>
          </p:nvPr>
        </p:nvSpPr>
        <p:spPr/>
        <p:txBody>
          <a:bodyPr/>
          <a:lstStyle/>
          <a:p>
            <a:fld id="{D54216B5-ABB0-425F-AA84-B4A3AD6D932D}" type="slidenum">
              <a:rPr lang="en-IN" smtClean="0"/>
              <a:t>58</a:t>
            </a:fld>
            <a:endParaRPr lang="en-IN"/>
          </a:p>
        </p:txBody>
      </p:sp>
    </p:spTree>
    <p:extLst>
      <p:ext uri="{BB962C8B-B14F-4D97-AF65-F5344CB8AC3E}">
        <p14:creationId xmlns:p14="http://schemas.microsoft.com/office/powerpoint/2010/main" val="289222244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dirty="0">
                <a:solidFill>
                  <a:srgbClr val="333333"/>
                </a:solidFill>
                <a:effectLst/>
                <a:latin typeface="CMS"/>
              </a:rPr>
              <a:t>Remember that the neurons are </a:t>
            </a:r>
            <a:r>
              <a:rPr lang="en-US" sz="1200" b="0" i="1" dirty="0">
                <a:solidFill>
                  <a:srgbClr val="333333"/>
                </a:solidFill>
                <a:effectLst/>
                <a:latin typeface="CMS"/>
              </a:rPr>
              <a:t>randomly</a:t>
            </a:r>
            <a:r>
              <a:rPr lang="en-US" sz="1200" b="0" i="0" dirty="0">
                <a:solidFill>
                  <a:srgbClr val="333333"/>
                </a:solidFill>
                <a:effectLst/>
                <a:latin typeface="CMS"/>
              </a:rPr>
              <a:t> initialized. </a:t>
            </a:r>
          </a:p>
          <a:p>
            <a:r>
              <a:rPr lang="en-US" sz="1200" b="0" i="0" dirty="0">
                <a:solidFill>
                  <a:srgbClr val="333333"/>
                </a:solidFill>
                <a:effectLst/>
                <a:latin typeface="CMS"/>
              </a:rPr>
              <a:t>No human went and set them to be edge detectors, or to split in this way.</a:t>
            </a:r>
          </a:p>
          <a:p>
            <a:r>
              <a:rPr lang="en-US" sz="1200" b="0" i="0" dirty="0">
                <a:solidFill>
                  <a:srgbClr val="333333"/>
                </a:solidFill>
                <a:effectLst/>
                <a:latin typeface="CMS"/>
              </a:rPr>
              <a:t>It arose simply from training the network to classify images.</a:t>
            </a:r>
            <a:endParaRPr lang="en-IN" dirty="0"/>
          </a:p>
        </p:txBody>
      </p:sp>
      <p:sp>
        <p:nvSpPr>
          <p:cNvPr id="4" name="Slide Number Placeholder 3"/>
          <p:cNvSpPr>
            <a:spLocks noGrp="1"/>
          </p:cNvSpPr>
          <p:nvPr>
            <p:ph type="sldNum" sz="quarter" idx="5"/>
          </p:nvPr>
        </p:nvSpPr>
        <p:spPr/>
        <p:txBody>
          <a:bodyPr/>
          <a:lstStyle/>
          <a:p>
            <a:fld id="{D54216B5-ABB0-425F-AA84-B4A3AD6D932D}" type="slidenum">
              <a:rPr lang="en-IN" smtClean="0"/>
              <a:t>59</a:t>
            </a:fld>
            <a:endParaRPr lang="en-IN"/>
          </a:p>
        </p:txBody>
      </p:sp>
    </p:spTree>
    <p:extLst>
      <p:ext uri="{BB962C8B-B14F-4D97-AF65-F5344CB8AC3E}">
        <p14:creationId xmlns:p14="http://schemas.microsoft.com/office/powerpoint/2010/main" val="44058423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54216B5-ABB0-425F-AA84-B4A3AD6D932D}" type="slidenum">
              <a:rPr lang="en-IN" smtClean="0"/>
              <a:t>60</a:t>
            </a:fld>
            <a:endParaRPr lang="en-IN"/>
          </a:p>
        </p:txBody>
      </p:sp>
    </p:spTree>
    <p:extLst>
      <p:ext uri="{BB962C8B-B14F-4D97-AF65-F5344CB8AC3E}">
        <p14:creationId xmlns:p14="http://schemas.microsoft.com/office/powerpoint/2010/main" val="29487703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So first we will see why it is not possible/feasible to use artificial neural networks for image processing.</a:t>
            </a:r>
          </a:p>
          <a:p>
            <a:pPr algn="l">
              <a:buFont typeface="Arial" panose="020B0604020202020204" pitchFamily="34" charset="0"/>
              <a:buNone/>
            </a:pPr>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4216B5-ABB0-425F-AA84-B4A3AD6D932D}"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203587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Lets say we have this 16x16 image for the task of </a:t>
            </a:r>
            <a:r>
              <a:rPr lang="en-US" b="1" dirty="0"/>
              <a:t>alphabet recognition.</a:t>
            </a:r>
          </a:p>
          <a:p>
            <a:r>
              <a:rPr lang="en-US" dirty="0"/>
              <a:t>Lets see what happens when we feed this image to a multi-layer perceptron.</a:t>
            </a:r>
            <a:endParaRPr lang="en-IN" dirty="0"/>
          </a:p>
        </p:txBody>
      </p:sp>
      <p:sp>
        <p:nvSpPr>
          <p:cNvPr id="4" name="Slide Number Placeholder 3"/>
          <p:cNvSpPr>
            <a:spLocks noGrp="1"/>
          </p:cNvSpPr>
          <p:nvPr>
            <p:ph type="sldNum" sz="quarter" idx="5"/>
          </p:nvPr>
        </p:nvSpPr>
        <p:spPr/>
        <p:txBody>
          <a:bodyPr/>
          <a:lstStyle/>
          <a:p>
            <a:fld id="{D54216B5-ABB0-425F-AA84-B4A3AD6D932D}" type="slidenum">
              <a:rPr lang="en-IN" smtClean="0"/>
              <a:t>8</a:t>
            </a:fld>
            <a:endParaRPr lang="en-IN"/>
          </a:p>
        </p:txBody>
      </p:sp>
    </p:spTree>
    <p:extLst>
      <p:ext uri="{BB962C8B-B14F-4D97-AF65-F5344CB8AC3E}">
        <p14:creationId xmlns:p14="http://schemas.microsoft.com/office/powerpoint/2010/main" val="40102783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16 x 16 image. Let each pixel is an input, therefore 256 inputs / </a:t>
            </a:r>
            <a:r>
              <a:rPr lang="en-US" dirty="0" err="1"/>
              <a:t>xs</a:t>
            </a:r>
            <a:r>
              <a:rPr lang="en-US" dirty="0"/>
              <a:t>’.</a:t>
            </a:r>
          </a:p>
          <a:p>
            <a:r>
              <a:rPr lang="en-US" dirty="0"/>
              <a:t>Let the hidden layer has 100 neurons, so there will be 25600 weights Plus 100 biases</a:t>
            </a:r>
          </a:p>
          <a:p>
            <a:r>
              <a:rPr lang="en-US" dirty="0"/>
              <a:t>The final output layer has 26 output neurons, each representing an alphabet.</a:t>
            </a:r>
          </a:p>
          <a:p>
            <a:r>
              <a:rPr lang="en-US" dirty="0"/>
              <a:t>So there will be 2600 weights + 26 biases</a:t>
            </a:r>
          </a:p>
          <a:p>
            <a:r>
              <a:rPr lang="en-US" dirty="0"/>
              <a:t>Adding all together, we have 28326 different parameters to learn which is so difficult.</a:t>
            </a:r>
          </a:p>
          <a:p>
            <a:r>
              <a:rPr lang="en-US" dirty="0"/>
              <a:t>And this is the case with a simple image of 16x16 when in reality we have mages like 720x720x3 (3 channels).</a:t>
            </a:r>
          </a:p>
          <a:p>
            <a:endParaRPr lang="en-US" dirty="0"/>
          </a:p>
          <a:p>
            <a:r>
              <a:rPr lang="en-US" dirty="0"/>
              <a:t>With so many parameters, it is difficult to get so much data to prevent NN from overfitting. And t</a:t>
            </a:r>
            <a:r>
              <a:rPr lang="en-US" sz="1800" b="0" i="0" u="none" strike="noStrike" baseline="0" dirty="0">
                <a:solidFill>
                  <a:srgbClr val="000000"/>
                </a:solidFill>
                <a:latin typeface="Lato" panose="020F0502020204030203" pitchFamily="34" charset="0"/>
              </a:rPr>
              <a:t>his will result in more computational and memory requirements– not something most of us can deal with. </a:t>
            </a:r>
            <a:r>
              <a:rPr lang="en-US" dirty="0"/>
              <a:t>Thus using multi-layer perceptron does not seem like a feasible model.</a:t>
            </a:r>
            <a:endParaRPr lang="en-IN" dirty="0"/>
          </a:p>
        </p:txBody>
      </p:sp>
      <p:sp>
        <p:nvSpPr>
          <p:cNvPr id="4" name="Slide Number Placeholder 3"/>
          <p:cNvSpPr>
            <a:spLocks noGrp="1"/>
          </p:cNvSpPr>
          <p:nvPr>
            <p:ph type="sldNum" sz="quarter" idx="5"/>
          </p:nvPr>
        </p:nvSpPr>
        <p:spPr/>
        <p:txBody>
          <a:bodyPr/>
          <a:lstStyle/>
          <a:p>
            <a:fld id="{D54216B5-ABB0-425F-AA84-B4A3AD6D932D}" type="slidenum">
              <a:rPr lang="en-IN" smtClean="0"/>
              <a:t>9</a:t>
            </a:fld>
            <a:endParaRPr lang="en-IN"/>
          </a:p>
        </p:txBody>
      </p:sp>
    </p:spTree>
    <p:extLst>
      <p:ext uri="{BB962C8B-B14F-4D97-AF65-F5344CB8AC3E}">
        <p14:creationId xmlns:p14="http://schemas.microsoft.com/office/powerpoint/2010/main" val="24740775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92929"/>
                </a:solidFill>
                <a:effectLst/>
                <a:latin typeface="source-serif-pro"/>
              </a:rPr>
              <a:t>4. Some gradients might vanish due to long chains. Since the network is very deep, the gradients in the few of the starting layers</a:t>
            </a:r>
          </a:p>
          <a:p>
            <a:r>
              <a:rPr lang="en-US" b="0" i="0" dirty="0">
                <a:solidFill>
                  <a:srgbClr val="292929"/>
                </a:solidFill>
                <a:effectLst/>
                <a:latin typeface="source-serif-pro"/>
              </a:rPr>
              <a:t> might get vanished when flowing back and therefore resulting in no training of the weights.</a:t>
            </a:r>
            <a:endParaRPr lang="en-IN" dirty="0"/>
          </a:p>
        </p:txBody>
      </p:sp>
      <p:sp>
        <p:nvSpPr>
          <p:cNvPr id="4" name="Slide Number Placeholder 3"/>
          <p:cNvSpPr>
            <a:spLocks noGrp="1"/>
          </p:cNvSpPr>
          <p:nvPr>
            <p:ph type="sldNum" sz="quarter" idx="5"/>
          </p:nvPr>
        </p:nvSpPr>
        <p:spPr/>
        <p:txBody>
          <a:bodyPr/>
          <a:lstStyle/>
          <a:p>
            <a:fld id="{D54216B5-ABB0-425F-AA84-B4A3AD6D932D}" type="slidenum">
              <a:rPr lang="en-IN" smtClean="0"/>
              <a:t>10</a:t>
            </a:fld>
            <a:endParaRPr lang="en-IN"/>
          </a:p>
        </p:txBody>
      </p:sp>
    </p:spTree>
    <p:extLst>
      <p:ext uri="{BB962C8B-B14F-4D97-AF65-F5344CB8AC3E}">
        <p14:creationId xmlns:p14="http://schemas.microsoft.com/office/powerpoint/2010/main" val="26094948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99A3B9-BE6F-4374-BDF3-400B9B9FE33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748F4F42-B551-4BE5-B5C7-CDE6B8890F1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78536BA3-8FFA-4E3E-9D01-CF39C8564C98}"/>
              </a:ext>
            </a:extLst>
          </p:cNvPr>
          <p:cNvSpPr>
            <a:spLocks noGrp="1"/>
          </p:cNvSpPr>
          <p:nvPr>
            <p:ph type="dt" sz="half" idx="10"/>
          </p:nvPr>
        </p:nvSpPr>
        <p:spPr/>
        <p:txBody>
          <a:bodyPr/>
          <a:lstStyle/>
          <a:p>
            <a:fld id="{9AA35E2B-BA71-4A17-93CC-6FFD507357E5}" type="datetimeFigureOut">
              <a:rPr lang="en-IN" smtClean="0"/>
              <a:t>03-11-2025</a:t>
            </a:fld>
            <a:endParaRPr lang="en-IN"/>
          </a:p>
        </p:txBody>
      </p:sp>
      <p:sp>
        <p:nvSpPr>
          <p:cNvPr id="5" name="Footer Placeholder 4">
            <a:extLst>
              <a:ext uri="{FF2B5EF4-FFF2-40B4-BE49-F238E27FC236}">
                <a16:creationId xmlns:a16="http://schemas.microsoft.com/office/drawing/2014/main" id="{CF78811A-5408-4898-817A-4A751207BC0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ACD568E-90C1-40A4-82E5-8A1D653FA2A2}"/>
              </a:ext>
            </a:extLst>
          </p:cNvPr>
          <p:cNvSpPr>
            <a:spLocks noGrp="1"/>
          </p:cNvSpPr>
          <p:nvPr>
            <p:ph type="sldNum" sz="quarter" idx="12"/>
          </p:nvPr>
        </p:nvSpPr>
        <p:spPr/>
        <p:txBody>
          <a:bodyPr/>
          <a:lstStyle/>
          <a:p>
            <a:fld id="{F8D9BD54-7BE9-4F3B-8F4A-CE67E3F85104}" type="slidenum">
              <a:rPr lang="en-IN" smtClean="0"/>
              <a:t>‹#›</a:t>
            </a:fld>
            <a:endParaRPr lang="en-IN"/>
          </a:p>
        </p:txBody>
      </p:sp>
    </p:spTree>
    <p:extLst>
      <p:ext uri="{BB962C8B-B14F-4D97-AF65-F5344CB8AC3E}">
        <p14:creationId xmlns:p14="http://schemas.microsoft.com/office/powerpoint/2010/main" val="39411355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4AC57B-87B8-497A-AA4D-A49F6741F6AB}"/>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3C50BE63-1404-4216-B024-2EC94D784FC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C73B622-DBE5-4B58-A13B-18684B84BA3C}"/>
              </a:ext>
            </a:extLst>
          </p:cNvPr>
          <p:cNvSpPr>
            <a:spLocks noGrp="1"/>
          </p:cNvSpPr>
          <p:nvPr>
            <p:ph type="dt" sz="half" idx="10"/>
          </p:nvPr>
        </p:nvSpPr>
        <p:spPr/>
        <p:txBody>
          <a:bodyPr/>
          <a:lstStyle/>
          <a:p>
            <a:fld id="{9AA35E2B-BA71-4A17-93CC-6FFD507357E5}" type="datetimeFigureOut">
              <a:rPr lang="en-IN" smtClean="0"/>
              <a:t>03-11-2025</a:t>
            </a:fld>
            <a:endParaRPr lang="en-IN"/>
          </a:p>
        </p:txBody>
      </p:sp>
      <p:sp>
        <p:nvSpPr>
          <p:cNvPr id="5" name="Footer Placeholder 4">
            <a:extLst>
              <a:ext uri="{FF2B5EF4-FFF2-40B4-BE49-F238E27FC236}">
                <a16:creationId xmlns:a16="http://schemas.microsoft.com/office/drawing/2014/main" id="{7DE85DA3-952E-4F11-8FE1-2A581996206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CA0EA9D-DCCB-4643-90F5-243111A68630}"/>
              </a:ext>
            </a:extLst>
          </p:cNvPr>
          <p:cNvSpPr>
            <a:spLocks noGrp="1"/>
          </p:cNvSpPr>
          <p:nvPr>
            <p:ph type="sldNum" sz="quarter" idx="12"/>
          </p:nvPr>
        </p:nvSpPr>
        <p:spPr/>
        <p:txBody>
          <a:bodyPr/>
          <a:lstStyle/>
          <a:p>
            <a:fld id="{F8D9BD54-7BE9-4F3B-8F4A-CE67E3F85104}" type="slidenum">
              <a:rPr lang="en-IN" smtClean="0"/>
              <a:t>‹#›</a:t>
            </a:fld>
            <a:endParaRPr lang="en-IN"/>
          </a:p>
        </p:txBody>
      </p:sp>
    </p:spTree>
    <p:extLst>
      <p:ext uri="{BB962C8B-B14F-4D97-AF65-F5344CB8AC3E}">
        <p14:creationId xmlns:p14="http://schemas.microsoft.com/office/powerpoint/2010/main" val="12941331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C073A67-23E3-41F3-A422-BB6AE1AC352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89456D1-907B-4DBD-B0A1-418CB7B3E18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AD93CF3-64F2-4DFF-A9A9-2D68A76647F1}"/>
              </a:ext>
            </a:extLst>
          </p:cNvPr>
          <p:cNvSpPr>
            <a:spLocks noGrp="1"/>
          </p:cNvSpPr>
          <p:nvPr>
            <p:ph type="dt" sz="half" idx="10"/>
          </p:nvPr>
        </p:nvSpPr>
        <p:spPr/>
        <p:txBody>
          <a:bodyPr/>
          <a:lstStyle/>
          <a:p>
            <a:fld id="{9AA35E2B-BA71-4A17-93CC-6FFD507357E5}" type="datetimeFigureOut">
              <a:rPr lang="en-IN" smtClean="0"/>
              <a:t>03-11-2025</a:t>
            </a:fld>
            <a:endParaRPr lang="en-IN"/>
          </a:p>
        </p:txBody>
      </p:sp>
      <p:sp>
        <p:nvSpPr>
          <p:cNvPr id="5" name="Footer Placeholder 4">
            <a:extLst>
              <a:ext uri="{FF2B5EF4-FFF2-40B4-BE49-F238E27FC236}">
                <a16:creationId xmlns:a16="http://schemas.microsoft.com/office/drawing/2014/main" id="{DB81A994-875C-41B8-A8EF-C225C8B6278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9B2FE84-8024-4C5B-9AB7-6916BC01A794}"/>
              </a:ext>
            </a:extLst>
          </p:cNvPr>
          <p:cNvSpPr>
            <a:spLocks noGrp="1"/>
          </p:cNvSpPr>
          <p:nvPr>
            <p:ph type="sldNum" sz="quarter" idx="12"/>
          </p:nvPr>
        </p:nvSpPr>
        <p:spPr/>
        <p:txBody>
          <a:bodyPr/>
          <a:lstStyle/>
          <a:p>
            <a:fld id="{F8D9BD54-7BE9-4F3B-8F4A-CE67E3F85104}" type="slidenum">
              <a:rPr lang="en-IN" smtClean="0"/>
              <a:t>‹#›</a:t>
            </a:fld>
            <a:endParaRPr lang="en-IN"/>
          </a:p>
        </p:txBody>
      </p:sp>
    </p:spTree>
    <p:extLst>
      <p:ext uri="{BB962C8B-B14F-4D97-AF65-F5344CB8AC3E}">
        <p14:creationId xmlns:p14="http://schemas.microsoft.com/office/powerpoint/2010/main" val="421213001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11849254"/>
      </p:ext>
    </p:extLst>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4472177" y="923366"/>
            <a:ext cx="3247644" cy="848994"/>
          </a:xfrm>
          <a:prstGeom prst="rect">
            <a:avLst/>
          </a:prstGeom>
        </p:spPr>
        <p:txBody>
          <a:bodyPr wrap="square" lIns="0" tIns="0" rIns="0" bIns="0">
            <a:spAutoFit/>
          </a:bodyPr>
          <a:lstStyle>
            <a:lvl1pPr>
              <a:defRPr sz="5400" b="0" i="0">
                <a:solidFill>
                  <a:srgbClr val="C00000"/>
                </a:solidFill>
                <a:latin typeface="Times New Roman"/>
                <a:cs typeface="Times New Roman"/>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defRPr sz="1200" b="0" i="0">
                <a:solidFill>
                  <a:srgbClr val="888888"/>
                </a:solidFill>
                <a:latin typeface="Arial"/>
                <a:cs typeface="Arial"/>
              </a:defRPr>
            </a:lvl1pPr>
          </a:lstStyle>
          <a:p>
            <a:pPr marL="12700">
              <a:lnSpc>
                <a:spcPts val="1240"/>
              </a:lnSpc>
            </a:pPr>
            <a:r>
              <a:rPr spc="-40" dirty="0"/>
              <a:t>leadingindia.ai </a:t>
            </a:r>
            <a:r>
              <a:rPr spc="-110" dirty="0"/>
              <a:t>A </a:t>
            </a:r>
            <a:r>
              <a:rPr spc="-40" dirty="0"/>
              <a:t>Nationawide </a:t>
            </a:r>
            <a:r>
              <a:rPr spc="-70" dirty="0"/>
              <a:t>AI </a:t>
            </a:r>
            <a:r>
              <a:rPr spc="-55" dirty="0"/>
              <a:t>Skilling and </a:t>
            </a:r>
            <a:r>
              <a:rPr spc="-95" dirty="0"/>
              <a:t>Research</a:t>
            </a:r>
            <a:r>
              <a:rPr spc="-130" dirty="0"/>
              <a:t> </a:t>
            </a:r>
            <a:r>
              <a:rPr spc="-15" dirty="0"/>
              <a:t>Initiative</a:t>
            </a:r>
          </a:p>
        </p:txBody>
      </p:sp>
      <p:sp>
        <p:nvSpPr>
          <p:cNvPr id="5" name="Holder 5"/>
          <p:cNvSpPr>
            <a:spLocks noGrp="1"/>
          </p:cNvSpPr>
          <p:nvPr>
            <p:ph type="dt" sz="half" idx="6"/>
          </p:nvPr>
        </p:nvSpPr>
        <p:spPr/>
        <p:txBody>
          <a:bodyPr lIns="0" tIns="0" rIns="0" bIns="0"/>
          <a:lstStyle>
            <a:lvl1pPr>
              <a:defRPr sz="1200" b="0" i="0">
                <a:solidFill>
                  <a:srgbClr val="888888"/>
                </a:solidFill>
                <a:latin typeface="Arial"/>
                <a:cs typeface="Arial"/>
              </a:defRPr>
            </a:lvl1pPr>
          </a:lstStyle>
          <a:p>
            <a:pPr marL="12700">
              <a:lnSpc>
                <a:spcPts val="1240"/>
              </a:lnSpc>
            </a:pPr>
            <a:r>
              <a:rPr spc="45" dirty="0"/>
              <a:t>1</a:t>
            </a:r>
            <a:r>
              <a:rPr spc="25" dirty="0"/>
              <a:t>/</a:t>
            </a:r>
            <a:r>
              <a:rPr spc="45" dirty="0"/>
              <a:t>6</a:t>
            </a:r>
            <a:r>
              <a:rPr spc="25" dirty="0"/>
              <a:t>/</a:t>
            </a:r>
            <a:r>
              <a:rPr spc="-60" dirty="0"/>
              <a:t>2</a:t>
            </a:r>
            <a:r>
              <a:rPr spc="-55" dirty="0"/>
              <a:t>0</a:t>
            </a:r>
            <a:r>
              <a:rPr spc="-60" dirty="0"/>
              <a:t>19</a:t>
            </a:r>
          </a:p>
        </p:txBody>
      </p:sp>
      <p:sp>
        <p:nvSpPr>
          <p:cNvPr id="6" name="Holder 6"/>
          <p:cNvSpPr>
            <a:spLocks noGrp="1"/>
          </p:cNvSpPr>
          <p:nvPr>
            <p:ph type="sldNum" sz="quarter" idx="7"/>
          </p:nvPr>
        </p:nvSpPr>
        <p:spPr/>
        <p:txBody>
          <a:bodyPr lIns="0" tIns="0" rIns="0" bIns="0"/>
          <a:lstStyle>
            <a:lvl1pPr>
              <a:defRPr sz="1200" b="0" i="0">
                <a:solidFill>
                  <a:srgbClr val="888888"/>
                </a:solidFill>
                <a:latin typeface="Arial"/>
                <a:cs typeface="Arial"/>
              </a:defRPr>
            </a:lvl1pPr>
          </a:lstStyle>
          <a:p>
            <a:pPr marL="38100">
              <a:lnSpc>
                <a:spcPts val="1240"/>
              </a:lnSpc>
            </a:pPr>
            <a:fld id="{81D60167-4931-47E6-BA6A-407CBD079E47}" type="slidenum">
              <a:rPr spc="-60" dirty="0"/>
              <a:t>‹#›</a:t>
            </a:fld>
            <a:endParaRPr spc="-60" dirty="0"/>
          </a:p>
        </p:txBody>
      </p:sp>
    </p:spTree>
    <p:extLst>
      <p:ext uri="{BB962C8B-B14F-4D97-AF65-F5344CB8AC3E}">
        <p14:creationId xmlns:p14="http://schemas.microsoft.com/office/powerpoint/2010/main" val="389797508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400" b="0" i="0">
                <a:solidFill>
                  <a:srgbClr val="C00000"/>
                </a:solidFill>
                <a:latin typeface="Times New Roman"/>
                <a:cs typeface="Times New Roman"/>
              </a:defRPr>
            </a:lvl1pPr>
          </a:lstStyle>
          <a:p>
            <a:endParaRPr/>
          </a:p>
        </p:txBody>
      </p:sp>
      <p:sp>
        <p:nvSpPr>
          <p:cNvPr id="3" name="Holder 3"/>
          <p:cNvSpPr>
            <a:spLocks noGrp="1"/>
          </p:cNvSpPr>
          <p:nvPr>
            <p:ph type="body" idx="1"/>
          </p:nvPr>
        </p:nvSpPr>
        <p:spPr/>
        <p:txBody>
          <a:bodyPr lIns="0" tIns="0" rIns="0" bIns="0"/>
          <a:lstStyle>
            <a:lvl1pPr>
              <a:defRPr sz="2800" b="0" i="0">
                <a:solidFill>
                  <a:schemeClr val="tx1"/>
                </a:solidFill>
                <a:latin typeface="Times New Roman"/>
                <a:cs typeface="Times New Roman"/>
              </a:defRPr>
            </a:lvl1pPr>
          </a:lstStyle>
          <a:p>
            <a:endParaRPr/>
          </a:p>
        </p:txBody>
      </p:sp>
      <p:sp>
        <p:nvSpPr>
          <p:cNvPr id="4" name="Holder 4"/>
          <p:cNvSpPr>
            <a:spLocks noGrp="1"/>
          </p:cNvSpPr>
          <p:nvPr>
            <p:ph type="ftr" sz="quarter" idx="5"/>
          </p:nvPr>
        </p:nvSpPr>
        <p:spPr/>
        <p:txBody>
          <a:bodyPr lIns="0" tIns="0" rIns="0" bIns="0"/>
          <a:lstStyle>
            <a:lvl1pPr>
              <a:defRPr sz="1200" b="0" i="0">
                <a:solidFill>
                  <a:srgbClr val="888888"/>
                </a:solidFill>
                <a:latin typeface="Arial"/>
                <a:cs typeface="Arial"/>
              </a:defRPr>
            </a:lvl1pPr>
          </a:lstStyle>
          <a:p>
            <a:pPr marL="12700">
              <a:lnSpc>
                <a:spcPts val="1240"/>
              </a:lnSpc>
            </a:pPr>
            <a:r>
              <a:rPr spc="-40" dirty="0"/>
              <a:t>leadingindia.ai </a:t>
            </a:r>
            <a:r>
              <a:rPr spc="-110" dirty="0"/>
              <a:t>A </a:t>
            </a:r>
            <a:r>
              <a:rPr spc="-40" dirty="0"/>
              <a:t>Nationawide </a:t>
            </a:r>
            <a:r>
              <a:rPr spc="-70" dirty="0"/>
              <a:t>AI </a:t>
            </a:r>
            <a:r>
              <a:rPr spc="-55" dirty="0"/>
              <a:t>Skilling and </a:t>
            </a:r>
            <a:r>
              <a:rPr spc="-95" dirty="0"/>
              <a:t>Research</a:t>
            </a:r>
            <a:r>
              <a:rPr spc="-130" dirty="0"/>
              <a:t> </a:t>
            </a:r>
            <a:r>
              <a:rPr spc="-15" dirty="0"/>
              <a:t>Initiative</a:t>
            </a:r>
          </a:p>
        </p:txBody>
      </p:sp>
      <p:sp>
        <p:nvSpPr>
          <p:cNvPr id="5" name="Holder 5"/>
          <p:cNvSpPr>
            <a:spLocks noGrp="1"/>
          </p:cNvSpPr>
          <p:nvPr>
            <p:ph type="dt" sz="half" idx="6"/>
          </p:nvPr>
        </p:nvSpPr>
        <p:spPr/>
        <p:txBody>
          <a:bodyPr lIns="0" tIns="0" rIns="0" bIns="0"/>
          <a:lstStyle>
            <a:lvl1pPr>
              <a:defRPr sz="1200" b="0" i="0">
                <a:solidFill>
                  <a:srgbClr val="888888"/>
                </a:solidFill>
                <a:latin typeface="Arial"/>
                <a:cs typeface="Arial"/>
              </a:defRPr>
            </a:lvl1pPr>
          </a:lstStyle>
          <a:p>
            <a:pPr marL="12700">
              <a:lnSpc>
                <a:spcPts val="1240"/>
              </a:lnSpc>
            </a:pPr>
            <a:r>
              <a:rPr spc="45" dirty="0"/>
              <a:t>1</a:t>
            </a:r>
            <a:r>
              <a:rPr spc="25" dirty="0"/>
              <a:t>/</a:t>
            </a:r>
            <a:r>
              <a:rPr spc="45" dirty="0"/>
              <a:t>6</a:t>
            </a:r>
            <a:r>
              <a:rPr spc="25" dirty="0"/>
              <a:t>/</a:t>
            </a:r>
            <a:r>
              <a:rPr spc="-60" dirty="0"/>
              <a:t>2</a:t>
            </a:r>
            <a:r>
              <a:rPr spc="-55" dirty="0"/>
              <a:t>0</a:t>
            </a:r>
            <a:r>
              <a:rPr spc="-60" dirty="0"/>
              <a:t>19</a:t>
            </a:r>
          </a:p>
        </p:txBody>
      </p:sp>
      <p:sp>
        <p:nvSpPr>
          <p:cNvPr id="6" name="Holder 6"/>
          <p:cNvSpPr>
            <a:spLocks noGrp="1"/>
          </p:cNvSpPr>
          <p:nvPr>
            <p:ph type="sldNum" sz="quarter" idx="7"/>
          </p:nvPr>
        </p:nvSpPr>
        <p:spPr/>
        <p:txBody>
          <a:bodyPr lIns="0" tIns="0" rIns="0" bIns="0"/>
          <a:lstStyle>
            <a:lvl1pPr>
              <a:defRPr sz="1200" b="0" i="0">
                <a:solidFill>
                  <a:srgbClr val="888888"/>
                </a:solidFill>
                <a:latin typeface="Arial"/>
                <a:cs typeface="Arial"/>
              </a:defRPr>
            </a:lvl1pPr>
          </a:lstStyle>
          <a:p>
            <a:pPr marL="38100">
              <a:lnSpc>
                <a:spcPts val="1240"/>
              </a:lnSpc>
            </a:pPr>
            <a:fld id="{81D60167-4931-47E6-BA6A-407CBD079E47}" type="slidenum">
              <a:rPr spc="-60" dirty="0"/>
              <a:t>‹#›</a:t>
            </a:fld>
            <a:endParaRPr spc="-60" dirty="0"/>
          </a:p>
        </p:txBody>
      </p:sp>
    </p:spTree>
    <p:extLst>
      <p:ext uri="{BB962C8B-B14F-4D97-AF65-F5344CB8AC3E}">
        <p14:creationId xmlns:p14="http://schemas.microsoft.com/office/powerpoint/2010/main" val="373360708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400" b="0" i="0">
                <a:solidFill>
                  <a:srgbClr val="C00000"/>
                </a:solidFill>
                <a:latin typeface="Times New Roman"/>
                <a:cs typeface="Times New Roman"/>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defRPr sz="1200" b="0" i="0">
                <a:solidFill>
                  <a:srgbClr val="888888"/>
                </a:solidFill>
                <a:latin typeface="Arial"/>
                <a:cs typeface="Arial"/>
              </a:defRPr>
            </a:lvl1pPr>
          </a:lstStyle>
          <a:p>
            <a:pPr marL="12700">
              <a:lnSpc>
                <a:spcPts val="1240"/>
              </a:lnSpc>
            </a:pPr>
            <a:r>
              <a:rPr spc="-40" dirty="0"/>
              <a:t>leadingindia.ai </a:t>
            </a:r>
            <a:r>
              <a:rPr spc="-110" dirty="0"/>
              <a:t>A </a:t>
            </a:r>
            <a:r>
              <a:rPr spc="-40" dirty="0"/>
              <a:t>Nationawide </a:t>
            </a:r>
            <a:r>
              <a:rPr spc="-70" dirty="0"/>
              <a:t>AI </a:t>
            </a:r>
            <a:r>
              <a:rPr spc="-55" dirty="0"/>
              <a:t>Skilling and </a:t>
            </a:r>
            <a:r>
              <a:rPr spc="-95" dirty="0"/>
              <a:t>Research</a:t>
            </a:r>
            <a:r>
              <a:rPr spc="-130" dirty="0"/>
              <a:t> </a:t>
            </a:r>
            <a:r>
              <a:rPr spc="-15" dirty="0"/>
              <a:t>Initiative</a:t>
            </a:r>
          </a:p>
        </p:txBody>
      </p:sp>
      <p:sp>
        <p:nvSpPr>
          <p:cNvPr id="6" name="Holder 6"/>
          <p:cNvSpPr>
            <a:spLocks noGrp="1"/>
          </p:cNvSpPr>
          <p:nvPr>
            <p:ph type="dt" sz="half" idx="6"/>
          </p:nvPr>
        </p:nvSpPr>
        <p:spPr/>
        <p:txBody>
          <a:bodyPr lIns="0" tIns="0" rIns="0" bIns="0"/>
          <a:lstStyle>
            <a:lvl1pPr>
              <a:defRPr sz="1200" b="0" i="0">
                <a:solidFill>
                  <a:srgbClr val="888888"/>
                </a:solidFill>
                <a:latin typeface="Arial"/>
                <a:cs typeface="Arial"/>
              </a:defRPr>
            </a:lvl1pPr>
          </a:lstStyle>
          <a:p>
            <a:pPr marL="12700">
              <a:lnSpc>
                <a:spcPts val="1240"/>
              </a:lnSpc>
            </a:pPr>
            <a:r>
              <a:rPr spc="45" dirty="0"/>
              <a:t>1</a:t>
            </a:r>
            <a:r>
              <a:rPr spc="25" dirty="0"/>
              <a:t>/</a:t>
            </a:r>
            <a:r>
              <a:rPr spc="45" dirty="0"/>
              <a:t>6</a:t>
            </a:r>
            <a:r>
              <a:rPr spc="25" dirty="0"/>
              <a:t>/</a:t>
            </a:r>
            <a:r>
              <a:rPr spc="-60" dirty="0"/>
              <a:t>2</a:t>
            </a:r>
            <a:r>
              <a:rPr spc="-55" dirty="0"/>
              <a:t>0</a:t>
            </a:r>
            <a:r>
              <a:rPr spc="-60" dirty="0"/>
              <a:t>19</a:t>
            </a:r>
          </a:p>
        </p:txBody>
      </p:sp>
      <p:sp>
        <p:nvSpPr>
          <p:cNvPr id="7" name="Holder 7"/>
          <p:cNvSpPr>
            <a:spLocks noGrp="1"/>
          </p:cNvSpPr>
          <p:nvPr>
            <p:ph type="sldNum" sz="quarter" idx="7"/>
          </p:nvPr>
        </p:nvSpPr>
        <p:spPr/>
        <p:txBody>
          <a:bodyPr lIns="0" tIns="0" rIns="0" bIns="0"/>
          <a:lstStyle>
            <a:lvl1pPr>
              <a:defRPr sz="1200" b="0" i="0">
                <a:solidFill>
                  <a:srgbClr val="888888"/>
                </a:solidFill>
                <a:latin typeface="Arial"/>
                <a:cs typeface="Arial"/>
              </a:defRPr>
            </a:lvl1pPr>
          </a:lstStyle>
          <a:p>
            <a:pPr marL="38100">
              <a:lnSpc>
                <a:spcPts val="1240"/>
              </a:lnSpc>
            </a:pPr>
            <a:fld id="{81D60167-4931-47E6-BA6A-407CBD079E47}" type="slidenum">
              <a:rPr spc="-60" dirty="0"/>
              <a:t>‹#›</a:t>
            </a:fld>
            <a:endParaRPr spc="-60" dirty="0"/>
          </a:p>
        </p:txBody>
      </p:sp>
    </p:spTree>
    <p:extLst>
      <p:ext uri="{BB962C8B-B14F-4D97-AF65-F5344CB8AC3E}">
        <p14:creationId xmlns:p14="http://schemas.microsoft.com/office/powerpoint/2010/main" val="191375291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400" b="0" i="0">
                <a:solidFill>
                  <a:srgbClr val="C00000"/>
                </a:solidFill>
                <a:latin typeface="Times New Roman"/>
                <a:cs typeface="Times New Roman"/>
              </a:defRPr>
            </a:lvl1pPr>
          </a:lstStyle>
          <a:p>
            <a:endParaRPr/>
          </a:p>
        </p:txBody>
      </p:sp>
      <p:sp>
        <p:nvSpPr>
          <p:cNvPr id="3" name="Holder 3"/>
          <p:cNvSpPr>
            <a:spLocks noGrp="1"/>
          </p:cNvSpPr>
          <p:nvPr>
            <p:ph type="ftr" sz="quarter" idx="5"/>
          </p:nvPr>
        </p:nvSpPr>
        <p:spPr/>
        <p:txBody>
          <a:bodyPr lIns="0" tIns="0" rIns="0" bIns="0"/>
          <a:lstStyle>
            <a:lvl1pPr>
              <a:defRPr sz="1200" b="0" i="0">
                <a:solidFill>
                  <a:srgbClr val="888888"/>
                </a:solidFill>
                <a:latin typeface="Arial"/>
                <a:cs typeface="Arial"/>
              </a:defRPr>
            </a:lvl1pPr>
          </a:lstStyle>
          <a:p>
            <a:pPr marL="12700">
              <a:lnSpc>
                <a:spcPts val="1240"/>
              </a:lnSpc>
            </a:pPr>
            <a:r>
              <a:rPr spc="-40" dirty="0"/>
              <a:t>leadingindia.ai </a:t>
            </a:r>
            <a:r>
              <a:rPr spc="-110" dirty="0"/>
              <a:t>A </a:t>
            </a:r>
            <a:r>
              <a:rPr spc="-40" dirty="0"/>
              <a:t>Nationawide </a:t>
            </a:r>
            <a:r>
              <a:rPr spc="-70" dirty="0"/>
              <a:t>AI </a:t>
            </a:r>
            <a:r>
              <a:rPr spc="-55" dirty="0"/>
              <a:t>Skilling and </a:t>
            </a:r>
            <a:r>
              <a:rPr spc="-95" dirty="0"/>
              <a:t>Research</a:t>
            </a:r>
            <a:r>
              <a:rPr spc="-130" dirty="0"/>
              <a:t> </a:t>
            </a:r>
            <a:r>
              <a:rPr spc="-15" dirty="0"/>
              <a:t>Initiative</a:t>
            </a:r>
          </a:p>
        </p:txBody>
      </p:sp>
      <p:sp>
        <p:nvSpPr>
          <p:cNvPr id="4" name="Holder 4"/>
          <p:cNvSpPr>
            <a:spLocks noGrp="1"/>
          </p:cNvSpPr>
          <p:nvPr>
            <p:ph type="dt" sz="half" idx="6"/>
          </p:nvPr>
        </p:nvSpPr>
        <p:spPr/>
        <p:txBody>
          <a:bodyPr lIns="0" tIns="0" rIns="0" bIns="0"/>
          <a:lstStyle>
            <a:lvl1pPr>
              <a:defRPr sz="1200" b="0" i="0">
                <a:solidFill>
                  <a:srgbClr val="888888"/>
                </a:solidFill>
                <a:latin typeface="Arial"/>
                <a:cs typeface="Arial"/>
              </a:defRPr>
            </a:lvl1pPr>
          </a:lstStyle>
          <a:p>
            <a:pPr marL="12700">
              <a:lnSpc>
                <a:spcPts val="1240"/>
              </a:lnSpc>
            </a:pPr>
            <a:r>
              <a:rPr spc="45" dirty="0"/>
              <a:t>1</a:t>
            </a:r>
            <a:r>
              <a:rPr spc="25" dirty="0"/>
              <a:t>/</a:t>
            </a:r>
            <a:r>
              <a:rPr spc="45" dirty="0"/>
              <a:t>6</a:t>
            </a:r>
            <a:r>
              <a:rPr spc="25" dirty="0"/>
              <a:t>/</a:t>
            </a:r>
            <a:r>
              <a:rPr spc="-60" dirty="0"/>
              <a:t>2</a:t>
            </a:r>
            <a:r>
              <a:rPr spc="-55" dirty="0"/>
              <a:t>0</a:t>
            </a:r>
            <a:r>
              <a:rPr spc="-60" dirty="0"/>
              <a:t>19</a:t>
            </a:r>
          </a:p>
        </p:txBody>
      </p:sp>
      <p:sp>
        <p:nvSpPr>
          <p:cNvPr id="5" name="Holder 5"/>
          <p:cNvSpPr>
            <a:spLocks noGrp="1"/>
          </p:cNvSpPr>
          <p:nvPr>
            <p:ph type="sldNum" sz="quarter" idx="7"/>
          </p:nvPr>
        </p:nvSpPr>
        <p:spPr/>
        <p:txBody>
          <a:bodyPr lIns="0" tIns="0" rIns="0" bIns="0"/>
          <a:lstStyle>
            <a:lvl1pPr>
              <a:defRPr sz="1200" b="0" i="0">
                <a:solidFill>
                  <a:srgbClr val="888888"/>
                </a:solidFill>
                <a:latin typeface="Arial"/>
                <a:cs typeface="Arial"/>
              </a:defRPr>
            </a:lvl1pPr>
          </a:lstStyle>
          <a:p>
            <a:pPr marL="38100">
              <a:lnSpc>
                <a:spcPts val="1240"/>
              </a:lnSpc>
            </a:pPr>
            <a:fld id="{81D60167-4931-47E6-BA6A-407CBD079E47}" type="slidenum">
              <a:rPr spc="-60" dirty="0"/>
              <a:t>‹#›</a:t>
            </a:fld>
            <a:endParaRPr spc="-60" dirty="0"/>
          </a:p>
        </p:txBody>
      </p:sp>
    </p:spTree>
    <p:extLst>
      <p:ext uri="{BB962C8B-B14F-4D97-AF65-F5344CB8AC3E}">
        <p14:creationId xmlns:p14="http://schemas.microsoft.com/office/powerpoint/2010/main" val="293947346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defRPr sz="1200" b="0" i="0">
                <a:solidFill>
                  <a:srgbClr val="888888"/>
                </a:solidFill>
                <a:latin typeface="Arial"/>
                <a:cs typeface="Arial"/>
              </a:defRPr>
            </a:lvl1pPr>
          </a:lstStyle>
          <a:p>
            <a:pPr marL="12700">
              <a:lnSpc>
                <a:spcPts val="1240"/>
              </a:lnSpc>
            </a:pPr>
            <a:r>
              <a:rPr spc="-40" dirty="0"/>
              <a:t>leadingindia.ai </a:t>
            </a:r>
            <a:r>
              <a:rPr spc="-110" dirty="0"/>
              <a:t>A </a:t>
            </a:r>
            <a:r>
              <a:rPr spc="-40" dirty="0"/>
              <a:t>Nationawide </a:t>
            </a:r>
            <a:r>
              <a:rPr spc="-70" dirty="0"/>
              <a:t>AI </a:t>
            </a:r>
            <a:r>
              <a:rPr spc="-55" dirty="0"/>
              <a:t>Skilling and </a:t>
            </a:r>
            <a:r>
              <a:rPr spc="-95" dirty="0"/>
              <a:t>Research</a:t>
            </a:r>
            <a:r>
              <a:rPr spc="-130" dirty="0"/>
              <a:t> </a:t>
            </a:r>
            <a:r>
              <a:rPr spc="-15" dirty="0"/>
              <a:t>Initiative</a:t>
            </a:r>
          </a:p>
        </p:txBody>
      </p:sp>
      <p:sp>
        <p:nvSpPr>
          <p:cNvPr id="3" name="Holder 3"/>
          <p:cNvSpPr>
            <a:spLocks noGrp="1"/>
          </p:cNvSpPr>
          <p:nvPr>
            <p:ph type="dt" sz="half" idx="6"/>
          </p:nvPr>
        </p:nvSpPr>
        <p:spPr/>
        <p:txBody>
          <a:bodyPr lIns="0" tIns="0" rIns="0" bIns="0"/>
          <a:lstStyle>
            <a:lvl1pPr>
              <a:defRPr sz="1200" b="0" i="0">
                <a:solidFill>
                  <a:srgbClr val="888888"/>
                </a:solidFill>
                <a:latin typeface="Arial"/>
                <a:cs typeface="Arial"/>
              </a:defRPr>
            </a:lvl1pPr>
          </a:lstStyle>
          <a:p>
            <a:pPr marL="12700">
              <a:lnSpc>
                <a:spcPts val="1240"/>
              </a:lnSpc>
            </a:pPr>
            <a:r>
              <a:rPr spc="45" dirty="0"/>
              <a:t>1</a:t>
            </a:r>
            <a:r>
              <a:rPr spc="25" dirty="0"/>
              <a:t>/</a:t>
            </a:r>
            <a:r>
              <a:rPr spc="45" dirty="0"/>
              <a:t>6</a:t>
            </a:r>
            <a:r>
              <a:rPr spc="25" dirty="0"/>
              <a:t>/</a:t>
            </a:r>
            <a:r>
              <a:rPr spc="-60" dirty="0"/>
              <a:t>2</a:t>
            </a:r>
            <a:r>
              <a:rPr spc="-55" dirty="0"/>
              <a:t>0</a:t>
            </a:r>
            <a:r>
              <a:rPr spc="-60" dirty="0"/>
              <a:t>19</a:t>
            </a:r>
          </a:p>
        </p:txBody>
      </p:sp>
      <p:sp>
        <p:nvSpPr>
          <p:cNvPr id="4" name="Holder 4"/>
          <p:cNvSpPr>
            <a:spLocks noGrp="1"/>
          </p:cNvSpPr>
          <p:nvPr>
            <p:ph type="sldNum" sz="quarter" idx="7"/>
          </p:nvPr>
        </p:nvSpPr>
        <p:spPr/>
        <p:txBody>
          <a:bodyPr lIns="0" tIns="0" rIns="0" bIns="0"/>
          <a:lstStyle>
            <a:lvl1pPr>
              <a:defRPr sz="1200" b="0" i="0">
                <a:solidFill>
                  <a:srgbClr val="888888"/>
                </a:solidFill>
                <a:latin typeface="Arial"/>
                <a:cs typeface="Arial"/>
              </a:defRPr>
            </a:lvl1pPr>
          </a:lstStyle>
          <a:p>
            <a:pPr marL="38100">
              <a:lnSpc>
                <a:spcPts val="1240"/>
              </a:lnSpc>
            </a:pPr>
            <a:fld id="{81D60167-4931-47E6-BA6A-407CBD079E47}" type="slidenum">
              <a:rPr spc="-60" dirty="0"/>
              <a:t>‹#›</a:t>
            </a:fld>
            <a:endParaRPr spc="-60" dirty="0"/>
          </a:p>
        </p:txBody>
      </p:sp>
    </p:spTree>
    <p:extLst>
      <p:ext uri="{BB962C8B-B14F-4D97-AF65-F5344CB8AC3E}">
        <p14:creationId xmlns:p14="http://schemas.microsoft.com/office/powerpoint/2010/main" val="115987990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99A3B9-BE6F-4374-BDF3-400B9B9FE33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748F4F42-B551-4BE5-B5C7-CDE6B8890F1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78536BA3-8FFA-4E3E-9D01-CF39C8564C98}"/>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CF78811A-5408-4898-817A-4A751207BC0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ACD568E-90C1-40A4-82E5-8A1D653FA2A2}"/>
              </a:ext>
            </a:extLst>
          </p:cNvPr>
          <p:cNvSpPr>
            <a:spLocks noGrp="1"/>
          </p:cNvSpPr>
          <p:nvPr>
            <p:ph type="sldNum" sz="quarter" idx="12"/>
          </p:nvPr>
        </p:nvSpPr>
        <p:spPr/>
        <p:txBody>
          <a:bodyPr/>
          <a:lstStyle/>
          <a:p>
            <a:fld id="{F8D9BD54-7BE9-4F3B-8F4A-CE67E3F85104}" type="slidenum">
              <a:rPr lang="en-IN" smtClean="0"/>
              <a:t>‹#›</a:t>
            </a:fld>
            <a:endParaRPr lang="en-IN"/>
          </a:p>
        </p:txBody>
      </p:sp>
    </p:spTree>
    <p:extLst>
      <p:ext uri="{BB962C8B-B14F-4D97-AF65-F5344CB8AC3E}">
        <p14:creationId xmlns:p14="http://schemas.microsoft.com/office/powerpoint/2010/main" val="401530692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FDFD6-583B-4BF2-8E00-D2F035A7D161}"/>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5954F78C-FB62-4FCC-8814-A33971571FE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2D4E0A4-1872-41DF-BCB6-7874FF36E75D}"/>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B76F2F0F-4D4C-4326-B392-A84870F8C7F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D9977BE-CDA3-4BB8-A148-FDDB789E1727}"/>
              </a:ext>
            </a:extLst>
          </p:cNvPr>
          <p:cNvSpPr>
            <a:spLocks noGrp="1"/>
          </p:cNvSpPr>
          <p:nvPr>
            <p:ph type="sldNum" sz="quarter" idx="12"/>
          </p:nvPr>
        </p:nvSpPr>
        <p:spPr/>
        <p:txBody>
          <a:bodyPr/>
          <a:lstStyle/>
          <a:p>
            <a:fld id="{F8D9BD54-7BE9-4F3B-8F4A-CE67E3F85104}" type="slidenum">
              <a:rPr lang="en-IN" smtClean="0"/>
              <a:t>‹#›</a:t>
            </a:fld>
            <a:endParaRPr lang="en-IN"/>
          </a:p>
        </p:txBody>
      </p:sp>
    </p:spTree>
    <p:extLst>
      <p:ext uri="{BB962C8B-B14F-4D97-AF65-F5344CB8AC3E}">
        <p14:creationId xmlns:p14="http://schemas.microsoft.com/office/powerpoint/2010/main" val="25386723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FDFD6-583B-4BF2-8E00-D2F035A7D161}"/>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5954F78C-FB62-4FCC-8814-A33971571FE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2D4E0A4-1872-41DF-BCB6-7874FF36E75D}"/>
              </a:ext>
            </a:extLst>
          </p:cNvPr>
          <p:cNvSpPr>
            <a:spLocks noGrp="1"/>
          </p:cNvSpPr>
          <p:nvPr>
            <p:ph type="dt" sz="half" idx="10"/>
          </p:nvPr>
        </p:nvSpPr>
        <p:spPr/>
        <p:txBody>
          <a:bodyPr/>
          <a:lstStyle/>
          <a:p>
            <a:fld id="{9AA35E2B-BA71-4A17-93CC-6FFD507357E5}" type="datetimeFigureOut">
              <a:rPr lang="en-IN" smtClean="0"/>
              <a:t>03-11-2025</a:t>
            </a:fld>
            <a:endParaRPr lang="en-IN"/>
          </a:p>
        </p:txBody>
      </p:sp>
      <p:sp>
        <p:nvSpPr>
          <p:cNvPr id="5" name="Footer Placeholder 4">
            <a:extLst>
              <a:ext uri="{FF2B5EF4-FFF2-40B4-BE49-F238E27FC236}">
                <a16:creationId xmlns:a16="http://schemas.microsoft.com/office/drawing/2014/main" id="{B76F2F0F-4D4C-4326-B392-A84870F8C7F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D9977BE-CDA3-4BB8-A148-FDDB789E1727}"/>
              </a:ext>
            </a:extLst>
          </p:cNvPr>
          <p:cNvSpPr>
            <a:spLocks noGrp="1"/>
          </p:cNvSpPr>
          <p:nvPr>
            <p:ph type="sldNum" sz="quarter" idx="12"/>
          </p:nvPr>
        </p:nvSpPr>
        <p:spPr/>
        <p:txBody>
          <a:bodyPr/>
          <a:lstStyle/>
          <a:p>
            <a:fld id="{F8D9BD54-7BE9-4F3B-8F4A-CE67E3F85104}" type="slidenum">
              <a:rPr lang="en-IN" smtClean="0"/>
              <a:t>‹#›</a:t>
            </a:fld>
            <a:endParaRPr lang="en-IN"/>
          </a:p>
        </p:txBody>
      </p:sp>
    </p:spTree>
    <p:extLst>
      <p:ext uri="{BB962C8B-B14F-4D97-AF65-F5344CB8AC3E}">
        <p14:creationId xmlns:p14="http://schemas.microsoft.com/office/powerpoint/2010/main" val="91882799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285F3A-91EA-439B-8570-E19C063F8E3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9F7EAF32-3040-43B5-A381-E05587793F7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91A1A0D-FDD4-45C4-957B-ABF55D1C84A7}"/>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80B644C8-C890-409E-A5B5-56DF8C1BBAB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42AB4C4-E96D-4169-80F2-CF65804C3FAD}"/>
              </a:ext>
            </a:extLst>
          </p:cNvPr>
          <p:cNvSpPr>
            <a:spLocks noGrp="1"/>
          </p:cNvSpPr>
          <p:nvPr>
            <p:ph type="sldNum" sz="quarter" idx="12"/>
          </p:nvPr>
        </p:nvSpPr>
        <p:spPr/>
        <p:txBody>
          <a:bodyPr/>
          <a:lstStyle/>
          <a:p>
            <a:fld id="{F8D9BD54-7BE9-4F3B-8F4A-CE67E3F85104}" type="slidenum">
              <a:rPr lang="en-IN" smtClean="0"/>
              <a:t>‹#›</a:t>
            </a:fld>
            <a:endParaRPr lang="en-IN"/>
          </a:p>
        </p:txBody>
      </p:sp>
    </p:spTree>
    <p:extLst>
      <p:ext uri="{BB962C8B-B14F-4D97-AF65-F5344CB8AC3E}">
        <p14:creationId xmlns:p14="http://schemas.microsoft.com/office/powerpoint/2010/main" val="162860612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D174D9-23FA-4A48-B949-ECE2E4BC0A93}"/>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7CC65DB-B714-4CB5-95CF-0C7A69A2575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9ED6763A-29AB-45DA-ABB6-379F8930186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C2B2DD46-407B-4CF9-83DA-2D7CEAE87335}"/>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155FF541-847C-4A35-A20B-9F98DFD6947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C1CB10C-2D9E-418E-988E-EB84A90D1AF0}"/>
              </a:ext>
            </a:extLst>
          </p:cNvPr>
          <p:cNvSpPr>
            <a:spLocks noGrp="1"/>
          </p:cNvSpPr>
          <p:nvPr>
            <p:ph type="sldNum" sz="quarter" idx="12"/>
          </p:nvPr>
        </p:nvSpPr>
        <p:spPr/>
        <p:txBody>
          <a:bodyPr/>
          <a:lstStyle/>
          <a:p>
            <a:fld id="{F8D9BD54-7BE9-4F3B-8F4A-CE67E3F85104}" type="slidenum">
              <a:rPr lang="en-IN" smtClean="0"/>
              <a:t>‹#›</a:t>
            </a:fld>
            <a:endParaRPr lang="en-IN"/>
          </a:p>
        </p:txBody>
      </p:sp>
    </p:spTree>
    <p:extLst>
      <p:ext uri="{BB962C8B-B14F-4D97-AF65-F5344CB8AC3E}">
        <p14:creationId xmlns:p14="http://schemas.microsoft.com/office/powerpoint/2010/main" val="39077787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146ED0-5BB3-43AD-80D7-BDB894711911}"/>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A6B773D4-C688-40BC-8B2F-E8A603A433E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FEE05E1-9B06-401E-BD9E-8CAED9E9B33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B72E848-EE48-4E51-8488-BE4E4C9C6A1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67BD559-2FDF-4EB9-BFB6-FA3CD30BA52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08827978-435D-41F4-8350-E5D1A28BD177}"/>
              </a:ext>
            </a:extLst>
          </p:cNvPr>
          <p:cNvSpPr>
            <a:spLocks noGrp="1"/>
          </p:cNvSpPr>
          <p:nvPr>
            <p:ph type="dt" sz="half" idx="10"/>
          </p:nvPr>
        </p:nvSpPr>
        <p:spPr/>
        <p:txBody>
          <a:bodyPr/>
          <a:lstStyle/>
          <a:p>
            <a:endParaRPr lang="en-IN"/>
          </a:p>
        </p:txBody>
      </p:sp>
      <p:sp>
        <p:nvSpPr>
          <p:cNvPr id="8" name="Footer Placeholder 7">
            <a:extLst>
              <a:ext uri="{FF2B5EF4-FFF2-40B4-BE49-F238E27FC236}">
                <a16:creationId xmlns:a16="http://schemas.microsoft.com/office/drawing/2014/main" id="{68AD9FA8-82D1-4D5D-95EB-639F96FD74DD}"/>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D3E0290A-324B-42CA-B0EB-7725364EB4BC}"/>
              </a:ext>
            </a:extLst>
          </p:cNvPr>
          <p:cNvSpPr>
            <a:spLocks noGrp="1"/>
          </p:cNvSpPr>
          <p:nvPr>
            <p:ph type="sldNum" sz="quarter" idx="12"/>
          </p:nvPr>
        </p:nvSpPr>
        <p:spPr/>
        <p:txBody>
          <a:bodyPr/>
          <a:lstStyle/>
          <a:p>
            <a:fld id="{F8D9BD54-7BE9-4F3B-8F4A-CE67E3F85104}" type="slidenum">
              <a:rPr lang="en-IN" smtClean="0"/>
              <a:t>‹#›</a:t>
            </a:fld>
            <a:endParaRPr lang="en-IN"/>
          </a:p>
        </p:txBody>
      </p:sp>
    </p:spTree>
    <p:extLst>
      <p:ext uri="{BB962C8B-B14F-4D97-AF65-F5344CB8AC3E}">
        <p14:creationId xmlns:p14="http://schemas.microsoft.com/office/powerpoint/2010/main" val="396832268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0D5F9E-D9C7-4DB9-B11A-FD7E05B48095}"/>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B937F12A-59AD-4B11-A120-8BD75DD6CDEC}"/>
              </a:ext>
            </a:extLst>
          </p:cNvPr>
          <p:cNvSpPr>
            <a:spLocks noGrp="1"/>
          </p:cNvSpPr>
          <p:nvPr>
            <p:ph type="dt" sz="half" idx="10"/>
          </p:nvPr>
        </p:nvSpPr>
        <p:spPr/>
        <p:txBody>
          <a:bodyPr/>
          <a:lstStyle/>
          <a:p>
            <a:endParaRPr lang="en-IN"/>
          </a:p>
        </p:txBody>
      </p:sp>
      <p:sp>
        <p:nvSpPr>
          <p:cNvPr id="4" name="Footer Placeholder 3">
            <a:extLst>
              <a:ext uri="{FF2B5EF4-FFF2-40B4-BE49-F238E27FC236}">
                <a16:creationId xmlns:a16="http://schemas.microsoft.com/office/drawing/2014/main" id="{A4D1C11B-A445-4EDE-896C-BA63748251CA}"/>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3C1BCCA4-5374-483F-A862-6A28DBC8BE57}"/>
              </a:ext>
            </a:extLst>
          </p:cNvPr>
          <p:cNvSpPr>
            <a:spLocks noGrp="1"/>
          </p:cNvSpPr>
          <p:nvPr>
            <p:ph type="sldNum" sz="quarter" idx="12"/>
          </p:nvPr>
        </p:nvSpPr>
        <p:spPr/>
        <p:txBody>
          <a:bodyPr/>
          <a:lstStyle/>
          <a:p>
            <a:fld id="{F8D9BD54-7BE9-4F3B-8F4A-CE67E3F85104}" type="slidenum">
              <a:rPr lang="en-IN" smtClean="0"/>
              <a:t>‹#›</a:t>
            </a:fld>
            <a:endParaRPr lang="en-IN"/>
          </a:p>
        </p:txBody>
      </p:sp>
    </p:spTree>
    <p:extLst>
      <p:ext uri="{BB962C8B-B14F-4D97-AF65-F5344CB8AC3E}">
        <p14:creationId xmlns:p14="http://schemas.microsoft.com/office/powerpoint/2010/main" val="428850264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B6CCD08-A2DD-46ED-A859-954CFAED48E7}"/>
              </a:ext>
            </a:extLst>
          </p:cNvPr>
          <p:cNvSpPr>
            <a:spLocks noGrp="1"/>
          </p:cNvSpPr>
          <p:nvPr>
            <p:ph type="dt" sz="half" idx="10"/>
          </p:nvPr>
        </p:nvSpPr>
        <p:spPr/>
        <p:txBody>
          <a:bodyPr/>
          <a:lstStyle/>
          <a:p>
            <a:endParaRPr lang="en-IN"/>
          </a:p>
        </p:txBody>
      </p:sp>
      <p:sp>
        <p:nvSpPr>
          <p:cNvPr id="3" name="Footer Placeholder 2">
            <a:extLst>
              <a:ext uri="{FF2B5EF4-FFF2-40B4-BE49-F238E27FC236}">
                <a16:creationId xmlns:a16="http://schemas.microsoft.com/office/drawing/2014/main" id="{26D94C68-DD22-491B-B3E6-9819074959C9}"/>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ECC85A6D-3274-4CB8-A937-8143C3EFFB20}"/>
              </a:ext>
            </a:extLst>
          </p:cNvPr>
          <p:cNvSpPr>
            <a:spLocks noGrp="1"/>
          </p:cNvSpPr>
          <p:nvPr>
            <p:ph type="sldNum" sz="quarter" idx="12"/>
          </p:nvPr>
        </p:nvSpPr>
        <p:spPr/>
        <p:txBody>
          <a:bodyPr/>
          <a:lstStyle/>
          <a:p>
            <a:fld id="{F8D9BD54-7BE9-4F3B-8F4A-CE67E3F85104}" type="slidenum">
              <a:rPr lang="en-IN" smtClean="0"/>
              <a:t>‹#›</a:t>
            </a:fld>
            <a:endParaRPr lang="en-IN"/>
          </a:p>
        </p:txBody>
      </p:sp>
    </p:spTree>
    <p:extLst>
      <p:ext uri="{BB962C8B-B14F-4D97-AF65-F5344CB8AC3E}">
        <p14:creationId xmlns:p14="http://schemas.microsoft.com/office/powerpoint/2010/main" val="191241333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414F3-8D9B-4EDE-A35C-D4C8FDB037A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EC4BD596-DCD3-4689-88EA-753D7CE2A3F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2B2F5BC4-5C19-4E76-9AFD-11895040907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ED4FA46-99F6-4976-A3DD-EF9C026F3323}"/>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90B95AC3-B698-4E3E-9BDB-C0DDA5564D5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32B085A-EEEF-40F7-A254-E4F040F40AAF}"/>
              </a:ext>
            </a:extLst>
          </p:cNvPr>
          <p:cNvSpPr>
            <a:spLocks noGrp="1"/>
          </p:cNvSpPr>
          <p:nvPr>
            <p:ph type="sldNum" sz="quarter" idx="12"/>
          </p:nvPr>
        </p:nvSpPr>
        <p:spPr/>
        <p:txBody>
          <a:bodyPr/>
          <a:lstStyle/>
          <a:p>
            <a:fld id="{F8D9BD54-7BE9-4F3B-8F4A-CE67E3F85104}" type="slidenum">
              <a:rPr lang="en-IN" smtClean="0"/>
              <a:t>‹#›</a:t>
            </a:fld>
            <a:endParaRPr lang="en-IN"/>
          </a:p>
        </p:txBody>
      </p:sp>
    </p:spTree>
    <p:extLst>
      <p:ext uri="{BB962C8B-B14F-4D97-AF65-F5344CB8AC3E}">
        <p14:creationId xmlns:p14="http://schemas.microsoft.com/office/powerpoint/2010/main" val="146278947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D74550-FA08-4155-A6F9-ACBDBD17A5E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EE66E897-6238-4A10-9778-F3190952598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27158CEB-5FD2-4FA1-AD9A-10C129FECF4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9EE6AEA-26BC-4E23-B81D-95B7DDAC1853}"/>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008E1477-4CB6-4AF4-A2E6-37014E46DB1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ABE495C4-965F-4076-9E43-8092B47C3517}"/>
              </a:ext>
            </a:extLst>
          </p:cNvPr>
          <p:cNvSpPr>
            <a:spLocks noGrp="1"/>
          </p:cNvSpPr>
          <p:nvPr>
            <p:ph type="sldNum" sz="quarter" idx="12"/>
          </p:nvPr>
        </p:nvSpPr>
        <p:spPr/>
        <p:txBody>
          <a:bodyPr/>
          <a:lstStyle/>
          <a:p>
            <a:fld id="{F8D9BD54-7BE9-4F3B-8F4A-CE67E3F85104}" type="slidenum">
              <a:rPr lang="en-IN" smtClean="0"/>
              <a:t>‹#›</a:t>
            </a:fld>
            <a:endParaRPr lang="en-IN"/>
          </a:p>
        </p:txBody>
      </p:sp>
    </p:spTree>
    <p:extLst>
      <p:ext uri="{BB962C8B-B14F-4D97-AF65-F5344CB8AC3E}">
        <p14:creationId xmlns:p14="http://schemas.microsoft.com/office/powerpoint/2010/main" val="363099327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4AC57B-87B8-497A-AA4D-A49F6741F6AB}"/>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3C50BE63-1404-4216-B024-2EC94D784FC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C73B622-DBE5-4B58-A13B-18684B84BA3C}"/>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7DE85DA3-952E-4F11-8FE1-2A581996206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CA0EA9D-DCCB-4643-90F5-243111A68630}"/>
              </a:ext>
            </a:extLst>
          </p:cNvPr>
          <p:cNvSpPr>
            <a:spLocks noGrp="1"/>
          </p:cNvSpPr>
          <p:nvPr>
            <p:ph type="sldNum" sz="quarter" idx="12"/>
          </p:nvPr>
        </p:nvSpPr>
        <p:spPr/>
        <p:txBody>
          <a:bodyPr/>
          <a:lstStyle/>
          <a:p>
            <a:fld id="{F8D9BD54-7BE9-4F3B-8F4A-CE67E3F85104}" type="slidenum">
              <a:rPr lang="en-IN" smtClean="0"/>
              <a:t>‹#›</a:t>
            </a:fld>
            <a:endParaRPr lang="en-IN"/>
          </a:p>
        </p:txBody>
      </p:sp>
    </p:spTree>
    <p:extLst>
      <p:ext uri="{BB962C8B-B14F-4D97-AF65-F5344CB8AC3E}">
        <p14:creationId xmlns:p14="http://schemas.microsoft.com/office/powerpoint/2010/main" val="169816590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C073A67-23E3-41F3-A422-BB6AE1AC352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89456D1-907B-4DBD-B0A1-418CB7B3E18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AD93CF3-64F2-4DFF-A9A9-2D68A76647F1}"/>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DB81A994-875C-41B8-A8EF-C225C8B6278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9B2FE84-8024-4C5B-9AB7-6916BC01A794}"/>
              </a:ext>
            </a:extLst>
          </p:cNvPr>
          <p:cNvSpPr>
            <a:spLocks noGrp="1"/>
          </p:cNvSpPr>
          <p:nvPr>
            <p:ph type="sldNum" sz="quarter" idx="12"/>
          </p:nvPr>
        </p:nvSpPr>
        <p:spPr/>
        <p:txBody>
          <a:bodyPr/>
          <a:lstStyle/>
          <a:p>
            <a:fld id="{F8D9BD54-7BE9-4F3B-8F4A-CE67E3F85104}" type="slidenum">
              <a:rPr lang="en-IN" smtClean="0"/>
              <a:t>‹#›</a:t>
            </a:fld>
            <a:endParaRPr lang="en-IN"/>
          </a:p>
        </p:txBody>
      </p:sp>
    </p:spTree>
    <p:extLst>
      <p:ext uri="{BB962C8B-B14F-4D97-AF65-F5344CB8AC3E}">
        <p14:creationId xmlns:p14="http://schemas.microsoft.com/office/powerpoint/2010/main" val="300406247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00245323"/>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285F3A-91EA-439B-8570-E19C063F8E3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9F7EAF32-3040-43B5-A381-E05587793F7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91A1A0D-FDD4-45C4-957B-ABF55D1C84A7}"/>
              </a:ext>
            </a:extLst>
          </p:cNvPr>
          <p:cNvSpPr>
            <a:spLocks noGrp="1"/>
          </p:cNvSpPr>
          <p:nvPr>
            <p:ph type="dt" sz="half" idx="10"/>
          </p:nvPr>
        </p:nvSpPr>
        <p:spPr/>
        <p:txBody>
          <a:bodyPr/>
          <a:lstStyle/>
          <a:p>
            <a:fld id="{9AA35E2B-BA71-4A17-93CC-6FFD507357E5}" type="datetimeFigureOut">
              <a:rPr lang="en-IN" smtClean="0"/>
              <a:t>03-11-2025</a:t>
            </a:fld>
            <a:endParaRPr lang="en-IN"/>
          </a:p>
        </p:txBody>
      </p:sp>
      <p:sp>
        <p:nvSpPr>
          <p:cNvPr id="5" name="Footer Placeholder 4">
            <a:extLst>
              <a:ext uri="{FF2B5EF4-FFF2-40B4-BE49-F238E27FC236}">
                <a16:creationId xmlns:a16="http://schemas.microsoft.com/office/drawing/2014/main" id="{80B644C8-C890-409E-A5B5-56DF8C1BBAB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42AB4C4-E96D-4169-80F2-CF65804C3FAD}"/>
              </a:ext>
            </a:extLst>
          </p:cNvPr>
          <p:cNvSpPr>
            <a:spLocks noGrp="1"/>
          </p:cNvSpPr>
          <p:nvPr>
            <p:ph type="sldNum" sz="quarter" idx="12"/>
          </p:nvPr>
        </p:nvSpPr>
        <p:spPr/>
        <p:txBody>
          <a:bodyPr/>
          <a:lstStyle/>
          <a:p>
            <a:fld id="{F8D9BD54-7BE9-4F3B-8F4A-CE67E3F85104}" type="slidenum">
              <a:rPr lang="en-IN" smtClean="0"/>
              <a:t>‹#›</a:t>
            </a:fld>
            <a:endParaRPr lang="en-IN"/>
          </a:p>
        </p:txBody>
      </p:sp>
    </p:spTree>
    <p:extLst>
      <p:ext uri="{BB962C8B-B14F-4D97-AF65-F5344CB8AC3E}">
        <p14:creationId xmlns:p14="http://schemas.microsoft.com/office/powerpoint/2010/main" val="212008813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76993280"/>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D174D9-23FA-4A48-B949-ECE2E4BC0A93}"/>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7CC65DB-B714-4CB5-95CF-0C7A69A2575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9ED6763A-29AB-45DA-ABB6-379F8930186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C2B2DD46-407B-4CF9-83DA-2D7CEAE87335}"/>
              </a:ext>
            </a:extLst>
          </p:cNvPr>
          <p:cNvSpPr>
            <a:spLocks noGrp="1"/>
          </p:cNvSpPr>
          <p:nvPr>
            <p:ph type="dt" sz="half" idx="10"/>
          </p:nvPr>
        </p:nvSpPr>
        <p:spPr/>
        <p:txBody>
          <a:bodyPr/>
          <a:lstStyle/>
          <a:p>
            <a:fld id="{9AA35E2B-BA71-4A17-93CC-6FFD507357E5}" type="datetimeFigureOut">
              <a:rPr lang="en-IN" smtClean="0"/>
              <a:t>03-11-2025</a:t>
            </a:fld>
            <a:endParaRPr lang="en-IN"/>
          </a:p>
        </p:txBody>
      </p:sp>
      <p:sp>
        <p:nvSpPr>
          <p:cNvPr id="6" name="Footer Placeholder 5">
            <a:extLst>
              <a:ext uri="{FF2B5EF4-FFF2-40B4-BE49-F238E27FC236}">
                <a16:creationId xmlns:a16="http://schemas.microsoft.com/office/drawing/2014/main" id="{155FF541-847C-4A35-A20B-9F98DFD6947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C1CB10C-2D9E-418E-988E-EB84A90D1AF0}"/>
              </a:ext>
            </a:extLst>
          </p:cNvPr>
          <p:cNvSpPr>
            <a:spLocks noGrp="1"/>
          </p:cNvSpPr>
          <p:nvPr>
            <p:ph type="sldNum" sz="quarter" idx="12"/>
          </p:nvPr>
        </p:nvSpPr>
        <p:spPr/>
        <p:txBody>
          <a:bodyPr/>
          <a:lstStyle/>
          <a:p>
            <a:fld id="{F8D9BD54-7BE9-4F3B-8F4A-CE67E3F85104}" type="slidenum">
              <a:rPr lang="en-IN" smtClean="0"/>
              <a:t>‹#›</a:t>
            </a:fld>
            <a:endParaRPr lang="en-IN"/>
          </a:p>
        </p:txBody>
      </p:sp>
    </p:spTree>
    <p:extLst>
      <p:ext uri="{BB962C8B-B14F-4D97-AF65-F5344CB8AC3E}">
        <p14:creationId xmlns:p14="http://schemas.microsoft.com/office/powerpoint/2010/main" val="29390116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146ED0-5BB3-43AD-80D7-BDB894711911}"/>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A6B773D4-C688-40BC-8B2F-E8A603A433E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FEE05E1-9B06-401E-BD9E-8CAED9E9B33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B72E848-EE48-4E51-8488-BE4E4C9C6A1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67BD559-2FDF-4EB9-BFB6-FA3CD30BA52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08827978-435D-41F4-8350-E5D1A28BD177}"/>
              </a:ext>
            </a:extLst>
          </p:cNvPr>
          <p:cNvSpPr>
            <a:spLocks noGrp="1"/>
          </p:cNvSpPr>
          <p:nvPr>
            <p:ph type="dt" sz="half" idx="10"/>
          </p:nvPr>
        </p:nvSpPr>
        <p:spPr/>
        <p:txBody>
          <a:bodyPr/>
          <a:lstStyle/>
          <a:p>
            <a:fld id="{9AA35E2B-BA71-4A17-93CC-6FFD507357E5}" type="datetimeFigureOut">
              <a:rPr lang="en-IN" smtClean="0"/>
              <a:t>03-11-2025</a:t>
            </a:fld>
            <a:endParaRPr lang="en-IN"/>
          </a:p>
        </p:txBody>
      </p:sp>
      <p:sp>
        <p:nvSpPr>
          <p:cNvPr id="8" name="Footer Placeholder 7">
            <a:extLst>
              <a:ext uri="{FF2B5EF4-FFF2-40B4-BE49-F238E27FC236}">
                <a16:creationId xmlns:a16="http://schemas.microsoft.com/office/drawing/2014/main" id="{68AD9FA8-82D1-4D5D-95EB-639F96FD74DD}"/>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D3E0290A-324B-42CA-B0EB-7725364EB4BC}"/>
              </a:ext>
            </a:extLst>
          </p:cNvPr>
          <p:cNvSpPr>
            <a:spLocks noGrp="1"/>
          </p:cNvSpPr>
          <p:nvPr>
            <p:ph type="sldNum" sz="quarter" idx="12"/>
          </p:nvPr>
        </p:nvSpPr>
        <p:spPr/>
        <p:txBody>
          <a:bodyPr/>
          <a:lstStyle/>
          <a:p>
            <a:fld id="{F8D9BD54-7BE9-4F3B-8F4A-CE67E3F85104}" type="slidenum">
              <a:rPr lang="en-IN" smtClean="0"/>
              <a:t>‹#›</a:t>
            </a:fld>
            <a:endParaRPr lang="en-IN"/>
          </a:p>
        </p:txBody>
      </p:sp>
    </p:spTree>
    <p:extLst>
      <p:ext uri="{BB962C8B-B14F-4D97-AF65-F5344CB8AC3E}">
        <p14:creationId xmlns:p14="http://schemas.microsoft.com/office/powerpoint/2010/main" val="7625795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0D5F9E-D9C7-4DB9-B11A-FD7E05B48095}"/>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B937F12A-59AD-4B11-A120-8BD75DD6CDEC}"/>
              </a:ext>
            </a:extLst>
          </p:cNvPr>
          <p:cNvSpPr>
            <a:spLocks noGrp="1"/>
          </p:cNvSpPr>
          <p:nvPr>
            <p:ph type="dt" sz="half" idx="10"/>
          </p:nvPr>
        </p:nvSpPr>
        <p:spPr/>
        <p:txBody>
          <a:bodyPr/>
          <a:lstStyle/>
          <a:p>
            <a:fld id="{9AA35E2B-BA71-4A17-93CC-6FFD507357E5}" type="datetimeFigureOut">
              <a:rPr lang="en-IN" smtClean="0"/>
              <a:t>03-11-2025</a:t>
            </a:fld>
            <a:endParaRPr lang="en-IN"/>
          </a:p>
        </p:txBody>
      </p:sp>
      <p:sp>
        <p:nvSpPr>
          <p:cNvPr id="4" name="Footer Placeholder 3">
            <a:extLst>
              <a:ext uri="{FF2B5EF4-FFF2-40B4-BE49-F238E27FC236}">
                <a16:creationId xmlns:a16="http://schemas.microsoft.com/office/drawing/2014/main" id="{A4D1C11B-A445-4EDE-896C-BA63748251CA}"/>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3C1BCCA4-5374-483F-A862-6A28DBC8BE57}"/>
              </a:ext>
            </a:extLst>
          </p:cNvPr>
          <p:cNvSpPr>
            <a:spLocks noGrp="1"/>
          </p:cNvSpPr>
          <p:nvPr>
            <p:ph type="sldNum" sz="quarter" idx="12"/>
          </p:nvPr>
        </p:nvSpPr>
        <p:spPr/>
        <p:txBody>
          <a:bodyPr/>
          <a:lstStyle/>
          <a:p>
            <a:fld id="{F8D9BD54-7BE9-4F3B-8F4A-CE67E3F85104}" type="slidenum">
              <a:rPr lang="en-IN" smtClean="0"/>
              <a:t>‹#›</a:t>
            </a:fld>
            <a:endParaRPr lang="en-IN"/>
          </a:p>
        </p:txBody>
      </p:sp>
    </p:spTree>
    <p:extLst>
      <p:ext uri="{BB962C8B-B14F-4D97-AF65-F5344CB8AC3E}">
        <p14:creationId xmlns:p14="http://schemas.microsoft.com/office/powerpoint/2010/main" val="29942161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B6CCD08-A2DD-46ED-A859-954CFAED48E7}"/>
              </a:ext>
            </a:extLst>
          </p:cNvPr>
          <p:cNvSpPr>
            <a:spLocks noGrp="1"/>
          </p:cNvSpPr>
          <p:nvPr>
            <p:ph type="dt" sz="half" idx="10"/>
          </p:nvPr>
        </p:nvSpPr>
        <p:spPr/>
        <p:txBody>
          <a:bodyPr/>
          <a:lstStyle/>
          <a:p>
            <a:fld id="{9AA35E2B-BA71-4A17-93CC-6FFD507357E5}" type="datetimeFigureOut">
              <a:rPr lang="en-IN" smtClean="0"/>
              <a:t>03-11-2025</a:t>
            </a:fld>
            <a:endParaRPr lang="en-IN"/>
          </a:p>
        </p:txBody>
      </p:sp>
      <p:sp>
        <p:nvSpPr>
          <p:cNvPr id="3" name="Footer Placeholder 2">
            <a:extLst>
              <a:ext uri="{FF2B5EF4-FFF2-40B4-BE49-F238E27FC236}">
                <a16:creationId xmlns:a16="http://schemas.microsoft.com/office/drawing/2014/main" id="{26D94C68-DD22-491B-B3E6-9819074959C9}"/>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ECC85A6D-3274-4CB8-A937-8143C3EFFB20}"/>
              </a:ext>
            </a:extLst>
          </p:cNvPr>
          <p:cNvSpPr>
            <a:spLocks noGrp="1"/>
          </p:cNvSpPr>
          <p:nvPr>
            <p:ph type="sldNum" sz="quarter" idx="12"/>
          </p:nvPr>
        </p:nvSpPr>
        <p:spPr/>
        <p:txBody>
          <a:bodyPr/>
          <a:lstStyle/>
          <a:p>
            <a:fld id="{F8D9BD54-7BE9-4F3B-8F4A-CE67E3F85104}" type="slidenum">
              <a:rPr lang="en-IN" smtClean="0"/>
              <a:t>‹#›</a:t>
            </a:fld>
            <a:endParaRPr lang="en-IN"/>
          </a:p>
        </p:txBody>
      </p:sp>
    </p:spTree>
    <p:extLst>
      <p:ext uri="{BB962C8B-B14F-4D97-AF65-F5344CB8AC3E}">
        <p14:creationId xmlns:p14="http://schemas.microsoft.com/office/powerpoint/2010/main" val="13683066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414F3-8D9B-4EDE-A35C-D4C8FDB037A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EC4BD596-DCD3-4689-88EA-753D7CE2A3F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2B2F5BC4-5C19-4E76-9AFD-11895040907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ED4FA46-99F6-4976-A3DD-EF9C026F3323}"/>
              </a:ext>
            </a:extLst>
          </p:cNvPr>
          <p:cNvSpPr>
            <a:spLocks noGrp="1"/>
          </p:cNvSpPr>
          <p:nvPr>
            <p:ph type="dt" sz="half" idx="10"/>
          </p:nvPr>
        </p:nvSpPr>
        <p:spPr/>
        <p:txBody>
          <a:bodyPr/>
          <a:lstStyle/>
          <a:p>
            <a:fld id="{9AA35E2B-BA71-4A17-93CC-6FFD507357E5}" type="datetimeFigureOut">
              <a:rPr lang="en-IN" smtClean="0"/>
              <a:t>03-11-2025</a:t>
            </a:fld>
            <a:endParaRPr lang="en-IN"/>
          </a:p>
        </p:txBody>
      </p:sp>
      <p:sp>
        <p:nvSpPr>
          <p:cNvPr id="6" name="Footer Placeholder 5">
            <a:extLst>
              <a:ext uri="{FF2B5EF4-FFF2-40B4-BE49-F238E27FC236}">
                <a16:creationId xmlns:a16="http://schemas.microsoft.com/office/drawing/2014/main" id="{90B95AC3-B698-4E3E-9BDB-C0DDA5564D5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32B085A-EEEF-40F7-A254-E4F040F40AAF}"/>
              </a:ext>
            </a:extLst>
          </p:cNvPr>
          <p:cNvSpPr>
            <a:spLocks noGrp="1"/>
          </p:cNvSpPr>
          <p:nvPr>
            <p:ph type="sldNum" sz="quarter" idx="12"/>
          </p:nvPr>
        </p:nvSpPr>
        <p:spPr/>
        <p:txBody>
          <a:bodyPr/>
          <a:lstStyle/>
          <a:p>
            <a:fld id="{F8D9BD54-7BE9-4F3B-8F4A-CE67E3F85104}" type="slidenum">
              <a:rPr lang="en-IN" smtClean="0"/>
              <a:t>‹#›</a:t>
            </a:fld>
            <a:endParaRPr lang="en-IN"/>
          </a:p>
        </p:txBody>
      </p:sp>
    </p:spTree>
    <p:extLst>
      <p:ext uri="{BB962C8B-B14F-4D97-AF65-F5344CB8AC3E}">
        <p14:creationId xmlns:p14="http://schemas.microsoft.com/office/powerpoint/2010/main" val="40447530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D74550-FA08-4155-A6F9-ACBDBD17A5E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EE66E897-6238-4A10-9778-F3190952598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27158CEB-5FD2-4FA1-AD9A-10C129FECF4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9EE6AEA-26BC-4E23-B81D-95B7DDAC1853}"/>
              </a:ext>
            </a:extLst>
          </p:cNvPr>
          <p:cNvSpPr>
            <a:spLocks noGrp="1"/>
          </p:cNvSpPr>
          <p:nvPr>
            <p:ph type="dt" sz="half" idx="10"/>
          </p:nvPr>
        </p:nvSpPr>
        <p:spPr/>
        <p:txBody>
          <a:bodyPr/>
          <a:lstStyle/>
          <a:p>
            <a:fld id="{9AA35E2B-BA71-4A17-93CC-6FFD507357E5}" type="datetimeFigureOut">
              <a:rPr lang="en-IN" smtClean="0"/>
              <a:t>03-11-2025</a:t>
            </a:fld>
            <a:endParaRPr lang="en-IN"/>
          </a:p>
        </p:txBody>
      </p:sp>
      <p:sp>
        <p:nvSpPr>
          <p:cNvPr id="6" name="Footer Placeholder 5">
            <a:extLst>
              <a:ext uri="{FF2B5EF4-FFF2-40B4-BE49-F238E27FC236}">
                <a16:creationId xmlns:a16="http://schemas.microsoft.com/office/drawing/2014/main" id="{008E1477-4CB6-4AF4-A2E6-37014E46DB1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ABE495C4-965F-4076-9E43-8092B47C3517}"/>
              </a:ext>
            </a:extLst>
          </p:cNvPr>
          <p:cNvSpPr>
            <a:spLocks noGrp="1"/>
          </p:cNvSpPr>
          <p:nvPr>
            <p:ph type="sldNum" sz="quarter" idx="12"/>
          </p:nvPr>
        </p:nvSpPr>
        <p:spPr/>
        <p:txBody>
          <a:bodyPr/>
          <a:lstStyle/>
          <a:p>
            <a:fld id="{F8D9BD54-7BE9-4F3B-8F4A-CE67E3F85104}" type="slidenum">
              <a:rPr lang="en-IN" smtClean="0"/>
              <a:t>‹#›</a:t>
            </a:fld>
            <a:endParaRPr lang="en-IN"/>
          </a:p>
        </p:txBody>
      </p:sp>
    </p:spTree>
    <p:extLst>
      <p:ext uri="{BB962C8B-B14F-4D97-AF65-F5344CB8AC3E}">
        <p14:creationId xmlns:p14="http://schemas.microsoft.com/office/powerpoint/2010/main" val="41312849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theme" Target="../theme/theme2.xml"/><Relationship Id="rId5" Type="http://schemas.openxmlformats.org/officeDocument/2006/relationships/slideLayout" Target="../slideLayouts/slideLayout17.xml"/><Relationship Id="rId4" Type="http://schemas.openxmlformats.org/officeDocument/2006/relationships/slideLayout" Target="../slideLayouts/slideLayout1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E4B8BB1-37F3-4AAE-A86D-E439DE60993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47D48695-EA6F-4292-8628-01E84DEC5E7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A8F4770-E352-4AA2-BDE0-C43AC8BFB0E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AA35E2B-BA71-4A17-93CC-6FFD507357E5}" type="datetimeFigureOut">
              <a:rPr lang="en-IN" smtClean="0"/>
              <a:t>03-11-2025</a:t>
            </a:fld>
            <a:endParaRPr lang="en-IN"/>
          </a:p>
        </p:txBody>
      </p:sp>
      <p:sp>
        <p:nvSpPr>
          <p:cNvPr id="5" name="Footer Placeholder 4">
            <a:extLst>
              <a:ext uri="{FF2B5EF4-FFF2-40B4-BE49-F238E27FC236}">
                <a16:creationId xmlns:a16="http://schemas.microsoft.com/office/drawing/2014/main" id="{CE9C78DE-CD8F-4C07-899C-3AA2EA09993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F47BE1E2-B63B-4310-A86A-C53BD6FC020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8D9BD54-7BE9-4F3B-8F4A-CE67E3F85104}" type="slidenum">
              <a:rPr lang="en-IN" smtClean="0"/>
              <a:t>‹#›</a:t>
            </a:fld>
            <a:endParaRPr lang="en-IN"/>
          </a:p>
        </p:txBody>
      </p:sp>
    </p:spTree>
    <p:extLst>
      <p:ext uri="{BB962C8B-B14F-4D97-AF65-F5344CB8AC3E}">
        <p14:creationId xmlns:p14="http://schemas.microsoft.com/office/powerpoint/2010/main" val="30731196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8"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2340609" y="315290"/>
            <a:ext cx="7510780" cy="697230"/>
          </a:xfrm>
          <a:prstGeom prst="rect">
            <a:avLst/>
          </a:prstGeom>
        </p:spPr>
        <p:txBody>
          <a:bodyPr wrap="square" lIns="0" tIns="0" rIns="0" bIns="0">
            <a:spAutoFit/>
          </a:bodyPr>
          <a:lstStyle>
            <a:lvl1pPr>
              <a:defRPr sz="4400" b="0" i="0">
                <a:solidFill>
                  <a:srgbClr val="C00000"/>
                </a:solidFill>
                <a:latin typeface="Times New Roman"/>
                <a:cs typeface="Times New Roman"/>
              </a:defRPr>
            </a:lvl1pPr>
          </a:lstStyle>
          <a:p>
            <a:endParaRPr/>
          </a:p>
        </p:txBody>
      </p:sp>
      <p:sp>
        <p:nvSpPr>
          <p:cNvPr id="3" name="Holder 3"/>
          <p:cNvSpPr>
            <a:spLocks noGrp="1"/>
          </p:cNvSpPr>
          <p:nvPr>
            <p:ph type="body" idx="1"/>
          </p:nvPr>
        </p:nvSpPr>
        <p:spPr>
          <a:xfrm>
            <a:off x="915670" y="1803857"/>
            <a:ext cx="10360659" cy="3903345"/>
          </a:xfrm>
          <a:prstGeom prst="rect">
            <a:avLst/>
          </a:prstGeom>
        </p:spPr>
        <p:txBody>
          <a:bodyPr wrap="square" lIns="0" tIns="0" rIns="0" bIns="0">
            <a:spAutoFit/>
          </a:bodyPr>
          <a:lstStyle>
            <a:lvl1pPr>
              <a:defRPr sz="2800" b="0" i="0">
                <a:solidFill>
                  <a:schemeClr val="tx1"/>
                </a:solidFill>
                <a:latin typeface="Times New Roman"/>
                <a:cs typeface="Times New Roman"/>
              </a:defRPr>
            </a:lvl1pPr>
          </a:lstStyle>
          <a:p>
            <a:endParaRPr/>
          </a:p>
        </p:txBody>
      </p:sp>
      <p:sp>
        <p:nvSpPr>
          <p:cNvPr id="4" name="Holder 4"/>
          <p:cNvSpPr>
            <a:spLocks noGrp="1"/>
          </p:cNvSpPr>
          <p:nvPr>
            <p:ph type="ftr" sz="quarter" idx="5"/>
          </p:nvPr>
        </p:nvSpPr>
        <p:spPr>
          <a:xfrm>
            <a:off x="4127753" y="6465214"/>
            <a:ext cx="3935095" cy="177800"/>
          </a:xfrm>
          <a:prstGeom prst="rect">
            <a:avLst/>
          </a:prstGeom>
        </p:spPr>
        <p:txBody>
          <a:bodyPr wrap="square" lIns="0" tIns="0" rIns="0" bIns="0">
            <a:spAutoFit/>
          </a:bodyPr>
          <a:lstStyle>
            <a:lvl1pPr>
              <a:defRPr sz="1200" b="0" i="0">
                <a:solidFill>
                  <a:srgbClr val="888888"/>
                </a:solidFill>
                <a:latin typeface="Arial"/>
                <a:cs typeface="Arial"/>
              </a:defRPr>
            </a:lvl1pPr>
          </a:lstStyle>
          <a:p>
            <a:pPr marL="12700">
              <a:lnSpc>
                <a:spcPts val="1240"/>
              </a:lnSpc>
            </a:pPr>
            <a:r>
              <a:rPr spc="-40" dirty="0"/>
              <a:t>leadingindia.ai </a:t>
            </a:r>
            <a:r>
              <a:rPr spc="-110" dirty="0"/>
              <a:t>A </a:t>
            </a:r>
            <a:r>
              <a:rPr spc="-40" dirty="0"/>
              <a:t>Nationawide </a:t>
            </a:r>
            <a:r>
              <a:rPr spc="-70" dirty="0"/>
              <a:t>AI </a:t>
            </a:r>
            <a:r>
              <a:rPr spc="-55" dirty="0"/>
              <a:t>Skilling and </a:t>
            </a:r>
            <a:r>
              <a:rPr spc="-95" dirty="0"/>
              <a:t>Research</a:t>
            </a:r>
            <a:r>
              <a:rPr spc="-130" dirty="0"/>
              <a:t> </a:t>
            </a:r>
            <a:r>
              <a:rPr spc="-15" dirty="0"/>
              <a:t>Initiative</a:t>
            </a:r>
          </a:p>
        </p:txBody>
      </p:sp>
      <p:sp>
        <p:nvSpPr>
          <p:cNvPr id="5" name="Holder 5"/>
          <p:cNvSpPr>
            <a:spLocks noGrp="1"/>
          </p:cNvSpPr>
          <p:nvPr>
            <p:ph type="dt" sz="half" idx="6"/>
          </p:nvPr>
        </p:nvSpPr>
        <p:spPr>
          <a:xfrm>
            <a:off x="916939" y="6465214"/>
            <a:ext cx="609600" cy="177800"/>
          </a:xfrm>
          <a:prstGeom prst="rect">
            <a:avLst/>
          </a:prstGeom>
        </p:spPr>
        <p:txBody>
          <a:bodyPr wrap="square" lIns="0" tIns="0" rIns="0" bIns="0">
            <a:spAutoFit/>
          </a:bodyPr>
          <a:lstStyle>
            <a:lvl1pPr>
              <a:defRPr sz="1200" b="0" i="0">
                <a:solidFill>
                  <a:srgbClr val="888888"/>
                </a:solidFill>
                <a:latin typeface="Arial"/>
                <a:cs typeface="Arial"/>
              </a:defRPr>
            </a:lvl1pPr>
          </a:lstStyle>
          <a:p>
            <a:pPr marL="12700">
              <a:lnSpc>
                <a:spcPts val="1240"/>
              </a:lnSpc>
            </a:pPr>
            <a:r>
              <a:rPr spc="45" dirty="0"/>
              <a:t>1</a:t>
            </a:r>
            <a:r>
              <a:rPr spc="25" dirty="0"/>
              <a:t>/</a:t>
            </a:r>
            <a:r>
              <a:rPr spc="45" dirty="0"/>
              <a:t>6</a:t>
            </a:r>
            <a:r>
              <a:rPr spc="25" dirty="0"/>
              <a:t>/</a:t>
            </a:r>
            <a:r>
              <a:rPr spc="-60" dirty="0"/>
              <a:t>2</a:t>
            </a:r>
            <a:r>
              <a:rPr spc="-55" dirty="0"/>
              <a:t>0</a:t>
            </a:r>
            <a:r>
              <a:rPr spc="-60" dirty="0"/>
              <a:t>19</a:t>
            </a:r>
          </a:p>
        </p:txBody>
      </p:sp>
      <p:sp>
        <p:nvSpPr>
          <p:cNvPr id="6" name="Holder 6"/>
          <p:cNvSpPr>
            <a:spLocks noGrp="1"/>
          </p:cNvSpPr>
          <p:nvPr>
            <p:ph type="sldNum" sz="quarter" idx="7"/>
          </p:nvPr>
        </p:nvSpPr>
        <p:spPr>
          <a:xfrm>
            <a:off x="11068811" y="6465214"/>
            <a:ext cx="231775" cy="177800"/>
          </a:xfrm>
          <a:prstGeom prst="rect">
            <a:avLst/>
          </a:prstGeom>
        </p:spPr>
        <p:txBody>
          <a:bodyPr wrap="square" lIns="0" tIns="0" rIns="0" bIns="0">
            <a:spAutoFit/>
          </a:bodyPr>
          <a:lstStyle>
            <a:lvl1pPr>
              <a:defRPr sz="1200" b="0" i="0">
                <a:solidFill>
                  <a:srgbClr val="888888"/>
                </a:solidFill>
                <a:latin typeface="Arial"/>
                <a:cs typeface="Arial"/>
              </a:defRPr>
            </a:lvl1pPr>
          </a:lstStyle>
          <a:p>
            <a:pPr marL="38100">
              <a:lnSpc>
                <a:spcPts val="1240"/>
              </a:lnSpc>
            </a:pPr>
            <a:fld id="{81D60167-4931-47E6-BA6A-407CBD079E47}" type="slidenum">
              <a:rPr spc="-60" dirty="0"/>
              <a:t>‹#›</a:t>
            </a:fld>
            <a:endParaRPr spc="-60" dirty="0"/>
          </a:p>
        </p:txBody>
      </p:sp>
    </p:spTree>
    <p:extLst>
      <p:ext uri="{BB962C8B-B14F-4D97-AF65-F5344CB8AC3E}">
        <p14:creationId xmlns:p14="http://schemas.microsoft.com/office/powerpoint/2010/main" val="12775548"/>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E4B8BB1-37F3-4AAE-A86D-E439DE60993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47D48695-EA6F-4292-8628-01E84DEC5E7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A8F4770-E352-4AA2-BDE0-C43AC8BFB0E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a:p>
        </p:txBody>
      </p:sp>
      <p:sp>
        <p:nvSpPr>
          <p:cNvPr id="5" name="Footer Placeholder 4">
            <a:extLst>
              <a:ext uri="{FF2B5EF4-FFF2-40B4-BE49-F238E27FC236}">
                <a16:creationId xmlns:a16="http://schemas.microsoft.com/office/drawing/2014/main" id="{CE9C78DE-CD8F-4C07-899C-3AA2EA09993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F47BE1E2-B63B-4310-A86A-C53BD6FC020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8D9BD54-7BE9-4F3B-8F4A-CE67E3F85104}" type="slidenum">
              <a:rPr lang="en-IN" smtClean="0"/>
              <a:t>‹#›</a:t>
            </a:fld>
            <a:endParaRPr lang="en-IN"/>
          </a:p>
        </p:txBody>
      </p:sp>
    </p:spTree>
    <p:extLst>
      <p:ext uri="{BB962C8B-B14F-4D97-AF65-F5344CB8AC3E}">
        <p14:creationId xmlns:p14="http://schemas.microsoft.com/office/powerpoint/2010/main" val="2875095013"/>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 id="2147483687" r:id="rId12"/>
    <p:sldLayoutId id="2147483688" r:id="rId1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8" Type="http://schemas.openxmlformats.org/officeDocument/2006/relationships/customXml" Target="../ink/ink39.xml"/><Relationship Id="rId13" Type="http://schemas.openxmlformats.org/officeDocument/2006/relationships/image" Target="../media/image51.png"/><Relationship Id="rId18" Type="http://schemas.openxmlformats.org/officeDocument/2006/relationships/customXml" Target="../ink/ink44.xml"/><Relationship Id="rId3" Type="http://schemas.openxmlformats.org/officeDocument/2006/relationships/image" Target="../media/image47.png"/><Relationship Id="rId7" Type="http://schemas.openxmlformats.org/officeDocument/2006/relationships/image" Target="../media/image48.png"/><Relationship Id="rId12" Type="http://schemas.openxmlformats.org/officeDocument/2006/relationships/customXml" Target="../ink/ink41.xml"/><Relationship Id="rId17" Type="http://schemas.openxmlformats.org/officeDocument/2006/relationships/image" Target="../media/image53.png"/><Relationship Id="rId2" Type="http://schemas.openxmlformats.org/officeDocument/2006/relationships/notesSlide" Target="../notesSlides/notesSlide9.xml"/><Relationship Id="rId16" Type="http://schemas.openxmlformats.org/officeDocument/2006/relationships/customXml" Target="../ink/ink43.xml"/><Relationship Id="rId1" Type="http://schemas.openxmlformats.org/officeDocument/2006/relationships/slideLayout" Target="../slideLayouts/slideLayout14.xml"/><Relationship Id="rId6" Type="http://schemas.openxmlformats.org/officeDocument/2006/relationships/customXml" Target="../ink/ink38.xml"/><Relationship Id="rId11" Type="http://schemas.openxmlformats.org/officeDocument/2006/relationships/image" Target="../media/image50.png"/><Relationship Id="rId5" Type="http://schemas.openxmlformats.org/officeDocument/2006/relationships/image" Target="../media/image4710.png"/><Relationship Id="rId15" Type="http://schemas.openxmlformats.org/officeDocument/2006/relationships/image" Target="../media/image52.png"/><Relationship Id="rId10" Type="http://schemas.openxmlformats.org/officeDocument/2006/relationships/customXml" Target="../ink/ink40.xml"/><Relationship Id="rId19" Type="http://schemas.openxmlformats.org/officeDocument/2006/relationships/image" Target="../media/image54.png"/><Relationship Id="rId4" Type="http://schemas.openxmlformats.org/officeDocument/2006/relationships/customXml" Target="../ink/ink37.xml"/><Relationship Id="rId9" Type="http://schemas.openxmlformats.org/officeDocument/2006/relationships/image" Target="../media/image49.png"/><Relationship Id="rId14" Type="http://schemas.openxmlformats.org/officeDocument/2006/relationships/customXml" Target="../ink/ink42.xml"/></Relationships>
</file>

<file path=ppt/slides/_rels/slide11.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customXml" Target="../ink/ink45.xml"/><Relationship Id="rId7" Type="http://schemas.openxmlformats.org/officeDocument/2006/relationships/customXml" Target="../ink/ink47.xml"/><Relationship Id="rId12" Type="http://schemas.openxmlformats.org/officeDocument/2006/relationships/image" Target="../media/image58.png"/><Relationship Id="rId2" Type="http://schemas.openxmlformats.org/officeDocument/2006/relationships/notesSlide" Target="../notesSlides/notesSlide10.xml"/><Relationship Id="rId1" Type="http://schemas.openxmlformats.org/officeDocument/2006/relationships/slideLayout" Target="../slideLayouts/slideLayout14.xml"/><Relationship Id="rId6" Type="http://schemas.openxmlformats.org/officeDocument/2006/relationships/image" Target="../media/image55.png"/><Relationship Id="rId11" Type="http://schemas.openxmlformats.org/officeDocument/2006/relationships/customXml" Target="../ink/ink49.xml"/><Relationship Id="rId5" Type="http://schemas.openxmlformats.org/officeDocument/2006/relationships/customXml" Target="../ink/ink46.xml"/><Relationship Id="rId10" Type="http://schemas.openxmlformats.org/officeDocument/2006/relationships/image" Target="../media/image57.png"/><Relationship Id="rId4" Type="http://schemas.openxmlformats.org/officeDocument/2006/relationships/image" Target="../media/image540.png"/><Relationship Id="rId9" Type="http://schemas.openxmlformats.org/officeDocument/2006/relationships/customXml" Target="../ink/ink48.xml"/></Relationships>
</file>

<file path=ppt/slides/_rels/slide12.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customXml" Target="../ink/ink50.xml"/><Relationship Id="rId7" Type="http://schemas.openxmlformats.org/officeDocument/2006/relationships/customXml" Target="../ink/ink52.xml"/><Relationship Id="rId2" Type="http://schemas.openxmlformats.org/officeDocument/2006/relationships/notesSlide" Target="../notesSlides/notesSlide11.xml"/><Relationship Id="rId1" Type="http://schemas.openxmlformats.org/officeDocument/2006/relationships/slideLayout" Target="../slideLayouts/slideLayout16.xml"/><Relationship Id="rId6" Type="http://schemas.openxmlformats.org/officeDocument/2006/relationships/image" Target="../media/image59.png"/><Relationship Id="rId5" Type="http://schemas.openxmlformats.org/officeDocument/2006/relationships/customXml" Target="../ink/ink51.xml"/><Relationship Id="rId10" Type="http://schemas.openxmlformats.org/officeDocument/2006/relationships/image" Target="../media/image61.png"/><Relationship Id="rId4" Type="http://schemas.openxmlformats.org/officeDocument/2006/relationships/image" Target="../media/image580.png"/><Relationship Id="rId9" Type="http://schemas.openxmlformats.org/officeDocument/2006/relationships/customXml" Target="../ink/ink53.xml"/></Relationships>
</file>

<file path=ppt/slides/_rels/slide13.xml.rels><?xml version="1.0" encoding="UTF-8" standalone="yes"?>
<Relationships xmlns="http://schemas.openxmlformats.org/package/2006/relationships"><Relationship Id="rId26" Type="http://schemas.openxmlformats.org/officeDocument/2006/relationships/image" Target="../media/image73.png"/><Relationship Id="rId21" Type="http://schemas.openxmlformats.org/officeDocument/2006/relationships/customXml" Target="../ink/ink62.xml"/><Relationship Id="rId42" Type="http://schemas.openxmlformats.org/officeDocument/2006/relationships/image" Target="../media/image81.png"/><Relationship Id="rId47" Type="http://schemas.openxmlformats.org/officeDocument/2006/relationships/customXml" Target="../ink/ink75.xml"/><Relationship Id="rId63" Type="http://schemas.openxmlformats.org/officeDocument/2006/relationships/customXml" Target="../ink/ink83.xml"/><Relationship Id="rId68" Type="http://schemas.openxmlformats.org/officeDocument/2006/relationships/image" Target="../media/image94.png"/><Relationship Id="rId84" Type="http://schemas.openxmlformats.org/officeDocument/2006/relationships/image" Target="../media/image102.png"/><Relationship Id="rId89" Type="http://schemas.openxmlformats.org/officeDocument/2006/relationships/customXml" Target="../ink/ink96.xml"/><Relationship Id="rId16" Type="http://schemas.openxmlformats.org/officeDocument/2006/relationships/image" Target="../media/image68.png"/><Relationship Id="rId107" Type="http://schemas.openxmlformats.org/officeDocument/2006/relationships/customXml" Target="../ink/ink105.xml"/><Relationship Id="rId11" Type="http://schemas.openxmlformats.org/officeDocument/2006/relationships/customXml" Target="../ink/ink57.xml"/><Relationship Id="rId32" Type="http://schemas.openxmlformats.org/officeDocument/2006/relationships/image" Target="../media/image76.png"/><Relationship Id="rId37" Type="http://schemas.openxmlformats.org/officeDocument/2006/relationships/customXml" Target="../ink/ink70.xml"/><Relationship Id="rId53" Type="http://schemas.openxmlformats.org/officeDocument/2006/relationships/customXml" Target="../ink/ink78.xml"/><Relationship Id="rId58" Type="http://schemas.openxmlformats.org/officeDocument/2006/relationships/image" Target="../media/image89.png"/><Relationship Id="rId74" Type="http://schemas.openxmlformats.org/officeDocument/2006/relationships/image" Target="../media/image97.png"/><Relationship Id="rId79" Type="http://schemas.openxmlformats.org/officeDocument/2006/relationships/customXml" Target="../ink/ink91.xml"/><Relationship Id="rId102" Type="http://schemas.openxmlformats.org/officeDocument/2006/relationships/image" Target="../media/image111.png"/><Relationship Id="rId5" Type="http://schemas.openxmlformats.org/officeDocument/2006/relationships/customXml" Target="../ink/ink54.xml"/><Relationship Id="rId90" Type="http://schemas.openxmlformats.org/officeDocument/2006/relationships/image" Target="../media/image105.png"/><Relationship Id="rId95" Type="http://schemas.openxmlformats.org/officeDocument/2006/relationships/customXml" Target="../ink/ink99.xml"/><Relationship Id="rId22" Type="http://schemas.openxmlformats.org/officeDocument/2006/relationships/image" Target="../media/image71.png"/><Relationship Id="rId27" Type="http://schemas.openxmlformats.org/officeDocument/2006/relationships/customXml" Target="../ink/ink65.xml"/><Relationship Id="rId43" Type="http://schemas.openxmlformats.org/officeDocument/2006/relationships/customXml" Target="../ink/ink73.xml"/><Relationship Id="rId48" Type="http://schemas.openxmlformats.org/officeDocument/2006/relationships/image" Target="../media/image84.png"/><Relationship Id="rId64" Type="http://schemas.openxmlformats.org/officeDocument/2006/relationships/image" Target="../media/image92.png"/><Relationship Id="rId69" Type="http://schemas.openxmlformats.org/officeDocument/2006/relationships/customXml" Target="../ink/ink86.xml"/><Relationship Id="rId80" Type="http://schemas.openxmlformats.org/officeDocument/2006/relationships/image" Target="../media/image100.png"/><Relationship Id="rId85" Type="http://schemas.openxmlformats.org/officeDocument/2006/relationships/customXml" Target="../ink/ink94.xml"/><Relationship Id="rId12" Type="http://schemas.openxmlformats.org/officeDocument/2006/relationships/image" Target="../media/image66.png"/><Relationship Id="rId17" Type="http://schemas.openxmlformats.org/officeDocument/2006/relationships/customXml" Target="../ink/ink60.xml"/><Relationship Id="rId33" Type="http://schemas.openxmlformats.org/officeDocument/2006/relationships/customXml" Target="../ink/ink68.xml"/><Relationship Id="rId38" Type="http://schemas.openxmlformats.org/officeDocument/2006/relationships/image" Target="../media/image79.png"/><Relationship Id="rId59" Type="http://schemas.openxmlformats.org/officeDocument/2006/relationships/customXml" Target="../ink/ink81.xml"/><Relationship Id="rId103" Type="http://schemas.openxmlformats.org/officeDocument/2006/relationships/customXml" Target="../ink/ink103.xml"/><Relationship Id="rId108" Type="http://schemas.openxmlformats.org/officeDocument/2006/relationships/image" Target="../media/image114.png"/><Relationship Id="rId54" Type="http://schemas.openxmlformats.org/officeDocument/2006/relationships/image" Target="../media/image87.png"/><Relationship Id="rId70" Type="http://schemas.openxmlformats.org/officeDocument/2006/relationships/image" Target="../media/image95.png"/><Relationship Id="rId75" Type="http://schemas.openxmlformats.org/officeDocument/2006/relationships/customXml" Target="../ink/ink89.xml"/><Relationship Id="rId91" Type="http://schemas.openxmlformats.org/officeDocument/2006/relationships/customXml" Target="../ink/ink97.xml"/><Relationship Id="rId96" Type="http://schemas.openxmlformats.org/officeDocument/2006/relationships/image" Target="../media/image108.png"/><Relationship Id="rId1" Type="http://schemas.openxmlformats.org/officeDocument/2006/relationships/slideLayout" Target="../slideLayouts/slideLayout14.xml"/><Relationship Id="rId6" Type="http://schemas.openxmlformats.org/officeDocument/2006/relationships/image" Target="../media/image630.png"/><Relationship Id="rId15" Type="http://schemas.openxmlformats.org/officeDocument/2006/relationships/customXml" Target="../ink/ink59.xml"/><Relationship Id="rId23" Type="http://schemas.openxmlformats.org/officeDocument/2006/relationships/customXml" Target="../ink/ink63.xml"/><Relationship Id="rId28" Type="http://schemas.openxmlformats.org/officeDocument/2006/relationships/image" Target="../media/image74.png"/><Relationship Id="rId36" Type="http://schemas.openxmlformats.org/officeDocument/2006/relationships/image" Target="../media/image78.png"/><Relationship Id="rId49" Type="http://schemas.openxmlformats.org/officeDocument/2006/relationships/customXml" Target="../ink/ink76.xml"/><Relationship Id="rId57" Type="http://schemas.openxmlformats.org/officeDocument/2006/relationships/customXml" Target="../ink/ink80.xml"/><Relationship Id="rId106" Type="http://schemas.openxmlformats.org/officeDocument/2006/relationships/image" Target="../media/image113.png"/><Relationship Id="rId10" Type="http://schemas.openxmlformats.org/officeDocument/2006/relationships/image" Target="../media/image65.png"/><Relationship Id="rId31" Type="http://schemas.openxmlformats.org/officeDocument/2006/relationships/customXml" Target="../ink/ink67.xml"/><Relationship Id="rId44" Type="http://schemas.openxmlformats.org/officeDocument/2006/relationships/image" Target="../media/image82.png"/><Relationship Id="rId52" Type="http://schemas.openxmlformats.org/officeDocument/2006/relationships/image" Target="../media/image86.png"/><Relationship Id="rId60" Type="http://schemas.openxmlformats.org/officeDocument/2006/relationships/image" Target="../media/image90.png"/><Relationship Id="rId65" Type="http://schemas.openxmlformats.org/officeDocument/2006/relationships/customXml" Target="../ink/ink84.xml"/><Relationship Id="rId73" Type="http://schemas.openxmlformats.org/officeDocument/2006/relationships/customXml" Target="../ink/ink88.xml"/><Relationship Id="rId78" Type="http://schemas.openxmlformats.org/officeDocument/2006/relationships/image" Target="../media/image99.png"/><Relationship Id="rId81" Type="http://schemas.openxmlformats.org/officeDocument/2006/relationships/customXml" Target="../ink/ink92.xml"/><Relationship Id="rId86" Type="http://schemas.openxmlformats.org/officeDocument/2006/relationships/image" Target="../media/image103.png"/><Relationship Id="rId94" Type="http://schemas.openxmlformats.org/officeDocument/2006/relationships/image" Target="../media/image107.png"/><Relationship Id="rId99" Type="http://schemas.openxmlformats.org/officeDocument/2006/relationships/customXml" Target="../ink/ink101.xml"/><Relationship Id="rId101" Type="http://schemas.openxmlformats.org/officeDocument/2006/relationships/customXml" Target="../ink/ink102.xml"/><Relationship Id="rId4" Type="http://schemas.openxmlformats.org/officeDocument/2006/relationships/image" Target="../media/image63.png"/><Relationship Id="rId9" Type="http://schemas.openxmlformats.org/officeDocument/2006/relationships/customXml" Target="../ink/ink56.xml"/><Relationship Id="rId13" Type="http://schemas.openxmlformats.org/officeDocument/2006/relationships/customXml" Target="../ink/ink58.xml"/><Relationship Id="rId18" Type="http://schemas.openxmlformats.org/officeDocument/2006/relationships/image" Target="../media/image69.png"/><Relationship Id="rId39" Type="http://schemas.openxmlformats.org/officeDocument/2006/relationships/customXml" Target="../ink/ink71.xml"/><Relationship Id="rId109" Type="http://schemas.openxmlformats.org/officeDocument/2006/relationships/customXml" Target="../ink/ink106.xml"/><Relationship Id="rId34" Type="http://schemas.openxmlformats.org/officeDocument/2006/relationships/image" Target="../media/image77.png"/><Relationship Id="rId50" Type="http://schemas.openxmlformats.org/officeDocument/2006/relationships/image" Target="../media/image85.png"/><Relationship Id="rId55" Type="http://schemas.openxmlformats.org/officeDocument/2006/relationships/customXml" Target="../ink/ink79.xml"/><Relationship Id="rId76" Type="http://schemas.openxmlformats.org/officeDocument/2006/relationships/image" Target="../media/image98.png"/><Relationship Id="rId97" Type="http://schemas.openxmlformats.org/officeDocument/2006/relationships/customXml" Target="../ink/ink100.xml"/><Relationship Id="rId104" Type="http://schemas.openxmlformats.org/officeDocument/2006/relationships/image" Target="../media/image112.png"/><Relationship Id="rId7" Type="http://schemas.openxmlformats.org/officeDocument/2006/relationships/customXml" Target="../ink/ink55.xml"/><Relationship Id="rId71" Type="http://schemas.openxmlformats.org/officeDocument/2006/relationships/customXml" Target="../ink/ink87.xml"/><Relationship Id="rId92" Type="http://schemas.openxmlformats.org/officeDocument/2006/relationships/image" Target="../media/image106.png"/><Relationship Id="rId2" Type="http://schemas.openxmlformats.org/officeDocument/2006/relationships/notesSlide" Target="../notesSlides/notesSlide12.xml"/><Relationship Id="rId29" Type="http://schemas.openxmlformats.org/officeDocument/2006/relationships/customXml" Target="../ink/ink66.xml"/><Relationship Id="rId24" Type="http://schemas.openxmlformats.org/officeDocument/2006/relationships/image" Target="../media/image72.png"/><Relationship Id="rId40" Type="http://schemas.openxmlformats.org/officeDocument/2006/relationships/image" Target="../media/image80.png"/><Relationship Id="rId45" Type="http://schemas.openxmlformats.org/officeDocument/2006/relationships/customXml" Target="../ink/ink74.xml"/><Relationship Id="rId66" Type="http://schemas.openxmlformats.org/officeDocument/2006/relationships/image" Target="../media/image93.png"/><Relationship Id="rId87" Type="http://schemas.openxmlformats.org/officeDocument/2006/relationships/customXml" Target="../ink/ink95.xml"/><Relationship Id="rId110" Type="http://schemas.openxmlformats.org/officeDocument/2006/relationships/image" Target="../media/image115.png"/><Relationship Id="rId61" Type="http://schemas.openxmlformats.org/officeDocument/2006/relationships/customXml" Target="../ink/ink82.xml"/><Relationship Id="rId82" Type="http://schemas.openxmlformats.org/officeDocument/2006/relationships/image" Target="../media/image101.png"/><Relationship Id="rId19" Type="http://schemas.openxmlformats.org/officeDocument/2006/relationships/customXml" Target="../ink/ink61.xml"/><Relationship Id="rId14" Type="http://schemas.openxmlformats.org/officeDocument/2006/relationships/image" Target="../media/image67.png"/><Relationship Id="rId30" Type="http://schemas.openxmlformats.org/officeDocument/2006/relationships/image" Target="../media/image75.png"/><Relationship Id="rId35" Type="http://schemas.openxmlformats.org/officeDocument/2006/relationships/customXml" Target="../ink/ink69.xml"/><Relationship Id="rId56" Type="http://schemas.openxmlformats.org/officeDocument/2006/relationships/image" Target="../media/image88.png"/><Relationship Id="rId77" Type="http://schemas.openxmlformats.org/officeDocument/2006/relationships/customXml" Target="../ink/ink90.xml"/><Relationship Id="rId100" Type="http://schemas.openxmlformats.org/officeDocument/2006/relationships/image" Target="../media/image110.png"/><Relationship Id="rId105" Type="http://schemas.openxmlformats.org/officeDocument/2006/relationships/customXml" Target="../ink/ink104.xml"/><Relationship Id="rId8" Type="http://schemas.openxmlformats.org/officeDocument/2006/relationships/image" Target="../media/image64.png"/><Relationship Id="rId51" Type="http://schemas.openxmlformats.org/officeDocument/2006/relationships/customXml" Target="../ink/ink77.xml"/><Relationship Id="rId72" Type="http://schemas.openxmlformats.org/officeDocument/2006/relationships/image" Target="../media/image96.png"/><Relationship Id="rId93" Type="http://schemas.openxmlformats.org/officeDocument/2006/relationships/customXml" Target="../ink/ink98.xml"/><Relationship Id="rId98" Type="http://schemas.openxmlformats.org/officeDocument/2006/relationships/image" Target="../media/image109.png"/><Relationship Id="rId3" Type="http://schemas.openxmlformats.org/officeDocument/2006/relationships/image" Target="../media/image62.png"/><Relationship Id="rId25" Type="http://schemas.openxmlformats.org/officeDocument/2006/relationships/customXml" Target="../ink/ink64.xml"/><Relationship Id="rId46" Type="http://schemas.openxmlformats.org/officeDocument/2006/relationships/image" Target="../media/image83.png"/><Relationship Id="rId67" Type="http://schemas.openxmlformats.org/officeDocument/2006/relationships/customXml" Target="../ink/ink85.xml"/><Relationship Id="rId20" Type="http://schemas.openxmlformats.org/officeDocument/2006/relationships/image" Target="../media/image70.png"/><Relationship Id="rId41" Type="http://schemas.openxmlformats.org/officeDocument/2006/relationships/customXml" Target="../ink/ink72.xml"/><Relationship Id="rId62" Type="http://schemas.openxmlformats.org/officeDocument/2006/relationships/image" Target="../media/image91.png"/><Relationship Id="rId83" Type="http://schemas.openxmlformats.org/officeDocument/2006/relationships/customXml" Target="../ink/ink93.xml"/><Relationship Id="rId88" Type="http://schemas.openxmlformats.org/officeDocument/2006/relationships/image" Target="../media/image104.png"/></Relationships>
</file>

<file path=ppt/slides/_rels/slide14.xml.rels><?xml version="1.0" encoding="UTF-8" standalone="yes"?>
<Relationships xmlns="http://schemas.openxmlformats.org/package/2006/relationships"><Relationship Id="rId26" Type="http://schemas.openxmlformats.org/officeDocument/2006/relationships/customXml" Target="../ink/ink118.xml"/><Relationship Id="rId21" Type="http://schemas.openxmlformats.org/officeDocument/2006/relationships/image" Target="../media/image124.png"/><Relationship Id="rId42" Type="http://schemas.openxmlformats.org/officeDocument/2006/relationships/customXml" Target="../ink/ink126.xml"/><Relationship Id="rId47" Type="http://schemas.openxmlformats.org/officeDocument/2006/relationships/image" Target="../media/image137.png"/><Relationship Id="rId63" Type="http://schemas.openxmlformats.org/officeDocument/2006/relationships/image" Target="../media/image145.png"/><Relationship Id="rId68" Type="http://schemas.openxmlformats.org/officeDocument/2006/relationships/customXml" Target="../ink/ink139.xml"/><Relationship Id="rId2" Type="http://schemas.openxmlformats.org/officeDocument/2006/relationships/notesSlide" Target="../notesSlides/notesSlide13.xml"/><Relationship Id="rId16" Type="http://schemas.openxmlformats.org/officeDocument/2006/relationships/customXml" Target="../ink/ink113.xml"/><Relationship Id="rId29" Type="http://schemas.openxmlformats.org/officeDocument/2006/relationships/image" Target="../media/image128.png"/><Relationship Id="rId11" Type="http://schemas.openxmlformats.org/officeDocument/2006/relationships/image" Target="../media/image119.png"/><Relationship Id="rId24" Type="http://schemas.openxmlformats.org/officeDocument/2006/relationships/customXml" Target="../ink/ink117.xml"/><Relationship Id="rId32" Type="http://schemas.openxmlformats.org/officeDocument/2006/relationships/customXml" Target="../ink/ink121.xml"/><Relationship Id="rId37" Type="http://schemas.openxmlformats.org/officeDocument/2006/relationships/image" Target="../media/image132.png"/><Relationship Id="rId40" Type="http://schemas.openxmlformats.org/officeDocument/2006/relationships/customXml" Target="../ink/ink125.xml"/><Relationship Id="rId45" Type="http://schemas.openxmlformats.org/officeDocument/2006/relationships/image" Target="../media/image136.png"/><Relationship Id="rId53" Type="http://schemas.openxmlformats.org/officeDocument/2006/relationships/image" Target="../media/image140.png"/><Relationship Id="rId58" Type="http://schemas.openxmlformats.org/officeDocument/2006/relationships/customXml" Target="../ink/ink134.xml"/><Relationship Id="rId66" Type="http://schemas.openxmlformats.org/officeDocument/2006/relationships/customXml" Target="../ink/ink138.xml"/><Relationship Id="rId74" Type="http://schemas.openxmlformats.org/officeDocument/2006/relationships/customXml" Target="../ink/ink142.xml"/><Relationship Id="rId5" Type="http://schemas.openxmlformats.org/officeDocument/2006/relationships/image" Target="../media/image1160.png"/><Relationship Id="rId61" Type="http://schemas.openxmlformats.org/officeDocument/2006/relationships/image" Target="../media/image144.png"/><Relationship Id="rId19" Type="http://schemas.openxmlformats.org/officeDocument/2006/relationships/image" Target="../media/image123.png"/><Relationship Id="rId14" Type="http://schemas.openxmlformats.org/officeDocument/2006/relationships/customXml" Target="../ink/ink112.xml"/><Relationship Id="rId22" Type="http://schemas.openxmlformats.org/officeDocument/2006/relationships/customXml" Target="../ink/ink116.xml"/><Relationship Id="rId27" Type="http://schemas.openxmlformats.org/officeDocument/2006/relationships/image" Target="../media/image127.png"/><Relationship Id="rId30" Type="http://schemas.openxmlformats.org/officeDocument/2006/relationships/customXml" Target="../ink/ink120.xml"/><Relationship Id="rId35" Type="http://schemas.openxmlformats.org/officeDocument/2006/relationships/image" Target="../media/image131.png"/><Relationship Id="rId43" Type="http://schemas.openxmlformats.org/officeDocument/2006/relationships/image" Target="../media/image135.png"/><Relationship Id="rId48" Type="http://schemas.openxmlformats.org/officeDocument/2006/relationships/customXml" Target="../ink/ink129.xml"/><Relationship Id="rId56" Type="http://schemas.openxmlformats.org/officeDocument/2006/relationships/customXml" Target="../ink/ink133.xml"/><Relationship Id="rId64" Type="http://schemas.openxmlformats.org/officeDocument/2006/relationships/customXml" Target="../ink/ink137.xml"/><Relationship Id="rId69" Type="http://schemas.openxmlformats.org/officeDocument/2006/relationships/image" Target="../media/image148.png"/><Relationship Id="rId8" Type="http://schemas.openxmlformats.org/officeDocument/2006/relationships/customXml" Target="../ink/ink109.xml"/><Relationship Id="rId51" Type="http://schemas.openxmlformats.org/officeDocument/2006/relationships/image" Target="../media/image139.png"/><Relationship Id="rId72" Type="http://schemas.openxmlformats.org/officeDocument/2006/relationships/customXml" Target="../ink/ink141.xml"/><Relationship Id="rId3" Type="http://schemas.openxmlformats.org/officeDocument/2006/relationships/image" Target="../media/image116.png"/><Relationship Id="rId12" Type="http://schemas.openxmlformats.org/officeDocument/2006/relationships/customXml" Target="../ink/ink111.xml"/><Relationship Id="rId17" Type="http://schemas.openxmlformats.org/officeDocument/2006/relationships/image" Target="../media/image122.png"/><Relationship Id="rId25" Type="http://schemas.openxmlformats.org/officeDocument/2006/relationships/image" Target="../media/image126.png"/><Relationship Id="rId33" Type="http://schemas.openxmlformats.org/officeDocument/2006/relationships/image" Target="../media/image130.png"/><Relationship Id="rId38" Type="http://schemas.openxmlformats.org/officeDocument/2006/relationships/customXml" Target="../ink/ink124.xml"/><Relationship Id="rId46" Type="http://schemas.openxmlformats.org/officeDocument/2006/relationships/customXml" Target="../ink/ink128.xml"/><Relationship Id="rId59" Type="http://schemas.openxmlformats.org/officeDocument/2006/relationships/image" Target="../media/image143.png"/><Relationship Id="rId67" Type="http://schemas.openxmlformats.org/officeDocument/2006/relationships/image" Target="../media/image147.png"/><Relationship Id="rId20" Type="http://schemas.openxmlformats.org/officeDocument/2006/relationships/customXml" Target="../ink/ink115.xml"/><Relationship Id="rId41" Type="http://schemas.openxmlformats.org/officeDocument/2006/relationships/image" Target="../media/image134.png"/><Relationship Id="rId54" Type="http://schemas.openxmlformats.org/officeDocument/2006/relationships/customXml" Target="../ink/ink132.xml"/><Relationship Id="rId62" Type="http://schemas.openxmlformats.org/officeDocument/2006/relationships/customXml" Target="../ink/ink136.xml"/><Relationship Id="rId70" Type="http://schemas.openxmlformats.org/officeDocument/2006/relationships/customXml" Target="../ink/ink140.xml"/><Relationship Id="rId75" Type="http://schemas.openxmlformats.org/officeDocument/2006/relationships/image" Target="../media/image151.png"/><Relationship Id="rId1" Type="http://schemas.openxmlformats.org/officeDocument/2006/relationships/slideLayout" Target="../slideLayouts/slideLayout14.xml"/><Relationship Id="rId6" Type="http://schemas.openxmlformats.org/officeDocument/2006/relationships/customXml" Target="../ink/ink108.xml"/><Relationship Id="rId15" Type="http://schemas.openxmlformats.org/officeDocument/2006/relationships/image" Target="../media/image121.png"/><Relationship Id="rId23" Type="http://schemas.openxmlformats.org/officeDocument/2006/relationships/image" Target="../media/image125.png"/><Relationship Id="rId28" Type="http://schemas.openxmlformats.org/officeDocument/2006/relationships/customXml" Target="../ink/ink119.xml"/><Relationship Id="rId36" Type="http://schemas.openxmlformats.org/officeDocument/2006/relationships/customXml" Target="../ink/ink123.xml"/><Relationship Id="rId49" Type="http://schemas.openxmlformats.org/officeDocument/2006/relationships/image" Target="../media/image138.png"/><Relationship Id="rId57" Type="http://schemas.openxmlformats.org/officeDocument/2006/relationships/image" Target="../media/image142.png"/><Relationship Id="rId10" Type="http://schemas.openxmlformats.org/officeDocument/2006/relationships/customXml" Target="../ink/ink110.xml"/><Relationship Id="rId31" Type="http://schemas.openxmlformats.org/officeDocument/2006/relationships/image" Target="../media/image129.png"/><Relationship Id="rId44" Type="http://schemas.openxmlformats.org/officeDocument/2006/relationships/customXml" Target="../ink/ink127.xml"/><Relationship Id="rId52" Type="http://schemas.openxmlformats.org/officeDocument/2006/relationships/customXml" Target="../ink/ink131.xml"/><Relationship Id="rId60" Type="http://schemas.openxmlformats.org/officeDocument/2006/relationships/customXml" Target="../ink/ink135.xml"/><Relationship Id="rId65" Type="http://schemas.openxmlformats.org/officeDocument/2006/relationships/image" Target="../media/image146.png"/><Relationship Id="rId73" Type="http://schemas.openxmlformats.org/officeDocument/2006/relationships/image" Target="../media/image150.png"/><Relationship Id="rId4" Type="http://schemas.openxmlformats.org/officeDocument/2006/relationships/customXml" Target="../ink/ink107.xml"/><Relationship Id="rId9" Type="http://schemas.openxmlformats.org/officeDocument/2006/relationships/image" Target="../media/image118.png"/><Relationship Id="rId13" Type="http://schemas.openxmlformats.org/officeDocument/2006/relationships/image" Target="../media/image120.png"/><Relationship Id="rId18" Type="http://schemas.openxmlformats.org/officeDocument/2006/relationships/customXml" Target="../ink/ink114.xml"/><Relationship Id="rId39" Type="http://schemas.openxmlformats.org/officeDocument/2006/relationships/image" Target="../media/image133.png"/><Relationship Id="rId34" Type="http://schemas.openxmlformats.org/officeDocument/2006/relationships/customXml" Target="../ink/ink122.xml"/><Relationship Id="rId50" Type="http://schemas.openxmlformats.org/officeDocument/2006/relationships/customXml" Target="../ink/ink130.xml"/><Relationship Id="rId55" Type="http://schemas.openxmlformats.org/officeDocument/2006/relationships/image" Target="../media/image141.png"/><Relationship Id="rId7" Type="http://schemas.openxmlformats.org/officeDocument/2006/relationships/image" Target="../media/image117.png"/><Relationship Id="rId71" Type="http://schemas.openxmlformats.org/officeDocument/2006/relationships/image" Target="../media/image149.png"/></Relationships>
</file>

<file path=ppt/slides/_rels/slide15.xml.rels><?xml version="1.0" encoding="UTF-8" standalone="yes"?>
<Relationships xmlns="http://schemas.openxmlformats.org/package/2006/relationships"><Relationship Id="rId13" Type="http://schemas.openxmlformats.org/officeDocument/2006/relationships/customXml" Target="../ink/ink148.xml"/><Relationship Id="rId18" Type="http://schemas.openxmlformats.org/officeDocument/2006/relationships/image" Target="../media/image158.png"/><Relationship Id="rId26" Type="http://schemas.openxmlformats.org/officeDocument/2006/relationships/image" Target="../media/image162.png"/><Relationship Id="rId3" Type="http://schemas.openxmlformats.org/officeDocument/2006/relationships/customXml" Target="../ink/ink143.xml"/><Relationship Id="rId21" Type="http://schemas.openxmlformats.org/officeDocument/2006/relationships/customXml" Target="../ink/ink152.xml"/><Relationship Id="rId34" Type="http://schemas.openxmlformats.org/officeDocument/2006/relationships/image" Target="../media/image165.png"/><Relationship Id="rId7" Type="http://schemas.openxmlformats.org/officeDocument/2006/relationships/customXml" Target="../ink/ink145.xml"/><Relationship Id="rId12" Type="http://schemas.openxmlformats.org/officeDocument/2006/relationships/image" Target="../media/image155.png"/><Relationship Id="rId17" Type="http://schemas.openxmlformats.org/officeDocument/2006/relationships/customXml" Target="../ink/ink150.xml"/><Relationship Id="rId25" Type="http://schemas.openxmlformats.org/officeDocument/2006/relationships/customXml" Target="../ink/ink154.xml"/><Relationship Id="rId33" Type="http://schemas.openxmlformats.org/officeDocument/2006/relationships/customXml" Target="../ink/ink158.xml"/><Relationship Id="rId2" Type="http://schemas.openxmlformats.org/officeDocument/2006/relationships/notesSlide" Target="../notesSlides/notesSlide14.xml"/><Relationship Id="rId16" Type="http://schemas.openxmlformats.org/officeDocument/2006/relationships/image" Target="../media/image157.png"/><Relationship Id="rId20" Type="http://schemas.openxmlformats.org/officeDocument/2006/relationships/image" Target="../media/image159.png"/><Relationship Id="rId29" Type="http://schemas.openxmlformats.org/officeDocument/2006/relationships/customXml" Target="../ink/ink156.xml"/><Relationship Id="rId1" Type="http://schemas.openxmlformats.org/officeDocument/2006/relationships/slideLayout" Target="../slideLayouts/slideLayout14.xml"/><Relationship Id="rId6" Type="http://schemas.openxmlformats.org/officeDocument/2006/relationships/image" Target="../media/image152.png"/><Relationship Id="rId11" Type="http://schemas.openxmlformats.org/officeDocument/2006/relationships/customXml" Target="../ink/ink147.xml"/><Relationship Id="rId24" Type="http://schemas.openxmlformats.org/officeDocument/2006/relationships/image" Target="../media/image161.png"/><Relationship Id="rId32" Type="http://schemas.openxmlformats.org/officeDocument/2006/relationships/image" Target="../media/image164.png"/><Relationship Id="rId5" Type="http://schemas.openxmlformats.org/officeDocument/2006/relationships/customXml" Target="../ink/ink144.xml"/><Relationship Id="rId15" Type="http://schemas.openxmlformats.org/officeDocument/2006/relationships/customXml" Target="../ink/ink149.xml"/><Relationship Id="rId23" Type="http://schemas.openxmlformats.org/officeDocument/2006/relationships/customXml" Target="../ink/ink153.xml"/><Relationship Id="rId28" Type="http://schemas.openxmlformats.org/officeDocument/2006/relationships/image" Target="../media/image84.png"/><Relationship Id="rId10" Type="http://schemas.openxmlformats.org/officeDocument/2006/relationships/image" Target="../media/image154.png"/><Relationship Id="rId19" Type="http://schemas.openxmlformats.org/officeDocument/2006/relationships/customXml" Target="../ink/ink151.xml"/><Relationship Id="rId31" Type="http://schemas.openxmlformats.org/officeDocument/2006/relationships/customXml" Target="../ink/ink157.xml"/><Relationship Id="rId4" Type="http://schemas.openxmlformats.org/officeDocument/2006/relationships/image" Target="../media/image1510.png"/><Relationship Id="rId9" Type="http://schemas.openxmlformats.org/officeDocument/2006/relationships/customXml" Target="../ink/ink146.xml"/><Relationship Id="rId14" Type="http://schemas.openxmlformats.org/officeDocument/2006/relationships/image" Target="../media/image156.png"/><Relationship Id="rId22" Type="http://schemas.openxmlformats.org/officeDocument/2006/relationships/image" Target="../media/image160.png"/><Relationship Id="rId27" Type="http://schemas.openxmlformats.org/officeDocument/2006/relationships/customXml" Target="../ink/ink155.xml"/><Relationship Id="rId30" Type="http://schemas.openxmlformats.org/officeDocument/2006/relationships/image" Target="../media/image163.png"/><Relationship Id="rId8" Type="http://schemas.openxmlformats.org/officeDocument/2006/relationships/image" Target="../media/image153.png"/></Relationships>
</file>

<file path=ppt/slides/_rels/slide16.xml.rels><?xml version="1.0" encoding="UTF-8" standalone="yes"?>
<Relationships xmlns="http://schemas.openxmlformats.org/package/2006/relationships"><Relationship Id="rId8" Type="http://schemas.openxmlformats.org/officeDocument/2006/relationships/image" Target="../media/image167.png"/><Relationship Id="rId13" Type="http://schemas.openxmlformats.org/officeDocument/2006/relationships/customXml" Target="../ink/ink164.xml"/><Relationship Id="rId3" Type="http://schemas.openxmlformats.org/officeDocument/2006/relationships/customXml" Target="../ink/ink159.xml"/><Relationship Id="rId7" Type="http://schemas.openxmlformats.org/officeDocument/2006/relationships/customXml" Target="../ink/ink161.xml"/><Relationship Id="rId12" Type="http://schemas.openxmlformats.org/officeDocument/2006/relationships/image" Target="../media/image169.png"/><Relationship Id="rId2" Type="http://schemas.openxmlformats.org/officeDocument/2006/relationships/notesSlide" Target="../notesSlides/notesSlide15.xml"/><Relationship Id="rId1" Type="http://schemas.openxmlformats.org/officeDocument/2006/relationships/slideLayout" Target="../slideLayouts/slideLayout14.xml"/><Relationship Id="rId6" Type="http://schemas.openxmlformats.org/officeDocument/2006/relationships/image" Target="../media/image166.png"/><Relationship Id="rId11" Type="http://schemas.openxmlformats.org/officeDocument/2006/relationships/customXml" Target="../ink/ink163.xml"/><Relationship Id="rId5" Type="http://schemas.openxmlformats.org/officeDocument/2006/relationships/customXml" Target="../ink/ink160.xml"/><Relationship Id="rId10" Type="http://schemas.openxmlformats.org/officeDocument/2006/relationships/image" Target="../media/image168.png"/><Relationship Id="rId4" Type="http://schemas.openxmlformats.org/officeDocument/2006/relationships/image" Target="../media/image1650.png"/><Relationship Id="rId9" Type="http://schemas.openxmlformats.org/officeDocument/2006/relationships/customXml" Target="../ink/ink162.xml"/><Relationship Id="rId14" Type="http://schemas.openxmlformats.org/officeDocument/2006/relationships/image" Target="../media/image170.png"/></Relationships>
</file>

<file path=ppt/slides/_rels/slide17.xml.rels><?xml version="1.0" encoding="UTF-8" standalone="yes"?>
<Relationships xmlns="http://schemas.openxmlformats.org/package/2006/relationships"><Relationship Id="rId117" Type="http://schemas.openxmlformats.org/officeDocument/2006/relationships/customXml" Target="../ink/ink216.xml"/><Relationship Id="rId21" Type="http://schemas.openxmlformats.org/officeDocument/2006/relationships/customXml" Target="../ink/ink173.xml"/><Relationship Id="rId42" Type="http://schemas.openxmlformats.org/officeDocument/2006/relationships/image" Target="../media/image2710.png"/><Relationship Id="rId63" Type="http://schemas.openxmlformats.org/officeDocument/2006/relationships/customXml" Target="../ink/ink189.xml"/><Relationship Id="rId84" Type="http://schemas.openxmlformats.org/officeDocument/2006/relationships/image" Target="../media/image193.png"/><Relationship Id="rId138" Type="http://schemas.openxmlformats.org/officeDocument/2006/relationships/image" Target="../media/image219.png"/><Relationship Id="rId159" Type="http://schemas.openxmlformats.org/officeDocument/2006/relationships/customXml" Target="../ink/ink237.xml"/><Relationship Id="rId170" Type="http://schemas.openxmlformats.org/officeDocument/2006/relationships/image" Target="../media/image235.png"/><Relationship Id="rId191" Type="http://schemas.openxmlformats.org/officeDocument/2006/relationships/customXml" Target="../ink/ink253.xml"/><Relationship Id="rId205" Type="http://schemas.openxmlformats.org/officeDocument/2006/relationships/customXml" Target="../ink/ink260.xml"/><Relationship Id="rId107" Type="http://schemas.openxmlformats.org/officeDocument/2006/relationships/customXml" Target="../ink/ink211.xml"/><Relationship Id="rId11" Type="http://schemas.openxmlformats.org/officeDocument/2006/relationships/customXml" Target="../ink/ink168.xml"/><Relationship Id="rId32" Type="http://schemas.openxmlformats.org/officeDocument/2006/relationships/image" Target="../media/image2210.png"/><Relationship Id="rId74" Type="http://schemas.openxmlformats.org/officeDocument/2006/relationships/image" Target="../media/image188.png"/><Relationship Id="rId128" Type="http://schemas.openxmlformats.org/officeDocument/2006/relationships/image" Target="../media/image215.png"/><Relationship Id="rId149" Type="http://schemas.openxmlformats.org/officeDocument/2006/relationships/customXml" Target="../ink/ink232.xml"/><Relationship Id="rId5" Type="http://schemas.openxmlformats.org/officeDocument/2006/relationships/customXml" Target="../ink/ink165.xml"/><Relationship Id="rId95" Type="http://schemas.openxmlformats.org/officeDocument/2006/relationships/customXml" Target="../ink/ink205.xml"/><Relationship Id="rId160" Type="http://schemas.openxmlformats.org/officeDocument/2006/relationships/image" Target="../media/image230.png"/><Relationship Id="rId181" Type="http://schemas.openxmlformats.org/officeDocument/2006/relationships/customXml" Target="../ink/ink248.xml"/><Relationship Id="rId22" Type="http://schemas.openxmlformats.org/officeDocument/2006/relationships/image" Target="../media/image1700.png"/><Relationship Id="rId43" Type="http://schemas.openxmlformats.org/officeDocument/2006/relationships/customXml" Target="../ink/ink184.xml"/><Relationship Id="rId64" Type="http://schemas.openxmlformats.org/officeDocument/2006/relationships/image" Target="../media/image183.png"/><Relationship Id="rId118" Type="http://schemas.openxmlformats.org/officeDocument/2006/relationships/image" Target="../media/image210.png"/><Relationship Id="rId139" Type="http://schemas.openxmlformats.org/officeDocument/2006/relationships/customXml" Target="../ink/ink227.xml"/><Relationship Id="rId85" Type="http://schemas.openxmlformats.org/officeDocument/2006/relationships/customXml" Target="../ink/ink200.xml"/><Relationship Id="rId150" Type="http://schemas.openxmlformats.org/officeDocument/2006/relationships/image" Target="../media/image225.png"/><Relationship Id="rId171" Type="http://schemas.openxmlformats.org/officeDocument/2006/relationships/customXml" Target="../ink/ink243.xml"/><Relationship Id="rId192" Type="http://schemas.openxmlformats.org/officeDocument/2006/relationships/image" Target="../media/image246.png"/><Relationship Id="rId206" Type="http://schemas.openxmlformats.org/officeDocument/2006/relationships/image" Target="../media/image253.png"/><Relationship Id="rId12" Type="http://schemas.openxmlformats.org/officeDocument/2006/relationships/image" Target="../media/image1200.png"/><Relationship Id="rId33" Type="http://schemas.openxmlformats.org/officeDocument/2006/relationships/customXml" Target="../ink/ink179.xml"/><Relationship Id="rId108" Type="http://schemas.openxmlformats.org/officeDocument/2006/relationships/image" Target="../media/image205.png"/><Relationship Id="rId129" Type="http://schemas.openxmlformats.org/officeDocument/2006/relationships/customXml" Target="../ink/ink222.xml"/><Relationship Id="rId75" Type="http://schemas.openxmlformats.org/officeDocument/2006/relationships/customXml" Target="../ink/ink195.xml"/><Relationship Id="rId96" Type="http://schemas.openxmlformats.org/officeDocument/2006/relationships/image" Target="../media/image199.png"/><Relationship Id="rId140" Type="http://schemas.openxmlformats.org/officeDocument/2006/relationships/image" Target="../media/image220.png"/><Relationship Id="rId161" Type="http://schemas.openxmlformats.org/officeDocument/2006/relationships/customXml" Target="../ink/ink238.xml"/><Relationship Id="rId182" Type="http://schemas.openxmlformats.org/officeDocument/2006/relationships/image" Target="../media/image241.png"/><Relationship Id="rId6" Type="http://schemas.openxmlformats.org/officeDocument/2006/relationships/image" Target="../media/image900.png"/><Relationship Id="rId23" Type="http://schemas.openxmlformats.org/officeDocument/2006/relationships/customXml" Target="../ink/ink174.xml"/><Relationship Id="rId119" Type="http://schemas.openxmlformats.org/officeDocument/2006/relationships/customXml" Target="../ink/ink217.xml"/><Relationship Id="rId44" Type="http://schemas.openxmlformats.org/officeDocument/2006/relationships/image" Target="../media/image1720.png"/><Relationship Id="rId65" Type="http://schemas.openxmlformats.org/officeDocument/2006/relationships/customXml" Target="../ink/ink190.xml"/><Relationship Id="rId86" Type="http://schemas.openxmlformats.org/officeDocument/2006/relationships/image" Target="../media/image194.png"/><Relationship Id="rId130" Type="http://schemas.openxmlformats.org/officeDocument/2006/relationships/image" Target="../media/image216.png"/><Relationship Id="rId151" Type="http://schemas.openxmlformats.org/officeDocument/2006/relationships/customXml" Target="../ink/ink233.xml"/><Relationship Id="rId172" Type="http://schemas.openxmlformats.org/officeDocument/2006/relationships/image" Target="../media/image236.png"/><Relationship Id="rId193" Type="http://schemas.openxmlformats.org/officeDocument/2006/relationships/customXml" Target="../ink/ink254.xml"/><Relationship Id="rId207" Type="http://schemas.openxmlformats.org/officeDocument/2006/relationships/customXml" Target="../ink/ink261.xml"/><Relationship Id="rId13" Type="http://schemas.openxmlformats.org/officeDocument/2006/relationships/customXml" Target="../ink/ink169.xml"/><Relationship Id="rId109" Type="http://schemas.openxmlformats.org/officeDocument/2006/relationships/customXml" Target="../ink/ink212.xml"/><Relationship Id="rId34" Type="http://schemas.openxmlformats.org/officeDocument/2006/relationships/image" Target="../media/image2310.png"/><Relationship Id="rId76" Type="http://schemas.openxmlformats.org/officeDocument/2006/relationships/image" Target="../media/image189.png"/><Relationship Id="rId97" Type="http://schemas.openxmlformats.org/officeDocument/2006/relationships/customXml" Target="../ink/ink206.xml"/><Relationship Id="rId120" Type="http://schemas.openxmlformats.org/officeDocument/2006/relationships/image" Target="../media/image211.png"/><Relationship Id="rId141" Type="http://schemas.openxmlformats.org/officeDocument/2006/relationships/customXml" Target="../ink/ink228.xml"/><Relationship Id="rId7" Type="http://schemas.openxmlformats.org/officeDocument/2006/relationships/customXml" Target="../ink/ink166.xml"/><Relationship Id="rId71" Type="http://schemas.openxmlformats.org/officeDocument/2006/relationships/customXml" Target="../ink/ink193.xml"/><Relationship Id="rId92" Type="http://schemas.openxmlformats.org/officeDocument/2006/relationships/image" Target="../media/image197.png"/><Relationship Id="rId162" Type="http://schemas.openxmlformats.org/officeDocument/2006/relationships/image" Target="../media/image231.png"/><Relationship Id="rId183" Type="http://schemas.openxmlformats.org/officeDocument/2006/relationships/customXml" Target="../ink/ink249.xml"/><Relationship Id="rId2" Type="http://schemas.openxmlformats.org/officeDocument/2006/relationships/notesSlide" Target="../notesSlides/notesSlide16.xml"/><Relationship Id="rId29" Type="http://schemas.openxmlformats.org/officeDocument/2006/relationships/customXml" Target="../ink/ink177.xml"/><Relationship Id="rId24" Type="http://schemas.openxmlformats.org/officeDocument/2006/relationships/image" Target="../media/image180.png"/><Relationship Id="rId40" Type="http://schemas.openxmlformats.org/officeDocument/2006/relationships/image" Target="../media/image2610.png"/><Relationship Id="rId45" Type="http://schemas.openxmlformats.org/officeDocument/2006/relationships/customXml" Target="../ink/ink185.xml"/><Relationship Id="rId66" Type="http://schemas.openxmlformats.org/officeDocument/2006/relationships/image" Target="../media/image184.png"/><Relationship Id="rId87" Type="http://schemas.openxmlformats.org/officeDocument/2006/relationships/customXml" Target="../ink/ink201.xml"/><Relationship Id="rId110" Type="http://schemas.openxmlformats.org/officeDocument/2006/relationships/image" Target="../media/image206.png"/><Relationship Id="rId115" Type="http://schemas.openxmlformats.org/officeDocument/2006/relationships/customXml" Target="../ink/ink215.xml"/><Relationship Id="rId131" Type="http://schemas.openxmlformats.org/officeDocument/2006/relationships/customXml" Target="../ink/ink223.xml"/><Relationship Id="rId136" Type="http://schemas.openxmlformats.org/officeDocument/2006/relationships/image" Target="../media/image218.png"/><Relationship Id="rId157" Type="http://schemas.openxmlformats.org/officeDocument/2006/relationships/customXml" Target="../ink/ink236.xml"/><Relationship Id="rId178" Type="http://schemas.openxmlformats.org/officeDocument/2006/relationships/image" Target="../media/image239.png"/><Relationship Id="rId61" Type="http://schemas.openxmlformats.org/officeDocument/2006/relationships/customXml" Target="../ink/ink188.xml"/><Relationship Id="rId82" Type="http://schemas.openxmlformats.org/officeDocument/2006/relationships/image" Target="../media/image192.png"/><Relationship Id="rId152" Type="http://schemas.openxmlformats.org/officeDocument/2006/relationships/image" Target="../media/image226.png"/><Relationship Id="rId173" Type="http://schemas.openxmlformats.org/officeDocument/2006/relationships/customXml" Target="../ink/ink244.xml"/><Relationship Id="rId194" Type="http://schemas.openxmlformats.org/officeDocument/2006/relationships/image" Target="../media/image247.png"/><Relationship Id="rId199" Type="http://schemas.openxmlformats.org/officeDocument/2006/relationships/customXml" Target="../ink/ink257.xml"/><Relationship Id="rId203" Type="http://schemas.openxmlformats.org/officeDocument/2006/relationships/customXml" Target="../ink/ink259.xml"/><Relationship Id="rId208" Type="http://schemas.openxmlformats.org/officeDocument/2006/relationships/image" Target="../media/image173.png"/><Relationship Id="rId19" Type="http://schemas.openxmlformats.org/officeDocument/2006/relationships/customXml" Target="../ink/ink172.xml"/><Relationship Id="rId14" Type="http://schemas.openxmlformats.org/officeDocument/2006/relationships/image" Target="../media/image1300.png"/><Relationship Id="rId30" Type="http://schemas.openxmlformats.org/officeDocument/2006/relationships/image" Target="../media/image2110.png"/><Relationship Id="rId35" Type="http://schemas.openxmlformats.org/officeDocument/2006/relationships/customXml" Target="../ink/ink180.xml"/><Relationship Id="rId56" Type="http://schemas.openxmlformats.org/officeDocument/2006/relationships/image" Target="../media/image178.png"/><Relationship Id="rId77" Type="http://schemas.openxmlformats.org/officeDocument/2006/relationships/customXml" Target="../ink/ink196.xml"/><Relationship Id="rId100" Type="http://schemas.openxmlformats.org/officeDocument/2006/relationships/image" Target="../media/image201.png"/><Relationship Id="rId105" Type="http://schemas.openxmlformats.org/officeDocument/2006/relationships/customXml" Target="../ink/ink210.xml"/><Relationship Id="rId126" Type="http://schemas.openxmlformats.org/officeDocument/2006/relationships/image" Target="../media/image214.png"/><Relationship Id="rId147" Type="http://schemas.openxmlformats.org/officeDocument/2006/relationships/customXml" Target="../ink/ink231.xml"/><Relationship Id="rId168" Type="http://schemas.openxmlformats.org/officeDocument/2006/relationships/image" Target="../media/image234.png"/><Relationship Id="rId8" Type="http://schemas.openxmlformats.org/officeDocument/2006/relationships/image" Target="../media/image1010.png"/><Relationship Id="rId72" Type="http://schemas.openxmlformats.org/officeDocument/2006/relationships/image" Target="../media/image187.png"/><Relationship Id="rId93" Type="http://schemas.openxmlformats.org/officeDocument/2006/relationships/customXml" Target="../ink/ink204.xml"/><Relationship Id="rId98" Type="http://schemas.openxmlformats.org/officeDocument/2006/relationships/image" Target="../media/image200.png"/><Relationship Id="rId121" Type="http://schemas.openxmlformats.org/officeDocument/2006/relationships/customXml" Target="../ink/ink218.xml"/><Relationship Id="rId142" Type="http://schemas.openxmlformats.org/officeDocument/2006/relationships/image" Target="../media/image221.png"/><Relationship Id="rId163" Type="http://schemas.openxmlformats.org/officeDocument/2006/relationships/customXml" Target="../ink/ink239.xml"/><Relationship Id="rId184" Type="http://schemas.openxmlformats.org/officeDocument/2006/relationships/image" Target="../media/image242.png"/><Relationship Id="rId189" Type="http://schemas.openxmlformats.org/officeDocument/2006/relationships/customXml" Target="../ink/ink252.xml"/><Relationship Id="rId3" Type="http://schemas.openxmlformats.org/officeDocument/2006/relationships/image" Target="../media/image171.png"/><Relationship Id="rId25" Type="http://schemas.openxmlformats.org/officeDocument/2006/relationships/customXml" Target="../ink/ink175.xml"/><Relationship Id="rId67" Type="http://schemas.openxmlformats.org/officeDocument/2006/relationships/customXml" Target="../ink/ink191.xml"/><Relationship Id="rId116" Type="http://schemas.openxmlformats.org/officeDocument/2006/relationships/image" Target="../media/image209.png"/><Relationship Id="rId137" Type="http://schemas.openxmlformats.org/officeDocument/2006/relationships/customXml" Target="../ink/ink226.xml"/><Relationship Id="rId158" Type="http://schemas.openxmlformats.org/officeDocument/2006/relationships/image" Target="../media/image229.png"/><Relationship Id="rId20" Type="http://schemas.openxmlformats.org/officeDocument/2006/relationships/image" Target="../media/image1600.png"/><Relationship Id="rId41" Type="http://schemas.openxmlformats.org/officeDocument/2006/relationships/customXml" Target="../ink/ink183.xml"/><Relationship Id="rId62" Type="http://schemas.openxmlformats.org/officeDocument/2006/relationships/image" Target="../media/image182.png"/><Relationship Id="rId83" Type="http://schemas.openxmlformats.org/officeDocument/2006/relationships/customXml" Target="../ink/ink199.xml"/><Relationship Id="rId88" Type="http://schemas.openxmlformats.org/officeDocument/2006/relationships/image" Target="../media/image195.png"/><Relationship Id="rId111" Type="http://schemas.openxmlformats.org/officeDocument/2006/relationships/customXml" Target="../ink/ink213.xml"/><Relationship Id="rId132" Type="http://schemas.openxmlformats.org/officeDocument/2006/relationships/image" Target="../media/image217.png"/><Relationship Id="rId153" Type="http://schemas.openxmlformats.org/officeDocument/2006/relationships/customXml" Target="../ink/ink234.xml"/><Relationship Id="rId174" Type="http://schemas.openxmlformats.org/officeDocument/2006/relationships/image" Target="../media/image237.png"/><Relationship Id="rId179" Type="http://schemas.openxmlformats.org/officeDocument/2006/relationships/customXml" Target="../ink/ink247.xml"/><Relationship Id="rId195" Type="http://schemas.openxmlformats.org/officeDocument/2006/relationships/customXml" Target="../ink/ink255.xml"/><Relationship Id="rId190" Type="http://schemas.openxmlformats.org/officeDocument/2006/relationships/image" Target="../media/image245.png"/><Relationship Id="rId204" Type="http://schemas.openxmlformats.org/officeDocument/2006/relationships/image" Target="../media/image252.png"/><Relationship Id="rId15" Type="http://schemas.openxmlformats.org/officeDocument/2006/relationships/customXml" Target="../ink/ink170.xml"/><Relationship Id="rId36" Type="http://schemas.openxmlformats.org/officeDocument/2006/relationships/image" Target="../media/image2410.png"/><Relationship Id="rId57" Type="http://schemas.openxmlformats.org/officeDocument/2006/relationships/customXml" Target="../ink/ink186.xml"/><Relationship Id="rId106" Type="http://schemas.openxmlformats.org/officeDocument/2006/relationships/image" Target="../media/image204.png"/><Relationship Id="rId127" Type="http://schemas.openxmlformats.org/officeDocument/2006/relationships/customXml" Target="../ink/ink221.xml"/><Relationship Id="rId10" Type="http://schemas.openxmlformats.org/officeDocument/2006/relationships/image" Target="../media/image1100.png"/><Relationship Id="rId31" Type="http://schemas.openxmlformats.org/officeDocument/2006/relationships/customXml" Target="../ink/ink178.xml"/><Relationship Id="rId73" Type="http://schemas.openxmlformats.org/officeDocument/2006/relationships/customXml" Target="../ink/ink194.xml"/><Relationship Id="rId78" Type="http://schemas.openxmlformats.org/officeDocument/2006/relationships/image" Target="../media/image190.png"/><Relationship Id="rId94" Type="http://schemas.openxmlformats.org/officeDocument/2006/relationships/image" Target="../media/image198.png"/><Relationship Id="rId99" Type="http://schemas.openxmlformats.org/officeDocument/2006/relationships/customXml" Target="../ink/ink207.xml"/><Relationship Id="rId101" Type="http://schemas.openxmlformats.org/officeDocument/2006/relationships/customXml" Target="../ink/ink208.xml"/><Relationship Id="rId122" Type="http://schemas.openxmlformats.org/officeDocument/2006/relationships/image" Target="../media/image212.png"/><Relationship Id="rId143" Type="http://schemas.openxmlformats.org/officeDocument/2006/relationships/customXml" Target="../ink/ink229.xml"/><Relationship Id="rId148" Type="http://schemas.openxmlformats.org/officeDocument/2006/relationships/image" Target="../media/image224.png"/><Relationship Id="rId164" Type="http://schemas.openxmlformats.org/officeDocument/2006/relationships/image" Target="../media/image232.png"/><Relationship Id="rId169" Type="http://schemas.openxmlformats.org/officeDocument/2006/relationships/customXml" Target="../ink/ink242.xml"/><Relationship Id="rId185" Type="http://schemas.openxmlformats.org/officeDocument/2006/relationships/customXml" Target="../ink/ink250.xml"/><Relationship Id="rId4" Type="http://schemas.openxmlformats.org/officeDocument/2006/relationships/image" Target="../media/image172.png"/><Relationship Id="rId9" Type="http://schemas.openxmlformats.org/officeDocument/2006/relationships/customXml" Target="../ink/ink167.xml"/><Relationship Id="rId180" Type="http://schemas.openxmlformats.org/officeDocument/2006/relationships/image" Target="../media/image240.png"/><Relationship Id="rId26" Type="http://schemas.openxmlformats.org/officeDocument/2006/relationships/image" Target="../media/image1910.png"/><Relationship Id="rId68" Type="http://schemas.openxmlformats.org/officeDocument/2006/relationships/image" Target="../media/image185.png"/><Relationship Id="rId89" Type="http://schemas.openxmlformats.org/officeDocument/2006/relationships/customXml" Target="../ink/ink202.xml"/><Relationship Id="rId112" Type="http://schemas.openxmlformats.org/officeDocument/2006/relationships/image" Target="../media/image207.png"/><Relationship Id="rId133" Type="http://schemas.openxmlformats.org/officeDocument/2006/relationships/customXml" Target="../ink/ink224.xml"/><Relationship Id="rId154" Type="http://schemas.openxmlformats.org/officeDocument/2006/relationships/image" Target="../media/image227.png"/><Relationship Id="rId175" Type="http://schemas.openxmlformats.org/officeDocument/2006/relationships/customXml" Target="../ink/ink245.xml"/><Relationship Id="rId196" Type="http://schemas.openxmlformats.org/officeDocument/2006/relationships/image" Target="../media/image248.png"/><Relationship Id="rId200" Type="http://schemas.openxmlformats.org/officeDocument/2006/relationships/image" Target="../media/image250.png"/><Relationship Id="rId16" Type="http://schemas.openxmlformats.org/officeDocument/2006/relationships/image" Target="../media/image1400.png"/><Relationship Id="rId37" Type="http://schemas.openxmlformats.org/officeDocument/2006/relationships/customXml" Target="../ink/ink181.xml"/><Relationship Id="rId58" Type="http://schemas.openxmlformats.org/officeDocument/2006/relationships/image" Target="../media/image179.png"/><Relationship Id="rId79" Type="http://schemas.openxmlformats.org/officeDocument/2006/relationships/customXml" Target="../ink/ink197.xml"/><Relationship Id="rId102" Type="http://schemas.openxmlformats.org/officeDocument/2006/relationships/image" Target="../media/image202.png"/><Relationship Id="rId123" Type="http://schemas.openxmlformats.org/officeDocument/2006/relationships/customXml" Target="../ink/ink219.xml"/><Relationship Id="rId144" Type="http://schemas.openxmlformats.org/officeDocument/2006/relationships/image" Target="../media/image222.png"/><Relationship Id="rId90" Type="http://schemas.openxmlformats.org/officeDocument/2006/relationships/image" Target="../media/image196.png"/><Relationship Id="rId165" Type="http://schemas.openxmlformats.org/officeDocument/2006/relationships/customXml" Target="../ink/ink240.xml"/><Relationship Id="rId186" Type="http://schemas.openxmlformats.org/officeDocument/2006/relationships/image" Target="../media/image243.png"/><Relationship Id="rId27" Type="http://schemas.openxmlformats.org/officeDocument/2006/relationships/customXml" Target="../ink/ink176.xml"/><Relationship Id="rId69" Type="http://schemas.openxmlformats.org/officeDocument/2006/relationships/customXml" Target="../ink/ink192.xml"/><Relationship Id="rId113" Type="http://schemas.openxmlformats.org/officeDocument/2006/relationships/customXml" Target="../ink/ink214.xml"/><Relationship Id="rId134" Type="http://schemas.openxmlformats.org/officeDocument/2006/relationships/image" Target="../media/image84.png"/><Relationship Id="rId80" Type="http://schemas.openxmlformats.org/officeDocument/2006/relationships/image" Target="../media/image191.png"/><Relationship Id="rId155" Type="http://schemas.openxmlformats.org/officeDocument/2006/relationships/customXml" Target="../ink/ink235.xml"/><Relationship Id="rId176" Type="http://schemas.openxmlformats.org/officeDocument/2006/relationships/image" Target="../media/image238.png"/><Relationship Id="rId197" Type="http://schemas.openxmlformats.org/officeDocument/2006/relationships/customXml" Target="../ink/ink256.xml"/><Relationship Id="rId201" Type="http://schemas.openxmlformats.org/officeDocument/2006/relationships/customXml" Target="../ink/ink258.xml"/><Relationship Id="rId17" Type="http://schemas.openxmlformats.org/officeDocument/2006/relationships/customXml" Target="../ink/ink171.xml"/><Relationship Id="rId38" Type="http://schemas.openxmlformats.org/officeDocument/2006/relationships/image" Target="../media/image2510.png"/><Relationship Id="rId59" Type="http://schemas.openxmlformats.org/officeDocument/2006/relationships/customXml" Target="../ink/ink187.xml"/><Relationship Id="rId103" Type="http://schemas.openxmlformats.org/officeDocument/2006/relationships/customXml" Target="../ink/ink209.xml"/><Relationship Id="rId124" Type="http://schemas.openxmlformats.org/officeDocument/2006/relationships/image" Target="../media/image213.png"/><Relationship Id="rId70" Type="http://schemas.openxmlformats.org/officeDocument/2006/relationships/image" Target="../media/image186.png"/><Relationship Id="rId91" Type="http://schemas.openxmlformats.org/officeDocument/2006/relationships/customXml" Target="../ink/ink203.xml"/><Relationship Id="rId145" Type="http://schemas.openxmlformats.org/officeDocument/2006/relationships/customXml" Target="../ink/ink230.xml"/><Relationship Id="rId166" Type="http://schemas.openxmlformats.org/officeDocument/2006/relationships/image" Target="../media/image233.png"/><Relationship Id="rId187" Type="http://schemas.openxmlformats.org/officeDocument/2006/relationships/customXml" Target="../ink/ink251.xml"/><Relationship Id="rId1" Type="http://schemas.openxmlformats.org/officeDocument/2006/relationships/slideLayout" Target="../slideLayouts/slideLayout14.xml"/><Relationship Id="rId28" Type="http://schemas.openxmlformats.org/officeDocument/2006/relationships/image" Target="../media/image2010.png"/><Relationship Id="rId114" Type="http://schemas.openxmlformats.org/officeDocument/2006/relationships/image" Target="../media/image208.png"/><Relationship Id="rId60" Type="http://schemas.openxmlformats.org/officeDocument/2006/relationships/image" Target="../media/image181.png"/><Relationship Id="rId81" Type="http://schemas.openxmlformats.org/officeDocument/2006/relationships/customXml" Target="../ink/ink198.xml"/><Relationship Id="rId135" Type="http://schemas.openxmlformats.org/officeDocument/2006/relationships/customXml" Target="../ink/ink225.xml"/><Relationship Id="rId156" Type="http://schemas.openxmlformats.org/officeDocument/2006/relationships/image" Target="../media/image228.png"/><Relationship Id="rId177" Type="http://schemas.openxmlformats.org/officeDocument/2006/relationships/customXml" Target="../ink/ink246.xml"/><Relationship Id="rId198" Type="http://schemas.openxmlformats.org/officeDocument/2006/relationships/image" Target="../media/image249.png"/><Relationship Id="rId202" Type="http://schemas.openxmlformats.org/officeDocument/2006/relationships/image" Target="../media/image251.png"/><Relationship Id="rId18" Type="http://schemas.openxmlformats.org/officeDocument/2006/relationships/image" Target="../media/image1500.png"/><Relationship Id="rId39" Type="http://schemas.openxmlformats.org/officeDocument/2006/relationships/customXml" Target="../ink/ink182.xml"/><Relationship Id="rId104" Type="http://schemas.openxmlformats.org/officeDocument/2006/relationships/image" Target="../media/image203.png"/><Relationship Id="rId125" Type="http://schemas.openxmlformats.org/officeDocument/2006/relationships/customXml" Target="../ink/ink220.xml"/><Relationship Id="rId146" Type="http://schemas.openxmlformats.org/officeDocument/2006/relationships/image" Target="../media/image223.png"/><Relationship Id="rId167" Type="http://schemas.openxmlformats.org/officeDocument/2006/relationships/customXml" Target="../ink/ink241.xml"/><Relationship Id="rId188" Type="http://schemas.openxmlformats.org/officeDocument/2006/relationships/image" Target="../media/image244.png"/></Relationships>
</file>

<file path=ppt/slides/_rels/slide18.xml.rels><?xml version="1.0" encoding="UTF-8" standalone="yes"?>
<Relationships xmlns="http://schemas.openxmlformats.org/package/2006/relationships"><Relationship Id="rId8" Type="http://schemas.openxmlformats.org/officeDocument/2006/relationships/customXml" Target="../ink/ink264.xml"/><Relationship Id="rId13" Type="http://schemas.openxmlformats.org/officeDocument/2006/relationships/image" Target="../media/image259.png"/><Relationship Id="rId18" Type="http://schemas.openxmlformats.org/officeDocument/2006/relationships/customXml" Target="../ink/ink269.xml"/><Relationship Id="rId26" Type="http://schemas.openxmlformats.org/officeDocument/2006/relationships/customXml" Target="../ink/ink273.xml"/><Relationship Id="rId3" Type="http://schemas.openxmlformats.org/officeDocument/2006/relationships/image" Target="../media/image174.png"/><Relationship Id="rId21" Type="http://schemas.openxmlformats.org/officeDocument/2006/relationships/image" Target="../media/image263.png"/><Relationship Id="rId7" Type="http://schemas.openxmlformats.org/officeDocument/2006/relationships/image" Target="../media/image256.png"/><Relationship Id="rId12" Type="http://schemas.openxmlformats.org/officeDocument/2006/relationships/customXml" Target="../ink/ink266.xml"/><Relationship Id="rId17" Type="http://schemas.openxmlformats.org/officeDocument/2006/relationships/image" Target="../media/image261.png"/><Relationship Id="rId25" Type="http://schemas.openxmlformats.org/officeDocument/2006/relationships/image" Target="../media/image265.png"/><Relationship Id="rId2" Type="http://schemas.openxmlformats.org/officeDocument/2006/relationships/notesSlide" Target="../notesSlides/notesSlide17.xml"/><Relationship Id="rId16" Type="http://schemas.openxmlformats.org/officeDocument/2006/relationships/customXml" Target="../ink/ink268.xml"/><Relationship Id="rId20" Type="http://schemas.openxmlformats.org/officeDocument/2006/relationships/customXml" Target="../ink/ink270.xml"/><Relationship Id="rId1" Type="http://schemas.openxmlformats.org/officeDocument/2006/relationships/slideLayout" Target="../slideLayouts/slideLayout14.xml"/><Relationship Id="rId6" Type="http://schemas.openxmlformats.org/officeDocument/2006/relationships/customXml" Target="../ink/ink263.xml"/><Relationship Id="rId11" Type="http://schemas.openxmlformats.org/officeDocument/2006/relationships/image" Target="../media/image258.png"/><Relationship Id="rId24" Type="http://schemas.openxmlformats.org/officeDocument/2006/relationships/customXml" Target="../ink/ink272.xml"/><Relationship Id="rId5" Type="http://schemas.openxmlformats.org/officeDocument/2006/relationships/image" Target="../media/image255.png"/><Relationship Id="rId15" Type="http://schemas.openxmlformats.org/officeDocument/2006/relationships/image" Target="../media/image260.png"/><Relationship Id="rId23" Type="http://schemas.openxmlformats.org/officeDocument/2006/relationships/image" Target="../media/image264.png"/><Relationship Id="rId10" Type="http://schemas.openxmlformats.org/officeDocument/2006/relationships/customXml" Target="../ink/ink265.xml"/><Relationship Id="rId19" Type="http://schemas.openxmlformats.org/officeDocument/2006/relationships/image" Target="../media/image262.png"/><Relationship Id="rId4" Type="http://schemas.openxmlformats.org/officeDocument/2006/relationships/customXml" Target="../ink/ink262.xml"/><Relationship Id="rId9" Type="http://schemas.openxmlformats.org/officeDocument/2006/relationships/image" Target="../media/image257.png"/><Relationship Id="rId14" Type="http://schemas.openxmlformats.org/officeDocument/2006/relationships/customXml" Target="../ink/ink267.xml"/><Relationship Id="rId22" Type="http://schemas.openxmlformats.org/officeDocument/2006/relationships/customXml" Target="../ink/ink271.xml"/><Relationship Id="rId27" Type="http://schemas.openxmlformats.org/officeDocument/2006/relationships/image" Target="../media/image175.png"/></Relationships>
</file>

<file path=ppt/slides/_rels/slide19.xml.rels><?xml version="1.0" encoding="UTF-8" standalone="yes"?>
<Relationships xmlns="http://schemas.openxmlformats.org/package/2006/relationships"><Relationship Id="rId8" Type="http://schemas.openxmlformats.org/officeDocument/2006/relationships/customXml" Target="../ink/ink276.xml"/><Relationship Id="rId13" Type="http://schemas.openxmlformats.org/officeDocument/2006/relationships/image" Target="../media/image271.png"/><Relationship Id="rId18" Type="http://schemas.openxmlformats.org/officeDocument/2006/relationships/customXml" Target="../ink/ink281.xml"/><Relationship Id="rId26" Type="http://schemas.openxmlformats.org/officeDocument/2006/relationships/customXml" Target="../ink/ink285.xml"/><Relationship Id="rId3" Type="http://schemas.openxmlformats.org/officeDocument/2006/relationships/image" Target="../media/image176.png"/><Relationship Id="rId21" Type="http://schemas.openxmlformats.org/officeDocument/2006/relationships/image" Target="../media/image275.png"/><Relationship Id="rId7" Type="http://schemas.openxmlformats.org/officeDocument/2006/relationships/image" Target="../media/image268.png"/><Relationship Id="rId12" Type="http://schemas.openxmlformats.org/officeDocument/2006/relationships/customXml" Target="../ink/ink278.xml"/><Relationship Id="rId17" Type="http://schemas.openxmlformats.org/officeDocument/2006/relationships/image" Target="../media/image273.png"/><Relationship Id="rId25" Type="http://schemas.openxmlformats.org/officeDocument/2006/relationships/image" Target="../media/image277.png"/><Relationship Id="rId2" Type="http://schemas.openxmlformats.org/officeDocument/2006/relationships/notesSlide" Target="../notesSlides/notesSlide18.xml"/><Relationship Id="rId16" Type="http://schemas.openxmlformats.org/officeDocument/2006/relationships/customXml" Target="../ink/ink280.xml"/><Relationship Id="rId20" Type="http://schemas.openxmlformats.org/officeDocument/2006/relationships/customXml" Target="../ink/ink282.xml"/><Relationship Id="rId29" Type="http://schemas.openxmlformats.org/officeDocument/2006/relationships/image" Target="../media/image279.png"/><Relationship Id="rId1" Type="http://schemas.openxmlformats.org/officeDocument/2006/relationships/slideLayout" Target="../slideLayouts/slideLayout14.xml"/><Relationship Id="rId6" Type="http://schemas.openxmlformats.org/officeDocument/2006/relationships/customXml" Target="../ink/ink275.xml"/><Relationship Id="rId11" Type="http://schemas.openxmlformats.org/officeDocument/2006/relationships/image" Target="../media/image270.png"/><Relationship Id="rId24" Type="http://schemas.openxmlformats.org/officeDocument/2006/relationships/customXml" Target="../ink/ink284.xml"/><Relationship Id="rId5" Type="http://schemas.openxmlformats.org/officeDocument/2006/relationships/image" Target="../media/image267.png"/><Relationship Id="rId15" Type="http://schemas.openxmlformats.org/officeDocument/2006/relationships/image" Target="../media/image272.png"/><Relationship Id="rId23" Type="http://schemas.openxmlformats.org/officeDocument/2006/relationships/image" Target="../media/image276.png"/><Relationship Id="rId28" Type="http://schemas.openxmlformats.org/officeDocument/2006/relationships/customXml" Target="../ink/ink286.xml"/><Relationship Id="rId10" Type="http://schemas.openxmlformats.org/officeDocument/2006/relationships/customXml" Target="../ink/ink277.xml"/><Relationship Id="rId19" Type="http://schemas.openxmlformats.org/officeDocument/2006/relationships/image" Target="../media/image274.png"/><Relationship Id="rId31" Type="http://schemas.openxmlformats.org/officeDocument/2006/relationships/image" Target="../media/image177.png"/><Relationship Id="rId4" Type="http://schemas.openxmlformats.org/officeDocument/2006/relationships/customXml" Target="../ink/ink274.xml"/><Relationship Id="rId9" Type="http://schemas.openxmlformats.org/officeDocument/2006/relationships/image" Target="../media/image269.png"/><Relationship Id="rId14" Type="http://schemas.openxmlformats.org/officeDocument/2006/relationships/customXml" Target="../ink/ink279.xml"/><Relationship Id="rId22" Type="http://schemas.openxmlformats.org/officeDocument/2006/relationships/customXml" Target="../ink/ink283.xml"/><Relationship Id="rId27" Type="http://schemas.openxmlformats.org/officeDocument/2006/relationships/image" Target="../media/image278.png"/><Relationship Id="rId30" Type="http://schemas.openxmlformats.org/officeDocument/2006/relationships/customXml" Target="../ink/ink28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9.xml"/></Relationships>
</file>

<file path=ppt/slides/_rels/slide20.xml.rels><?xml version="1.0" encoding="UTF-8" standalone="yes"?>
<Relationships xmlns="http://schemas.openxmlformats.org/package/2006/relationships"><Relationship Id="rId3" Type="http://schemas.openxmlformats.org/officeDocument/2006/relationships/customXml" Target="../ink/ink288.xml"/><Relationship Id="rId2" Type="http://schemas.openxmlformats.org/officeDocument/2006/relationships/notesSlide" Target="../notesSlides/notesSlide19.xml"/><Relationship Id="rId1" Type="http://schemas.openxmlformats.org/officeDocument/2006/relationships/slideLayout" Target="../slideLayouts/slideLayout14.xml"/><Relationship Id="rId4" Type="http://schemas.openxmlformats.org/officeDocument/2006/relationships/image" Target="../media/image254.png"/></Relationships>
</file>

<file path=ppt/slides/_rels/slide21.xml.rels><?xml version="1.0" encoding="UTF-8" standalone="yes"?>
<Relationships xmlns="http://schemas.openxmlformats.org/package/2006/relationships"><Relationship Id="rId13" Type="http://schemas.openxmlformats.org/officeDocument/2006/relationships/image" Target="../media/image84.png"/><Relationship Id="rId18" Type="http://schemas.openxmlformats.org/officeDocument/2006/relationships/customXml" Target="../ink/ink296.xml"/><Relationship Id="rId26" Type="http://schemas.openxmlformats.org/officeDocument/2006/relationships/customXml" Target="../ink/ink300.xml"/><Relationship Id="rId3" Type="http://schemas.openxmlformats.org/officeDocument/2006/relationships/image" Target="../media/image266.png"/><Relationship Id="rId21" Type="http://schemas.openxmlformats.org/officeDocument/2006/relationships/image" Target="../media/image288.png"/><Relationship Id="rId34" Type="http://schemas.openxmlformats.org/officeDocument/2006/relationships/customXml" Target="../ink/ink304.xml"/><Relationship Id="rId7" Type="http://schemas.openxmlformats.org/officeDocument/2006/relationships/image" Target="../media/image282.png"/><Relationship Id="rId12" Type="http://schemas.openxmlformats.org/officeDocument/2006/relationships/customXml" Target="../ink/ink293.xml"/><Relationship Id="rId17" Type="http://schemas.openxmlformats.org/officeDocument/2006/relationships/image" Target="../media/image286.png"/><Relationship Id="rId25" Type="http://schemas.openxmlformats.org/officeDocument/2006/relationships/image" Target="../media/image290.png"/><Relationship Id="rId33" Type="http://schemas.openxmlformats.org/officeDocument/2006/relationships/image" Target="../media/image294.png"/><Relationship Id="rId2" Type="http://schemas.openxmlformats.org/officeDocument/2006/relationships/notesSlide" Target="../notesSlides/notesSlide20.xml"/><Relationship Id="rId16" Type="http://schemas.openxmlformats.org/officeDocument/2006/relationships/customXml" Target="../ink/ink295.xml"/><Relationship Id="rId20" Type="http://schemas.openxmlformats.org/officeDocument/2006/relationships/customXml" Target="../ink/ink297.xml"/><Relationship Id="rId29" Type="http://schemas.openxmlformats.org/officeDocument/2006/relationships/image" Target="../media/image292.png"/><Relationship Id="rId1" Type="http://schemas.openxmlformats.org/officeDocument/2006/relationships/slideLayout" Target="../slideLayouts/slideLayout14.xml"/><Relationship Id="rId6" Type="http://schemas.openxmlformats.org/officeDocument/2006/relationships/customXml" Target="../ink/ink290.xml"/><Relationship Id="rId11" Type="http://schemas.openxmlformats.org/officeDocument/2006/relationships/image" Target="../media/image284.png"/><Relationship Id="rId24" Type="http://schemas.openxmlformats.org/officeDocument/2006/relationships/customXml" Target="../ink/ink299.xml"/><Relationship Id="rId32" Type="http://schemas.openxmlformats.org/officeDocument/2006/relationships/customXml" Target="../ink/ink303.xml"/><Relationship Id="rId5" Type="http://schemas.openxmlformats.org/officeDocument/2006/relationships/image" Target="../media/image281.png"/><Relationship Id="rId15" Type="http://schemas.openxmlformats.org/officeDocument/2006/relationships/image" Target="../media/image285.png"/><Relationship Id="rId23" Type="http://schemas.openxmlformats.org/officeDocument/2006/relationships/image" Target="../media/image289.png"/><Relationship Id="rId28" Type="http://schemas.openxmlformats.org/officeDocument/2006/relationships/customXml" Target="../ink/ink301.xml"/><Relationship Id="rId10" Type="http://schemas.openxmlformats.org/officeDocument/2006/relationships/customXml" Target="../ink/ink292.xml"/><Relationship Id="rId19" Type="http://schemas.openxmlformats.org/officeDocument/2006/relationships/image" Target="../media/image287.png"/><Relationship Id="rId31" Type="http://schemas.openxmlformats.org/officeDocument/2006/relationships/image" Target="../media/image293.png"/><Relationship Id="rId4" Type="http://schemas.openxmlformats.org/officeDocument/2006/relationships/customXml" Target="../ink/ink289.xml"/><Relationship Id="rId9" Type="http://schemas.openxmlformats.org/officeDocument/2006/relationships/image" Target="../media/image283.png"/><Relationship Id="rId14" Type="http://schemas.openxmlformats.org/officeDocument/2006/relationships/customXml" Target="../ink/ink294.xml"/><Relationship Id="rId22" Type="http://schemas.openxmlformats.org/officeDocument/2006/relationships/customXml" Target="../ink/ink298.xml"/><Relationship Id="rId27" Type="http://schemas.openxmlformats.org/officeDocument/2006/relationships/image" Target="../media/image291.png"/><Relationship Id="rId30" Type="http://schemas.openxmlformats.org/officeDocument/2006/relationships/customXml" Target="../ink/ink302.xml"/><Relationship Id="rId35" Type="http://schemas.openxmlformats.org/officeDocument/2006/relationships/image" Target="../media/image280.png"/><Relationship Id="rId8" Type="http://schemas.openxmlformats.org/officeDocument/2006/relationships/customXml" Target="../ink/ink291.xml"/></Relationships>
</file>

<file path=ppt/slides/_rels/slide22.xml.rels><?xml version="1.0" encoding="UTF-8" standalone="yes"?>
<Relationships xmlns="http://schemas.openxmlformats.org/package/2006/relationships"><Relationship Id="rId8" Type="http://schemas.openxmlformats.org/officeDocument/2006/relationships/customXml" Target="../ink/ink307.xml"/><Relationship Id="rId13" Type="http://schemas.openxmlformats.org/officeDocument/2006/relationships/image" Target="../media/image300.png"/><Relationship Id="rId18" Type="http://schemas.openxmlformats.org/officeDocument/2006/relationships/customXml" Target="../ink/ink312.xml"/><Relationship Id="rId3" Type="http://schemas.openxmlformats.org/officeDocument/2006/relationships/image" Target="../media/image281.gif"/><Relationship Id="rId21" Type="http://schemas.openxmlformats.org/officeDocument/2006/relationships/image" Target="../media/image295.png"/><Relationship Id="rId7" Type="http://schemas.openxmlformats.org/officeDocument/2006/relationships/image" Target="../media/image297.png"/><Relationship Id="rId12" Type="http://schemas.openxmlformats.org/officeDocument/2006/relationships/customXml" Target="../ink/ink309.xml"/><Relationship Id="rId17" Type="http://schemas.openxmlformats.org/officeDocument/2006/relationships/image" Target="../media/image302.png"/><Relationship Id="rId2" Type="http://schemas.openxmlformats.org/officeDocument/2006/relationships/notesSlide" Target="../notesSlides/notesSlide21.xml"/><Relationship Id="rId16" Type="http://schemas.openxmlformats.org/officeDocument/2006/relationships/customXml" Target="../ink/ink311.xml"/><Relationship Id="rId20" Type="http://schemas.openxmlformats.org/officeDocument/2006/relationships/customXml" Target="../ink/ink313.xml"/><Relationship Id="rId1" Type="http://schemas.openxmlformats.org/officeDocument/2006/relationships/slideLayout" Target="../slideLayouts/slideLayout14.xml"/><Relationship Id="rId6" Type="http://schemas.openxmlformats.org/officeDocument/2006/relationships/customXml" Target="../ink/ink306.xml"/><Relationship Id="rId11" Type="http://schemas.openxmlformats.org/officeDocument/2006/relationships/image" Target="../media/image299.png"/><Relationship Id="rId5" Type="http://schemas.openxmlformats.org/officeDocument/2006/relationships/image" Target="../media/image296.png"/><Relationship Id="rId15" Type="http://schemas.openxmlformats.org/officeDocument/2006/relationships/image" Target="../media/image301.png"/><Relationship Id="rId10" Type="http://schemas.openxmlformats.org/officeDocument/2006/relationships/customXml" Target="../ink/ink308.xml"/><Relationship Id="rId19" Type="http://schemas.openxmlformats.org/officeDocument/2006/relationships/image" Target="../media/image303.png"/><Relationship Id="rId4" Type="http://schemas.openxmlformats.org/officeDocument/2006/relationships/customXml" Target="../ink/ink305.xml"/><Relationship Id="rId9" Type="http://schemas.openxmlformats.org/officeDocument/2006/relationships/image" Target="../media/image298.png"/><Relationship Id="rId14" Type="http://schemas.openxmlformats.org/officeDocument/2006/relationships/customXml" Target="../ink/ink310.xml"/></Relationships>
</file>

<file path=ppt/slides/_rels/slide23.xml.rels><?xml version="1.0" encoding="UTF-8" standalone="yes"?>
<Relationships xmlns="http://schemas.openxmlformats.org/package/2006/relationships"><Relationship Id="rId3" Type="http://schemas.openxmlformats.org/officeDocument/2006/relationships/customXml" Target="../ink/ink314.xml"/><Relationship Id="rId2" Type="http://schemas.openxmlformats.org/officeDocument/2006/relationships/notesSlide" Target="../notesSlides/notesSlide22.xml"/><Relationship Id="rId1" Type="http://schemas.openxmlformats.org/officeDocument/2006/relationships/slideLayout" Target="../slideLayouts/slideLayout14.xml"/><Relationship Id="rId4" Type="http://schemas.openxmlformats.org/officeDocument/2006/relationships/image" Target="../media/image304.png"/></Relationships>
</file>

<file path=ppt/slides/_rels/slide24.xml.rels><?xml version="1.0" encoding="UTF-8" standalone="yes"?>
<Relationships xmlns="http://schemas.openxmlformats.org/package/2006/relationships"><Relationship Id="rId3" Type="http://schemas.openxmlformats.org/officeDocument/2006/relationships/customXml" Target="../ink/ink315.xml"/><Relationship Id="rId2" Type="http://schemas.openxmlformats.org/officeDocument/2006/relationships/notesSlide" Target="../notesSlides/notesSlide23.xml"/><Relationship Id="rId1" Type="http://schemas.openxmlformats.org/officeDocument/2006/relationships/slideLayout" Target="../slideLayouts/slideLayout14.xml"/><Relationship Id="rId4" Type="http://schemas.openxmlformats.org/officeDocument/2006/relationships/image" Target="../media/image305.png"/></Relationships>
</file>

<file path=ppt/slides/_rels/slide25.xml.rels><?xml version="1.0" encoding="UTF-8" standalone="yes"?>
<Relationships xmlns="http://schemas.openxmlformats.org/package/2006/relationships"><Relationship Id="rId26" Type="http://schemas.openxmlformats.org/officeDocument/2006/relationships/customXml" Target="../ink/ink325.xml"/><Relationship Id="rId21" Type="http://schemas.openxmlformats.org/officeDocument/2006/relationships/image" Target="../media/image315.png"/><Relationship Id="rId42" Type="http://schemas.openxmlformats.org/officeDocument/2006/relationships/customXml" Target="../ink/ink333.xml"/><Relationship Id="rId47" Type="http://schemas.openxmlformats.org/officeDocument/2006/relationships/image" Target="../media/image328.png"/><Relationship Id="rId63" Type="http://schemas.openxmlformats.org/officeDocument/2006/relationships/image" Target="../media/image336.png"/><Relationship Id="rId68" Type="http://schemas.openxmlformats.org/officeDocument/2006/relationships/customXml" Target="../ink/ink346.xml"/><Relationship Id="rId84" Type="http://schemas.openxmlformats.org/officeDocument/2006/relationships/customXml" Target="../ink/ink354.xml"/><Relationship Id="rId89" Type="http://schemas.openxmlformats.org/officeDocument/2006/relationships/image" Target="../media/image349.png"/><Relationship Id="rId16" Type="http://schemas.openxmlformats.org/officeDocument/2006/relationships/customXml" Target="../ink/ink320.xml"/><Relationship Id="rId11" Type="http://schemas.openxmlformats.org/officeDocument/2006/relationships/image" Target="../media/image3100.png"/><Relationship Id="rId32" Type="http://schemas.openxmlformats.org/officeDocument/2006/relationships/customXml" Target="../ink/ink328.xml"/><Relationship Id="rId37" Type="http://schemas.openxmlformats.org/officeDocument/2006/relationships/image" Target="../media/image323.png"/><Relationship Id="rId53" Type="http://schemas.openxmlformats.org/officeDocument/2006/relationships/image" Target="../media/image331.png"/><Relationship Id="rId58" Type="http://schemas.openxmlformats.org/officeDocument/2006/relationships/customXml" Target="../ink/ink341.xml"/><Relationship Id="rId74" Type="http://schemas.openxmlformats.org/officeDocument/2006/relationships/customXml" Target="../ink/ink349.xml"/><Relationship Id="rId79" Type="http://schemas.openxmlformats.org/officeDocument/2006/relationships/image" Target="../media/image344.png"/><Relationship Id="rId5" Type="http://schemas.openxmlformats.org/officeDocument/2006/relationships/image" Target="../media/image308.png"/><Relationship Id="rId90" Type="http://schemas.openxmlformats.org/officeDocument/2006/relationships/customXml" Target="../ink/ink357.xml"/><Relationship Id="rId14" Type="http://schemas.openxmlformats.org/officeDocument/2006/relationships/customXml" Target="../ink/ink319.xml"/><Relationship Id="rId22" Type="http://schemas.openxmlformats.org/officeDocument/2006/relationships/customXml" Target="../ink/ink323.xml"/><Relationship Id="rId27" Type="http://schemas.openxmlformats.org/officeDocument/2006/relationships/image" Target="../media/image318.png"/><Relationship Id="rId30" Type="http://schemas.openxmlformats.org/officeDocument/2006/relationships/customXml" Target="../ink/ink327.xml"/><Relationship Id="rId35" Type="http://schemas.openxmlformats.org/officeDocument/2006/relationships/image" Target="../media/image322.png"/><Relationship Id="rId43" Type="http://schemas.openxmlformats.org/officeDocument/2006/relationships/image" Target="../media/image326.png"/><Relationship Id="rId48" Type="http://schemas.openxmlformats.org/officeDocument/2006/relationships/customXml" Target="../ink/ink336.xml"/><Relationship Id="rId56" Type="http://schemas.openxmlformats.org/officeDocument/2006/relationships/customXml" Target="../ink/ink340.xml"/><Relationship Id="rId64" Type="http://schemas.openxmlformats.org/officeDocument/2006/relationships/customXml" Target="../ink/ink344.xml"/><Relationship Id="rId69" Type="http://schemas.openxmlformats.org/officeDocument/2006/relationships/image" Target="../media/image339.png"/><Relationship Id="rId77" Type="http://schemas.openxmlformats.org/officeDocument/2006/relationships/image" Target="../media/image343.png"/><Relationship Id="rId8" Type="http://schemas.openxmlformats.org/officeDocument/2006/relationships/customXml" Target="../ink/ink316.xml"/><Relationship Id="rId51" Type="http://schemas.openxmlformats.org/officeDocument/2006/relationships/image" Target="../media/image330.png"/><Relationship Id="rId72" Type="http://schemas.openxmlformats.org/officeDocument/2006/relationships/customXml" Target="../ink/ink348.xml"/><Relationship Id="rId80" Type="http://schemas.openxmlformats.org/officeDocument/2006/relationships/customXml" Target="../ink/ink352.xml"/><Relationship Id="rId85" Type="http://schemas.openxmlformats.org/officeDocument/2006/relationships/image" Target="../media/image347.png"/><Relationship Id="rId3" Type="http://schemas.openxmlformats.org/officeDocument/2006/relationships/image" Target="../media/image306.jpg"/><Relationship Id="rId12" Type="http://schemas.openxmlformats.org/officeDocument/2006/relationships/customXml" Target="../ink/ink318.xml"/><Relationship Id="rId17" Type="http://schemas.openxmlformats.org/officeDocument/2006/relationships/image" Target="../media/image313.png"/><Relationship Id="rId25" Type="http://schemas.openxmlformats.org/officeDocument/2006/relationships/image" Target="../media/image317.png"/><Relationship Id="rId33" Type="http://schemas.openxmlformats.org/officeDocument/2006/relationships/image" Target="../media/image321.png"/><Relationship Id="rId38" Type="http://schemas.openxmlformats.org/officeDocument/2006/relationships/customXml" Target="../ink/ink331.xml"/><Relationship Id="rId46" Type="http://schemas.openxmlformats.org/officeDocument/2006/relationships/customXml" Target="../ink/ink335.xml"/><Relationship Id="rId59" Type="http://schemas.openxmlformats.org/officeDocument/2006/relationships/image" Target="../media/image334.png"/><Relationship Id="rId67" Type="http://schemas.openxmlformats.org/officeDocument/2006/relationships/image" Target="../media/image338.png"/><Relationship Id="rId20" Type="http://schemas.openxmlformats.org/officeDocument/2006/relationships/customXml" Target="../ink/ink322.xml"/><Relationship Id="rId41" Type="http://schemas.openxmlformats.org/officeDocument/2006/relationships/image" Target="../media/image325.png"/><Relationship Id="rId54" Type="http://schemas.openxmlformats.org/officeDocument/2006/relationships/customXml" Target="../ink/ink339.xml"/><Relationship Id="rId62" Type="http://schemas.openxmlformats.org/officeDocument/2006/relationships/customXml" Target="../ink/ink343.xml"/><Relationship Id="rId70" Type="http://schemas.openxmlformats.org/officeDocument/2006/relationships/customXml" Target="../ink/ink347.xml"/><Relationship Id="rId75" Type="http://schemas.openxmlformats.org/officeDocument/2006/relationships/image" Target="../media/image342.png"/><Relationship Id="rId83" Type="http://schemas.openxmlformats.org/officeDocument/2006/relationships/image" Target="../media/image346.png"/><Relationship Id="rId88" Type="http://schemas.openxmlformats.org/officeDocument/2006/relationships/customXml" Target="../ink/ink356.xml"/><Relationship Id="rId91" Type="http://schemas.openxmlformats.org/officeDocument/2006/relationships/image" Target="../media/image350.png"/><Relationship Id="rId1" Type="http://schemas.openxmlformats.org/officeDocument/2006/relationships/slideLayout" Target="../slideLayouts/slideLayout14.xml"/><Relationship Id="rId6" Type="http://schemas.openxmlformats.org/officeDocument/2006/relationships/image" Target="../media/image309.png"/><Relationship Id="rId15" Type="http://schemas.openxmlformats.org/officeDocument/2006/relationships/image" Target="../media/image312.png"/><Relationship Id="rId23" Type="http://schemas.openxmlformats.org/officeDocument/2006/relationships/image" Target="../media/image316.png"/><Relationship Id="rId28" Type="http://schemas.openxmlformats.org/officeDocument/2006/relationships/customXml" Target="../ink/ink326.xml"/><Relationship Id="rId36" Type="http://schemas.openxmlformats.org/officeDocument/2006/relationships/customXml" Target="../ink/ink330.xml"/><Relationship Id="rId49" Type="http://schemas.openxmlformats.org/officeDocument/2006/relationships/image" Target="../media/image329.png"/><Relationship Id="rId57" Type="http://schemas.openxmlformats.org/officeDocument/2006/relationships/image" Target="../media/image333.png"/><Relationship Id="rId10" Type="http://schemas.openxmlformats.org/officeDocument/2006/relationships/customXml" Target="../ink/ink317.xml"/><Relationship Id="rId31" Type="http://schemas.openxmlformats.org/officeDocument/2006/relationships/image" Target="../media/image320.png"/><Relationship Id="rId44" Type="http://schemas.openxmlformats.org/officeDocument/2006/relationships/customXml" Target="../ink/ink334.xml"/><Relationship Id="rId52" Type="http://schemas.openxmlformats.org/officeDocument/2006/relationships/customXml" Target="../ink/ink338.xml"/><Relationship Id="rId60" Type="http://schemas.openxmlformats.org/officeDocument/2006/relationships/customXml" Target="../ink/ink342.xml"/><Relationship Id="rId65" Type="http://schemas.openxmlformats.org/officeDocument/2006/relationships/image" Target="../media/image337.png"/><Relationship Id="rId73" Type="http://schemas.openxmlformats.org/officeDocument/2006/relationships/image" Target="../media/image341.png"/><Relationship Id="rId78" Type="http://schemas.openxmlformats.org/officeDocument/2006/relationships/customXml" Target="../ink/ink351.xml"/><Relationship Id="rId81" Type="http://schemas.openxmlformats.org/officeDocument/2006/relationships/image" Target="../media/image345.png"/><Relationship Id="rId86" Type="http://schemas.openxmlformats.org/officeDocument/2006/relationships/customXml" Target="../ink/ink355.xml"/><Relationship Id="rId4" Type="http://schemas.openxmlformats.org/officeDocument/2006/relationships/image" Target="../media/image307.jpg"/><Relationship Id="rId9" Type="http://schemas.openxmlformats.org/officeDocument/2006/relationships/image" Target="../media/image3090.png"/><Relationship Id="rId13" Type="http://schemas.openxmlformats.org/officeDocument/2006/relationships/image" Target="../media/image311.png"/><Relationship Id="rId18" Type="http://schemas.openxmlformats.org/officeDocument/2006/relationships/customXml" Target="../ink/ink321.xml"/><Relationship Id="rId39" Type="http://schemas.openxmlformats.org/officeDocument/2006/relationships/image" Target="../media/image324.png"/><Relationship Id="rId34" Type="http://schemas.openxmlformats.org/officeDocument/2006/relationships/customXml" Target="../ink/ink329.xml"/><Relationship Id="rId50" Type="http://schemas.openxmlformats.org/officeDocument/2006/relationships/customXml" Target="../ink/ink337.xml"/><Relationship Id="rId55" Type="http://schemas.openxmlformats.org/officeDocument/2006/relationships/image" Target="../media/image332.png"/><Relationship Id="rId76" Type="http://schemas.openxmlformats.org/officeDocument/2006/relationships/customXml" Target="../ink/ink350.xml"/><Relationship Id="rId7" Type="http://schemas.openxmlformats.org/officeDocument/2006/relationships/image" Target="../media/image310.png"/><Relationship Id="rId71" Type="http://schemas.openxmlformats.org/officeDocument/2006/relationships/image" Target="../media/image340.png"/><Relationship Id="rId2" Type="http://schemas.openxmlformats.org/officeDocument/2006/relationships/notesSlide" Target="../notesSlides/notesSlide24.xml"/><Relationship Id="rId29" Type="http://schemas.openxmlformats.org/officeDocument/2006/relationships/image" Target="../media/image319.png"/><Relationship Id="rId24" Type="http://schemas.openxmlformats.org/officeDocument/2006/relationships/customXml" Target="../ink/ink324.xml"/><Relationship Id="rId40" Type="http://schemas.openxmlformats.org/officeDocument/2006/relationships/customXml" Target="../ink/ink332.xml"/><Relationship Id="rId45" Type="http://schemas.openxmlformats.org/officeDocument/2006/relationships/image" Target="../media/image327.png"/><Relationship Id="rId66" Type="http://schemas.openxmlformats.org/officeDocument/2006/relationships/customXml" Target="../ink/ink345.xml"/><Relationship Id="rId87" Type="http://schemas.openxmlformats.org/officeDocument/2006/relationships/image" Target="../media/image348.png"/><Relationship Id="rId61" Type="http://schemas.openxmlformats.org/officeDocument/2006/relationships/image" Target="../media/image335.png"/><Relationship Id="rId82" Type="http://schemas.openxmlformats.org/officeDocument/2006/relationships/customXml" Target="../ink/ink353.xml"/><Relationship Id="rId19" Type="http://schemas.openxmlformats.org/officeDocument/2006/relationships/image" Target="../media/image314.png"/></Relationships>
</file>

<file path=ppt/slides/_rels/slide26.xml.rels><?xml version="1.0" encoding="UTF-8" standalone="yes"?>
<Relationships xmlns="http://schemas.openxmlformats.org/package/2006/relationships"><Relationship Id="rId26" Type="http://schemas.openxmlformats.org/officeDocument/2006/relationships/image" Target="../media/image362.png"/><Relationship Id="rId21" Type="http://schemas.openxmlformats.org/officeDocument/2006/relationships/customXml" Target="../ink/ink365.xml"/><Relationship Id="rId34" Type="http://schemas.openxmlformats.org/officeDocument/2006/relationships/image" Target="../media/image366.png"/><Relationship Id="rId42" Type="http://schemas.openxmlformats.org/officeDocument/2006/relationships/image" Target="../media/image370.png"/><Relationship Id="rId47" Type="http://schemas.openxmlformats.org/officeDocument/2006/relationships/customXml" Target="../ink/ink378.xml"/><Relationship Id="rId50" Type="http://schemas.openxmlformats.org/officeDocument/2006/relationships/image" Target="../media/image374.png"/><Relationship Id="rId55" Type="http://schemas.openxmlformats.org/officeDocument/2006/relationships/customXml" Target="../ink/ink382.xml"/><Relationship Id="rId63" Type="http://schemas.openxmlformats.org/officeDocument/2006/relationships/customXml" Target="../ink/ink386.xml"/><Relationship Id="rId68" Type="http://schemas.openxmlformats.org/officeDocument/2006/relationships/image" Target="../media/image383.png"/><Relationship Id="rId7" Type="http://schemas.openxmlformats.org/officeDocument/2006/relationships/customXml" Target="../ink/ink358.xml"/><Relationship Id="rId2" Type="http://schemas.openxmlformats.org/officeDocument/2006/relationships/notesSlide" Target="../notesSlides/notesSlide25.xml"/><Relationship Id="rId16" Type="http://schemas.openxmlformats.org/officeDocument/2006/relationships/image" Target="../media/image358.png"/><Relationship Id="rId29" Type="http://schemas.openxmlformats.org/officeDocument/2006/relationships/customXml" Target="../ink/ink369.xml"/><Relationship Id="rId11" Type="http://schemas.openxmlformats.org/officeDocument/2006/relationships/customXml" Target="../ink/ink360.xml"/><Relationship Id="rId24" Type="http://schemas.openxmlformats.org/officeDocument/2006/relationships/image" Target="../media/image84.png"/><Relationship Id="rId32" Type="http://schemas.openxmlformats.org/officeDocument/2006/relationships/image" Target="../media/image365.png"/><Relationship Id="rId37" Type="http://schemas.openxmlformats.org/officeDocument/2006/relationships/customXml" Target="../ink/ink373.xml"/><Relationship Id="rId40" Type="http://schemas.openxmlformats.org/officeDocument/2006/relationships/image" Target="../media/image369.png"/><Relationship Id="rId45" Type="http://schemas.openxmlformats.org/officeDocument/2006/relationships/customXml" Target="../ink/ink377.xml"/><Relationship Id="rId53" Type="http://schemas.openxmlformats.org/officeDocument/2006/relationships/customXml" Target="../ink/ink381.xml"/><Relationship Id="rId58" Type="http://schemas.openxmlformats.org/officeDocument/2006/relationships/image" Target="../media/image378.png"/><Relationship Id="rId66" Type="http://schemas.openxmlformats.org/officeDocument/2006/relationships/image" Target="../media/image382.png"/><Relationship Id="rId5" Type="http://schemas.openxmlformats.org/officeDocument/2006/relationships/image" Target="../media/image353.png"/><Relationship Id="rId61" Type="http://schemas.openxmlformats.org/officeDocument/2006/relationships/customXml" Target="../ink/ink385.xml"/><Relationship Id="rId19" Type="http://schemas.openxmlformats.org/officeDocument/2006/relationships/customXml" Target="../ink/ink364.xml"/><Relationship Id="rId14" Type="http://schemas.openxmlformats.org/officeDocument/2006/relationships/image" Target="../media/image357.png"/><Relationship Id="rId22" Type="http://schemas.openxmlformats.org/officeDocument/2006/relationships/image" Target="../media/image361.png"/><Relationship Id="rId27" Type="http://schemas.openxmlformats.org/officeDocument/2006/relationships/customXml" Target="../ink/ink368.xml"/><Relationship Id="rId30" Type="http://schemas.openxmlformats.org/officeDocument/2006/relationships/image" Target="../media/image364.png"/><Relationship Id="rId35" Type="http://schemas.openxmlformats.org/officeDocument/2006/relationships/customXml" Target="../ink/ink372.xml"/><Relationship Id="rId43" Type="http://schemas.openxmlformats.org/officeDocument/2006/relationships/customXml" Target="../ink/ink376.xml"/><Relationship Id="rId48" Type="http://schemas.openxmlformats.org/officeDocument/2006/relationships/image" Target="../media/image373.png"/><Relationship Id="rId56" Type="http://schemas.openxmlformats.org/officeDocument/2006/relationships/image" Target="../media/image377.png"/><Relationship Id="rId64" Type="http://schemas.openxmlformats.org/officeDocument/2006/relationships/image" Target="../media/image381.png"/><Relationship Id="rId8" Type="http://schemas.openxmlformats.org/officeDocument/2006/relationships/image" Target="../media/image3540.png"/><Relationship Id="rId51" Type="http://schemas.openxmlformats.org/officeDocument/2006/relationships/customXml" Target="../ink/ink380.xml"/><Relationship Id="rId3" Type="http://schemas.openxmlformats.org/officeDocument/2006/relationships/image" Target="../media/image351.png"/><Relationship Id="rId12" Type="http://schemas.openxmlformats.org/officeDocument/2006/relationships/image" Target="../media/image356.png"/><Relationship Id="rId17" Type="http://schemas.openxmlformats.org/officeDocument/2006/relationships/customXml" Target="../ink/ink363.xml"/><Relationship Id="rId25" Type="http://schemas.openxmlformats.org/officeDocument/2006/relationships/customXml" Target="../ink/ink367.xml"/><Relationship Id="rId33" Type="http://schemas.openxmlformats.org/officeDocument/2006/relationships/customXml" Target="../ink/ink371.xml"/><Relationship Id="rId38" Type="http://schemas.openxmlformats.org/officeDocument/2006/relationships/image" Target="../media/image368.png"/><Relationship Id="rId46" Type="http://schemas.openxmlformats.org/officeDocument/2006/relationships/image" Target="../media/image372.png"/><Relationship Id="rId59" Type="http://schemas.openxmlformats.org/officeDocument/2006/relationships/customXml" Target="../ink/ink384.xml"/><Relationship Id="rId67" Type="http://schemas.openxmlformats.org/officeDocument/2006/relationships/customXml" Target="../ink/ink388.xml"/><Relationship Id="rId20" Type="http://schemas.openxmlformats.org/officeDocument/2006/relationships/image" Target="../media/image360.png"/><Relationship Id="rId41" Type="http://schemas.openxmlformats.org/officeDocument/2006/relationships/customXml" Target="../ink/ink375.xml"/><Relationship Id="rId54" Type="http://schemas.openxmlformats.org/officeDocument/2006/relationships/image" Target="../media/image376.png"/><Relationship Id="rId62" Type="http://schemas.openxmlformats.org/officeDocument/2006/relationships/image" Target="../media/image380.png"/><Relationship Id="rId1" Type="http://schemas.openxmlformats.org/officeDocument/2006/relationships/slideLayout" Target="../slideLayouts/slideLayout14.xml"/><Relationship Id="rId6" Type="http://schemas.openxmlformats.org/officeDocument/2006/relationships/image" Target="../media/image354.png"/><Relationship Id="rId15" Type="http://schemas.openxmlformats.org/officeDocument/2006/relationships/customXml" Target="../ink/ink362.xml"/><Relationship Id="rId23" Type="http://schemas.openxmlformats.org/officeDocument/2006/relationships/customXml" Target="../ink/ink366.xml"/><Relationship Id="rId28" Type="http://schemas.openxmlformats.org/officeDocument/2006/relationships/image" Target="../media/image363.png"/><Relationship Id="rId36" Type="http://schemas.openxmlformats.org/officeDocument/2006/relationships/image" Target="../media/image367.png"/><Relationship Id="rId49" Type="http://schemas.openxmlformats.org/officeDocument/2006/relationships/customXml" Target="../ink/ink379.xml"/><Relationship Id="rId57" Type="http://schemas.openxmlformats.org/officeDocument/2006/relationships/customXml" Target="../ink/ink383.xml"/><Relationship Id="rId10" Type="http://schemas.openxmlformats.org/officeDocument/2006/relationships/image" Target="../media/image355.png"/><Relationship Id="rId31" Type="http://schemas.openxmlformats.org/officeDocument/2006/relationships/customXml" Target="../ink/ink370.xml"/><Relationship Id="rId44" Type="http://schemas.openxmlformats.org/officeDocument/2006/relationships/image" Target="../media/image371.png"/><Relationship Id="rId52" Type="http://schemas.openxmlformats.org/officeDocument/2006/relationships/image" Target="../media/image375.png"/><Relationship Id="rId60" Type="http://schemas.openxmlformats.org/officeDocument/2006/relationships/image" Target="../media/image379.png"/><Relationship Id="rId65" Type="http://schemas.openxmlformats.org/officeDocument/2006/relationships/customXml" Target="../ink/ink387.xml"/><Relationship Id="rId4" Type="http://schemas.openxmlformats.org/officeDocument/2006/relationships/image" Target="../media/image352.png"/><Relationship Id="rId9" Type="http://schemas.openxmlformats.org/officeDocument/2006/relationships/customXml" Target="../ink/ink359.xml"/><Relationship Id="rId13" Type="http://schemas.openxmlformats.org/officeDocument/2006/relationships/customXml" Target="../ink/ink361.xml"/><Relationship Id="rId18" Type="http://schemas.openxmlformats.org/officeDocument/2006/relationships/image" Target="../media/image359.png"/><Relationship Id="rId39" Type="http://schemas.openxmlformats.org/officeDocument/2006/relationships/customXml" Target="../ink/ink374.xml"/></Relationships>
</file>

<file path=ppt/slides/_rels/slide27.xml.rels><?xml version="1.0" encoding="UTF-8" standalone="yes"?>
<Relationships xmlns="http://schemas.openxmlformats.org/package/2006/relationships"><Relationship Id="rId3" Type="http://schemas.openxmlformats.org/officeDocument/2006/relationships/customXml" Target="../ink/ink389.xml"/><Relationship Id="rId2" Type="http://schemas.openxmlformats.org/officeDocument/2006/relationships/notesSlide" Target="../notesSlides/notesSlide26.xml"/><Relationship Id="rId1" Type="http://schemas.openxmlformats.org/officeDocument/2006/relationships/slideLayout" Target="../slideLayouts/slideLayout14.xml"/><Relationship Id="rId4" Type="http://schemas.openxmlformats.org/officeDocument/2006/relationships/image" Target="../media/image384.png"/></Relationships>
</file>

<file path=ppt/slides/_rels/slide28.xml.rels><?xml version="1.0" encoding="UTF-8" standalone="yes"?>
<Relationships xmlns="http://schemas.openxmlformats.org/package/2006/relationships"><Relationship Id="rId26" Type="http://schemas.openxmlformats.org/officeDocument/2006/relationships/image" Target="../media/image394.png"/><Relationship Id="rId21" Type="http://schemas.openxmlformats.org/officeDocument/2006/relationships/customXml" Target="../ink/ink399.xml"/><Relationship Id="rId34" Type="http://schemas.openxmlformats.org/officeDocument/2006/relationships/image" Target="../media/image398.png"/><Relationship Id="rId42" Type="http://schemas.openxmlformats.org/officeDocument/2006/relationships/image" Target="../media/image402.png"/><Relationship Id="rId47" Type="http://schemas.openxmlformats.org/officeDocument/2006/relationships/customXml" Target="../ink/ink412.xml"/><Relationship Id="rId50" Type="http://schemas.openxmlformats.org/officeDocument/2006/relationships/image" Target="../media/image406.png"/><Relationship Id="rId55" Type="http://schemas.openxmlformats.org/officeDocument/2006/relationships/customXml" Target="../ink/ink416.xml"/><Relationship Id="rId63" Type="http://schemas.openxmlformats.org/officeDocument/2006/relationships/customXml" Target="../ink/ink420.xml"/><Relationship Id="rId68" Type="http://schemas.openxmlformats.org/officeDocument/2006/relationships/image" Target="../media/image415.png"/><Relationship Id="rId7" Type="http://schemas.openxmlformats.org/officeDocument/2006/relationships/customXml" Target="../ink/ink392.xml"/><Relationship Id="rId2" Type="http://schemas.openxmlformats.org/officeDocument/2006/relationships/notesSlide" Target="../notesSlides/notesSlide27.xml"/><Relationship Id="rId16" Type="http://schemas.openxmlformats.org/officeDocument/2006/relationships/image" Target="../media/image389.png"/><Relationship Id="rId29" Type="http://schemas.openxmlformats.org/officeDocument/2006/relationships/customXml" Target="../ink/ink403.xml"/><Relationship Id="rId11" Type="http://schemas.openxmlformats.org/officeDocument/2006/relationships/customXml" Target="../ink/ink394.xml"/><Relationship Id="rId24" Type="http://schemas.openxmlformats.org/officeDocument/2006/relationships/image" Target="../media/image393.png"/><Relationship Id="rId32" Type="http://schemas.openxmlformats.org/officeDocument/2006/relationships/image" Target="../media/image397.png"/><Relationship Id="rId37" Type="http://schemas.openxmlformats.org/officeDocument/2006/relationships/customXml" Target="../ink/ink407.xml"/><Relationship Id="rId40" Type="http://schemas.openxmlformats.org/officeDocument/2006/relationships/image" Target="../media/image401.png"/><Relationship Id="rId45" Type="http://schemas.openxmlformats.org/officeDocument/2006/relationships/customXml" Target="../ink/ink411.xml"/><Relationship Id="rId53" Type="http://schemas.openxmlformats.org/officeDocument/2006/relationships/customXml" Target="../ink/ink415.xml"/><Relationship Id="rId58" Type="http://schemas.openxmlformats.org/officeDocument/2006/relationships/image" Target="../media/image410.png"/><Relationship Id="rId66" Type="http://schemas.openxmlformats.org/officeDocument/2006/relationships/image" Target="../media/image414.png"/><Relationship Id="rId5" Type="http://schemas.openxmlformats.org/officeDocument/2006/relationships/customXml" Target="../ink/ink391.xml"/><Relationship Id="rId61" Type="http://schemas.openxmlformats.org/officeDocument/2006/relationships/customXml" Target="../ink/ink419.xml"/><Relationship Id="rId19" Type="http://schemas.openxmlformats.org/officeDocument/2006/relationships/customXml" Target="../ink/ink398.xml"/><Relationship Id="rId14" Type="http://schemas.openxmlformats.org/officeDocument/2006/relationships/image" Target="../media/image388.png"/><Relationship Id="rId22" Type="http://schemas.openxmlformats.org/officeDocument/2006/relationships/image" Target="../media/image392.png"/><Relationship Id="rId27" Type="http://schemas.openxmlformats.org/officeDocument/2006/relationships/customXml" Target="../ink/ink402.xml"/><Relationship Id="rId30" Type="http://schemas.openxmlformats.org/officeDocument/2006/relationships/image" Target="../media/image396.png"/><Relationship Id="rId35" Type="http://schemas.openxmlformats.org/officeDocument/2006/relationships/customXml" Target="../ink/ink406.xml"/><Relationship Id="rId43" Type="http://schemas.openxmlformats.org/officeDocument/2006/relationships/customXml" Target="../ink/ink410.xml"/><Relationship Id="rId48" Type="http://schemas.openxmlformats.org/officeDocument/2006/relationships/image" Target="../media/image405.png"/><Relationship Id="rId56" Type="http://schemas.openxmlformats.org/officeDocument/2006/relationships/image" Target="../media/image409.png"/><Relationship Id="rId64" Type="http://schemas.openxmlformats.org/officeDocument/2006/relationships/image" Target="../media/image413.png"/><Relationship Id="rId8" Type="http://schemas.openxmlformats.org/officeDocument/2006/relationships/image" Target="../media/image385.png"/><Relationship Id="rId51" Type="http://schemas.openxmlformats.org/officeDocument/2006/relationships/customXml" Target="../ink/ink414.xml"/><Relationship Id="rId3" Type="http://schemas.openxmlformats.org/officeDocument/2006/relationships/customXml" Target="../ink/ink390.xml"/><Relationship Id="rId12" Type="http://schemas.openxmlformats.org/officeDocument/2006/relationships/image" Target="../media/image387.png"/><Relationship Id="rId17" Type="http://schemas.openxmlformats.org/officeDocument/2006/relationships/customXml" Target="../ink/ink397.xml"/><Relationship Id="rId25" Type="http://schemas.openxmlformats.org/officeDocument/2006/relationships/customXml" Target="../ink/ink401.xml"/><Relationship Id="rId33" Type="http://schemas.openxmlformats.org/officeDocument/2006/relationships/customXml" Target="../ink/ink405.xml"/><Relationship Id="rId38" Type="http://schemas.openxmlformats.org/officeDocument/2006/relationships/image" Target="../media/image400.png"/><Relationship Id="rId46" Type="http://schemas.openxmlformats.org/officeDocument/2006/relationships/image" Target="../media/image404.png"/><Relationship Id="rId59" Type="http://schemas.openxmlformats.org/officeDocument/2006/relationships/customXml" Target="../ink/ink418.xml"/><Relationship Id="rId67" Type="http://schemas.openxmlformats.org/officeDocument/2006/relationships/customXml" Target="../ink/ink422.xml"/><Relationship Id="rId20" Type="http://schemas.openxmlformats.org/officeDocument/2006/relationships/image" Target="../media/image391.png"/><Relationship Id="rId41" Type="http://schemas.openxmlformats.org/officeDocument/2006/relationships/customXml" Target="../ink/ink409.xml"/><Relationship Id="rId54" Type="http://schemas.openxmlformats.org/officeDocument/2006/relationships/image" Target="../media/image408.png"/><Relationship Id="rId62" Type="http://schemas.openxmlformats.org/officeDocument/2006/relationships/image" Target="../media/image412.png"/><Relationship Id="rId1" Type="http://schemas.openxmlformats.org/officeDocument/2006/relationships/slideLayout" Target="../slideLayouts/slideLayout14.xml"/><Relationship Id="rId6" Type="http://schemas.openxmlformats.org/officeDocument/2006/relationships/image" Target="../media/image3840.png"/><Relationship Id="rId15" Type="http://schemas.openxmlformats.org/officeDocument/2006/relationships/customXml" Target="../ink/ink396.xml"/><Relationship Id="rId23" Type="http://schemas.openxmlformats.org/officeDocument/2006/relationships/customXml" Target="../ink/ink400.xml"/><Relationship Id="rId28" Type="http://schemas.openxmlformats.org/officeDocument/2006/relationships/image" Target="../media/image395.png"/><Relationship Id="rId36" Type="http://schemas.openxmlformats.org/officeDocument/2006/relationships/image" Target="../media/image399.png"/><Relationship Id="rId49" Type="http://schemas.openxmlformats.org/officeDocument/2006/relationships/customXml" Target="../ink/ink413.xml"/><Relationship Id="rId57" Type="http://schemas.openxmlformats.org/officeDocument/2006/relationships/customXml" Target="../ink/ink417.xml"/><Relationship Id="rId10" Type="http://schemas.openxmlformats.org/officeDocument/2006/relationships/image" Target="../media/image386.png"/><Relationship Id="rId31" Type="http://schemas.openxmlformats.org/officeDocument/2006/relationships/customXml" Target="../ink/ink404.xml"/><Relationship Id="rId44" Type="http://schemas.openxmlformats.org/officeDocument/2006/relationships/image" Target="../media/image403.png"/><Relationship Id="rId52" Type="http://schemas.openxmlformats.org/officeDocument/2006/relationships/image" Target="../media/image407.png"/><Relationship Id="rId60" Type="http://schemas.openxmlformats.org/officeDocument/2006/relationships/image" Target="../media/image411.png"/><Relationship Id="rId65" Type="http://schemas.openxmlformats.org/officeDocument/2006/relationships/customXml" Target="../ink/ink421.xml"/><Relationship Id="rId4" Type="http://schemas.openxmlformats.org/officeDocument/2006/relationships/image" Target="../media/image3830.png"/><Relationship Id="rId9" Type="http://schemas.openxmlformats.org/officeDocument/2006/relationships/customXml" Target="../ink/ink393.xml"/><Relationship Id="rId13" Type="http://schemas.openxmlformats.org/officeDocument/2006/relationships/customXml" Target="../ink/ink395.xml"/><Relationship Id="rId18" Type="http://schemas.openxmlformats.org/officeDocument/2006/relationships/image" Target="../media/image390.png"/><Relationship Id="rId39" Type="http://schemas.openxmlformats.org/officeDocument/2006/relationships/customXml" Target="../ink/ink408.xml"/></Relationships>
</file>

<file path=ppt/slides/_rels/slide29.xml.rels><?xml version="1.0" encoding="UTF-8" standalone="yes"?>
<Relationships xmlns="http://schemas.openxmlformats.org/package/2006/relationships"><Relationship Id="rId3" Type="http://schemas.openxmlformats.org/officeDocument/2006/relationships/customXml" Target="../ink/ink423.xml"/><Relationship Id="rId2" Type="http://schemas.openxmlformats.org/officeDocument/2006/relationships/notesSlide" Target="../notesSlides/notesSlide28.xml"/><Relationship Id="rId1" Type="http://schemas.openxmlformats.org/officeDocument/2006/relationships/slideLayout" Target="../slideLayouts/slideLayout14.xml"/><Relationship Id="rId4" Type="http://schemas.openxmlformats.org/officeDocument/2006/relationships/image" Target="../media/image416.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6.xml"/><Relationship Id="rId4" Type="http://schemas.openxmlformats.org/officeDocument/2006/relationships/image" Target="../media/image2.svg"/></Relationships>
</file>

<file path=ppt/slides/_rels/slide30.xml.rels><?xml version="1.0" encoding="UTF-8" standalone="yes"?>
<Relationships xmlns="http://schemas.openxmlformats.org/package/2006/relationships"><Relationship Id="rId3" Type="http://schemas.openxmlformats.org/officeDocument/2006/relationships/customXml" Target="../ink/ink424.xml"/><Relationship Id="rId2" Type="http://schemas.openxmlformats.org/officeDocument/2006/relationships/notesSlide" Target="../notesSlides/notesSlide29.xml"/><Relationship Id="rId1" Type="http://schemas.openxmlformats.org/officeDocument/2006/relationships/slideLayout" Target="../slideLayouts/slideLayout14.xml"/><Relationship Id="rId4" Type="http://schemas.openxmlformats.org/officeDocument/2006/relationships/image" Target="../media/image417.png"/></Relationships>
</file>

<file path=ppt/slides/_rels/slide31.xml.rels><?xml version="1.0" encoding="UTF-8" standalone="yes"?>
<Relationships xmlns="http://schemas.openxmlformats.org/package/2006/relationships"><Relationship Id="rId26" Type="http://schemas.openxmlformats.org/officeDocument/2006/relationships/customXml" Target="../ink/ink435.xml"/><Relationship Id="rId21" Type="http://schemas.openxmlformats.org/officeDocument/2006/relationships/image" Target="../media/image425.png"/><Relationship Id="rId42" Type="http://schemas.openxmlformats.org/officeDocument/2006/relationships/customXml" Target="../ink/ink443.xml"/><Relationship Id="rId47" Type="http://schemas.openxmlformats.org/officeDocument/2006/relationships/image" Target="../media/image438.png"/><Relationship Id="rId63" Type="http://schemas.openxmlformats.org/officeDocument/2006/relationships/image" Target="../media/image446.png"/><Relationship Id="rId68" Type="http://schemas.openxmlformats.org/officeDocument/2006/relationships/customXml" Target="../ink/ink456.xml"/><Relationship Id="rId16" Type="http://schemas.openxmlformats.org/officeDocument/2006/relationships/customXml" Target="../ink/ink430.xml"/><Relationship Id="rId11" Type="http://schemas.openxmlformats.org/officeDocument/2006/relationships/image" Target="../media/image420.png"/><Relationship Id="rId24" Type="http://schemas.openxmlformats.org/officeDocument/2006/relationships/customXml" Target="../ink/ink434.xml"/><Relationship Id="rId32" Type="http://schemas.openxmlformats.org/officeDocument/2006/relationships/customXml" Target="../ink/ink438.xml"/><Relationship Id="rId37" Type="http://schemas.openxmlformats.org/officeDocument/2006/relationships/image" Target="../media/image433.png"/><Relationship Id="rId40" Type="http://schemas.openxmlformats.org/officeDocument/2006/relationships/customXml" Target="../ink/ink442.xml"/><Relationship Id="rId45" Type="http://schemas.openxmlformats.org/officeDocument/2006/relationships/image" Target="../media/image437.png"/><Relationship Id="rId53" Type="http://schemas.openxmlformats.org/officeDocument/2006/relationships/image" Target="../media/image441.png"/><Relationship Id="rId58" Type="http://schemas.openxmlformats.org/officeDocument/2006/relationships/customXml" Target="../ink/ink451.xml"/><Relationship Id="rId66" Type="http://schemas.openxmlformats.org/officeDocument/2006/relationships/customXml" Target="../ink/ink455.xml"/><Relationship Id="rId74" Type="http://schemas.openxmlformats.org/officeDocument/2006/relationships/customXml" Target="../ink/ink459.xml"/><Relationship Id="rId79" Type="http://schemas.openxmlformats.org/officeDocument/2006/relationships/image" Target="../media/image454.png"/><Relationship Id="rId5" Type="http://schemas.openxmlformats.org/officeDocument/2006/relationships/image" Target="../media/image420.jpg"/><Relationship Id="rId61" Type="http://schemas.openxmlformats.org/officeDocument/2006/relationships/image" Target="../media/image445.png"/><Relationship Id="rId19" Type="http://schemas.openxmlformats.org/officeDocument/2006/relationships/image" Target="../media/image424.png"/><Relationship Id="rId14" Type="http://schemas.openxmlformats.org/officeDocument/2006/relationships/customXml" Target="../ink/ink429.xml"/><Relationship Id="rId22" Type="http://schemas.openxmlformats.org/officeDocument/2006/relationships/customXml" Target="../ink/ink433.xml"/><Relationship Id="rId27" Type="http://schemas.openxmlformats.org/officeDocument/2006/relationships/image" Target="../media/image428.png"/><Relationship Id="rId30" Type="http://schemas.openxmlformats.org/officeDocument/2006/relationships/customXml" Target="../ink/ink437.xml"/><Relationship Id="rId35" Type="http://schemas.openxmlformats.org/officeDocument/2006/relationships/image" Target="../media/image432.png"/><Relationship Id="rId43" Type="http://schemas.openxmlformats.org/officeDocument/2006/relationships/image" Target="../media/image436.png"/><Relationship Id="rId48" Type="http://schemas.openxmlformats.org/officeDocument/2006/relationships/customXml" Target="../ink/ink446.xml"/><Relationship Id="rId56" Type="http://schemas.openxmlformats.org/officeDocument/2006/relationships/customXml" Target="../ink/ink450.xml"/><Relationship Id="rId64" Type="http://schemas.openxmlformats.org/officeDocument/2006/relationships/customXml" Target="../ink/ink454.xml"/><Relationship Id="rId69" Type="http://schemas.openxmlformats.org/officeDocument/2006/relationships/image" Target="../media/image449.png"/><Relationship Id="rId77" Type="http://schemas.openxmlformats.org/officeDocument/2006/relationships/image" Target="../media/image453.png"/><Relationship Id="rId8" Type="http://schemas.openxmlformats.org/officeDocument/2006/relationships/customXml" Target="../ink/ink426.xml"/><Relationship Id="rId51" Type="http://schemas.openxmlformats.org/officeDocument/2006/relationships/image" Target="../media/image440.png"/><Relationship Id="rId72" Type="http://schemas.openxmlformats.org/officeDocument/2006/relationships/customXml" Target="../ink/ink458.xml"/><Relationship Id="rId3" Type="http://schemas.openxmlformats.org/officeDocument/2006/relationships/image" Target="../media/image418.png"/><Relationship Id="rId12" Type="http://schemas.openxmlformats.org/officeDocument/2006/relationships/customXml" Target="../ink/ink428.xml"/><Relationship Id="rId17" Type="http://schemas.openxmlformats.org/officeDocument/2006/relationships/image" Target="../media/image423.png"/><Relationship Id="rId25" Type="http://schemas.openxmlformats.org/officeDocument/2006/relationships/image" Target="../media/image427.png"/><Relationship Id="rId33" Type="http://schemas.openxmlformats.org/officeDocument/2006/relationships/image" Target="../media/image431.png"/><Relationship Id="rId38" Type="http://schemas.openxmlformats.org/officeDocument/2006/relationships/customXml" Target="../ink/ink441.xml"/><Relationship Id="rId46" Type="http://schemas.openxmlformats.org/officeDocument/2006/relationships/customXml" Target="../ink/ink445.xml"/><Relationship Id="rId59" Type="http://schemas.openxmlformats.org/officeDocument/2006/relationships/image" Target="../media/image444.png"/><Relationship Id="rId67" Type="http://schemas.openxmlformats.org/officeDocument/2006/relationships/image" Target="../media/image448.png"/><Relationship Id="rId20" Type="http://schemas.openxmlformats.org/officeDocument/2006/relationships/customXml" Target="../ink/ink432.xml"/><Relationship Id="rId41" Type="http://schemas.openxmlformats.org/officeDocument/2006/relationships/image" Target="../media/image435.png"/><Relationship Id="rId54" Type="http://schemas.openxmlformats.org/officeDocument/2006/relationships/customXml" Target="../ink/ink449.xml"/><Relationship Id="rId62" Type="http://schemas.openxmlformats.org/officeDocument/2006/relationships/customXml" Target="../ink/ink453.xml"/><Relationship Id="rId70" Type="http://schemas.openxmlformats.org/officeDocument/2006/relationships/customXml" Target="../ink/ink457.xml"/><Relationship Id="rId75" Type="http://schemas.openxmlformats.org/officeDocument/2006/relationships/image" Target="../media/image452.png"/><Relationship Id="rId1" Type="http://schemas.openxmlformats.org/officeDocument/2006/relationships/slideLayout" Target="../slideLayouts/slideLayout14.xml"/><Relationship Id="rId6" Type="http://schemas.openxmlformats.org/officeDocument/2006/relationships/customXml" Target="../ink/ink425.xml"/><Relationship Id="rId15" Type="http://schemas.openxmlformats.org/officeDocument/2006/relationships/image" Target="../media/image422.png"/><Relationship Id="rId23" Type="http://schemas.openxmlformats.org/officeDocument/2006/relationships/image" Target="../media/image426.png"/><Relationship Id="rId28" Type="http://schemas.openxmlformats.org/officeDocument/2006/relationships/customXml" Target="../ink/ink436.xml"/><Relationship Id="rId36" Type="http://schemas.openxmlformats.org/officeDocument/2006/relationships/customXml" Target="../ink/ink440.xml"/><Relationship Id="rId49" Type="http://schemas.openxmlformats.org/officeDocument/2006/relationships/image" Target="../media/image439.png"/><Relationship Id="rId57" Type="http://schemas.openxmlformats.org/officeDocument/2006/relationships/image" Target="../media/image443.png"/><Relationship Id="rId10" Type="http://schemas.openxmlformats.org/officeDocument/2006/relationships/customXml" Target="../ink/ink427.xml"/><Relationship Id="rId31" Type="http://schemas.openxmlformats.org/officeDocument/2006/relationships/image" Target="../media/image430.png"/><Relationship Id="rId44" Type="http://schemas.openxmlformats.org/officeDocument/2006/relationships/customXml" Target="../ink/ink444.xml"/><Relationship Id="rId52" Type="http://schemas.openxmlformats.org/officeDocument/2006/relationships/customXml" Target="../ink/ink448.xml"/><Relationship Id="rId60" Type="http://schemas.openxmlformats.org/officeDocument/2006/relationships/customXml" Target="../ink/ink452.xml"/><Relationship Id="rId65" Type="http://schemas.openxmlformats.org/officeDocument/2006/relationships/image" Target="../media/image447.png"/><Relationship Id="rId73" Type="http://schemas.openxmlformats.org/officeDocument/2006/relationships/image" Target="../media/image451.png"/><Relationship Id="rId78" Type="http://schemas.openxmlformats.org/officeDocument/2006/relationships/customXml" Target="../ink/ink461.xml"/><Relationship Id="rId4" Type="http://schemas.openxmlformats.org/officeDocument/2006/relationships/image" Target="../media/image419.jpg"/><Relationship Id="rId9" Type="http://schemas.openxmlformats.org/officeDocument/2006/relationships/image" Target="../media/image419.png"/><Relationship Id="rId13" Type="http://schemas.openxmlformats.org/officeDocument/2006/relationships/image" Target="../media/image421.png"/><Relationship Id="rId18" Type="http://schemas.openxmlformats.org/officeDocument/2006/relationships/customXml" Target="../ink/ink431.xml"/><Relationship Id="rId39" Type="http://schemas.openxmlformats.org/officeDocument/2006/relationships/image" Target="../media/image434.png"/><Relationship Id="rId34" Type="http://schemas.openxmlformats.org/officeDocument/2006/relationships/customXml" Target="../ink/ink439.xml"/><Relationship Id="rId50" Type="http://schemas.openxmlformats.org/officeDocument/2006/relationships/customXml" Target="../ink/ink447.xml"/><Relationship Id="rId55" Type="http://schemas.openxmlformats.org/officeDocument/2006/relationships/image" Target="../media/image442.png"/><Relationship Id="rId76" Type="http://schemas.openxmlformats.org/officeDocument/2006/relationships/customXml" Target="../ink/ink460.xml"/><Relationship Id="rId7" Type="http://schemas.openxmlformats.org/officeDocument/2006/relationships/image" Target="../media/image4180.png"/><Relationship Id="rId71" Type="http://schemas.openxmlformats.org/officeDocument/2006/relationships/image" Target="../media/image450.png"/><Relationship Id="rId2" Type="http://schemas.openxmlformats.org/officeDocument/2006/relationships/notesSlide" Target="../notesSlides/notesSlide30.xml"/><Relationship Id="rId29" Type="http://schemas.openxmlformats.org/officeDocument/2006/relationships/image" Target="../media/image429.png"/></Relationships>
</file>

<file path=ppt/slides/_rels/slide32.xml.rels><?xml version="1.0" encoding="UTF-8" standalone="yes"?>
<Relationships xmlns="http://schemas.openxmlformats.org/package/2006/relationships"><Relationship Id="rId13" Type="http://schemas.openxmlformats.org/officeDocument/2006/relationships/image" Target="../media/image460.png"/><Relationship Id="rId18" Type="http://schemas.openxmlformats.org/officeDocument/2006/relationships/customXml" Target="../ink/ink469.xml"/><Relationship Id="rId26" Type="http://schemas.openxmlformats.org/officeDocument/2006/relationships/customXml" Target="../ink/ink473.xml"/><Relationship Id="rId39" Type="http://schemas.openxmlformats.org/officeDocument/2006/relationships/image" Target="../media/image473.png"/><Relationship Id="rId21" Type="http://schemas.openxmlformats.org/officeDocument/2006/relationships/image" Target="../media/image464.png"/><Relationship Id="rId34" Type="http://schemas.openxmlformats.org/officeDocument/2006/relationships/customXml" Target="../ink/ink477.xml"/><Relationship Id="rId42" Type="http://schemas.openxmlformats.org/officeDocument/2006/relationships/customXml" Target="../ink/ink481.xml"/><Relationship Id="rId7" Type="http://schemas.openxmlformats.org/officeDocument/2006/relationships/image" Target="../media/image457.png"/><Relationship Id="rId2" Type="http://schemas.openxmlformats.org/officeDocument/2006/relationships/notesSlide" Target="../notesSlides/notesSlide31.xml"/><Relationship Id="rId16" Type="http://schemas.openxmlformats.org/officeDocument/2006/relationships/customXml" Target="../ink/ink468.xml"/><Relationship Id="rId29" Type="http://schemas.openxmlformats.org/officeDocument/2006/relationships/image" Target="../media/image468.png"/><Relationship Id="rId1" Type="http://schemas.openxmlformats.org/officeDocument/2006/relationships/slideLayout" Target="../slideLayouts/slideLayout14.xml"/><Relationship Id="rId6" Type="http://schemas.openxmlformats.org/officeDocument/2006/relationships/customXml" Target="../ink/ink463.xml"/><Relationship Id="rId11" Type="http://schemas.openxmlformats.org/officeDocument/2006/relationships/image" Target="../media/image459.png"/><Relationship Id="rId24" Type="http://schemas.openxmlformats.org/officeDocument/2006/relationships/customXml" Target="../ink/ink472.xml"/><Relationship Id="rId32" Type="http://schemas.openxmlformats.org/officeDocument/2006/relationships/customXml" Target="../ink/ink476.xml"/><Relationship Id="rId37" Type="http://schemas.openxmlformats.org/officeDocument/2006/relationships/image" Target="../media/image472.png"/><Relationship Id="rId40" Type="http://schemas.openxmlformats.org/officeDocument/2006/relationships/customXml" Target="../ink/ink480.xml"/><Relationship Id="rId45" Type="http://schemas.openxmlformats.org/officeDocument/2006/relationships/image" Target="../media/image476.png"/><Relationship Id="rId5" Type="http://schemas.openxmlformats.org/officeDocument/2006/relationships/image" Target="../media/image456.png"/><Relationship Id="rId15" Type="http://schemas.openxmlformats.org/officeDocument/2006/relationships/image" Target="../media/image461.png"/><Relationship Id="rId23" Type="http://schemas.openxmlformats.org/officeDocument/2006/relationships/image" Target="../media/image465.png"/><Relationship Id="rId28" Type="http://schemas.openxmlformats.org/officeDocument/2006/relationships/customXml" Target="../ink/ink474.xml"/><Relationship Id="rId36" Type="http://schemas.openxmlformats.org/officeDocument/2006/relationships/customXml" Target="../ink/ink478.xml"/><Relationship Id="rId10" Type="http://schemas.openxmlformats.org/officeDocument/2006/relationships/customXml" Target="../ink/ink465.xml"/><Relationship Id="rId19" Type="http://schemas.openxmlformats.org/officeDocument/2006/relationships/image" Target="../media/image463.png"/><Relationship Id="rId31" Type="http://schemas.openxmlformats.org/officeDocument/2006/relationships/image" Target="../media/image469.png"/><Relationship Id="rId44" Type="http://schemas.openxmlformats.org/officeDocument/2006/relationships/customXml" Target="../ink/ink482.xml"/><Relationship Id="rId4" Type="http://schemas.openxmlformats.org/officeDocument/2006/relationships/customXml" Target="../ink/ink462.xml"/><Relationship Id="rId9" Type="http://schemas.openxmlformats.org/officeDocument/2006/relationships/image" Target="../media/image458.png"/><Relationship Id="rId14" Type="http://schemas.openxmlformats.org/officeDocument/2006/relationships/customXml" Target="../ink/ink467.xml"/><Relationship Id="rId22" Type="http://schemas.openxmlformats.org/officeDocument/2006/relationships/customXml" Target="../ink/ink471.xml"/><Relationship Id="rId27" Type="http://schemas.openxmlformats.org/officeDocument/2006/relationships/image" Target="../media/image467.png"/><Relationship Id="rId30" Type="http://schemas.openxmlformats.org/officeDocument/2006/relationships/customXml" Target="../ink/ink475.xml"/><Relationship Id="rId35" Type="http://schemas.openxmlformats.org/officeDocument/2006/relationships/image" Target="../media/image471.png"/><Relationship Id="rId43" Type="http://schemas.openxmlformats.org/officeDocument/2006/relationships/image" Target="../media/image475.png"/><Relationship Id="rId8" Type="http://schemas.openxmlformats.org/officeDocument/2006/relationships/customXml" Target="../ink/ink464.xml"/><Relationship Id="rId3" Type="http://schemas.openxmlformats.org/officeDocument/2006/relationships/image" Target="../media/image421.jpg"/><Relationship Id="rId12" Type="http://schemas.openxmlformats.org/officeDocument/2006/relationships/customXml" Target="../ink/ink466.xml"/><Relationship Id="rId17" Type="http://schemas.openxmlformats.org/officeDocument/2006/relationships/image" Target="../media/image462.png"/><Relationship Id="rId25" Type="http://schemas.openxmlformats.org/officeDocument/2006/relationships/image" Target="../media/image466.png"/><Relationship Id="rId33" Type="http://schemas.openxmlformats.org/officeDocument/2006/relationships/image" Target="../media/image470.png"/><Relationship Id="rId38" Type="http://schemas.openxmlformats.org/officeDocument/2006/relationships/customXml" Target="../ink/ink479.xml"/><Relationship Id="rId20" Type="http://schemas.openxmlformats.org/officeDocument/2006/relationships/customXml" Target="../ink/ink470.xml"/><Relationship Id="rId41" Type="http://schemas.openxmlformats.org/officeDocument/2006/relationships/image" Target="../media/image474.png"/></Relationships>
</file>

<file path=ppt/slides/_rels/slide33.xml.rels><?xml version="1.0" encoding="UTF-8" standalone="yes"?>
<Relationships xmlns="http://schemas.openxmlformats.org/package/2006/relationships"><Relationship Id="rId13" Type="http://schemas.openxmlformats.org/officeDocument/2006/relationships/image" Target="../media/image481.png"/><Relationship Id="rId18" Type="http://schemas.openxmlformats.org/officeDocument/2006/relationships/customXml" Target="../ink/ink490.xml"/><Relationship Id="rId26" Type="http://schemas.openxmlformats.org/officeDocument/2006/relationships/customXml" Target="../ink/ink494.xml"/><Relationship Id="rId39" Type="http://schemas.openxmlformats.org/officeDocument/2006/relationships/image" Target="../media/image494.png"/><Relationship Id="rId21" Type="http://schemas.openxmlformats.org/officeDocument/2006/relationships/image" Target="../media/image485.png"/><Relationship Id="rId34" Type="http://schemas.openxmlformats.org/officeDocument/2006/relationships/customXml" Target="../ink/ink498.xml"/><Relationship Id="rId42" Type="http://schemas.openxmlformats.org/officeDocument/2006/relationships/customXml" Target="../ink/ink502.xml"/><Relationship Id="rId47" Type="http://schemas.openxmlformats.org/officeDocument/2006/relationships/customXml" Target="../ink/ink505.xml"/><Relationship Id="rId50" Type="http://schemas.openxmlformats.org/officeDocument/2006/relationships/image" Target="../media/image499.png"/><Relationship Id="rId55" Type="http://schemas.openxmlformats.org/officeDocument/2006/relationships/customXml" Target="../ink/ink509.xml"/><Relationship Id="rId63" Type="http://schemas.openxmlformats.org/officeDocument/2006/relationships/customXml" Target="../ink/ink513.xml"/><Relationship Id="rId7" Type="http://schemas.openxmlformats.org/officeDocument/2006/relationships/image" Target="../media/image479.png"/><Relationship Id="rId2" Type="http://schemas.openxmlformats.org/officeDocument/2006/relationships/notesSlide" Target="../notesSlides/notesSlide32.xml"/><Relationship Id="rId16" Type="http://schemas.openxmlformats.org/officeDocument/2006/relationships/customXml" Target="../ink/ink489.xml"/><Relationship Id="rId29" Type="http://schemas.openxmlformats.org/officeDocument/2006/relationships/image" Target="../media/image489.png"/><Relationship Id="rId11" Type="http://schemas.openxmlformats.org/officeDocument/2006/relationships/image" Target="../media/image84.png"/><Relationship Id="rId24" Type="http://schemas.openxmlformats.org/officeDocument/2006/relationships/customXml" Target="../ink/ink493.xml"/><Relationship Id="rId32" Type="http://schemas.openxmlformats.org/officeDocument/2006/relationships/customXml" Target="../ink/ink497.xml"/><Relationship Id="rId37" Type="http://schemas.openxmlformats.org/officeDocument/2006/relationships/image" Target="../media/image493.png"/><Relationship Id="rId40" Type="http://schemas.openxmlformats.org/officeDocument/2006/relationships/customXml" Target="../ink/ink501.xml"/><Relationship Id="rId45" Type="http://schemas.openxmlformats.org/officeDocument/2006/relationships/image" Target="../media/image497.png"/><Relationship Id="rId53" Type="http://schemas.openxmlformats.org/officeDocument/2006/relationships/customXml" Target="../ink/ink508.xml"/><Relationship Id="rId58" Type="http://schemas.openxmlformats.org/officeDocument/2006/relationships/image" Target="../media/image503.png"/><Relationship Id="rId5" Type="http://schemas.openxmlformats.org/officeDocument/2006/relationships/image" Target="../media/image478.png"/><Relationship Id="rId61" Type="http://schemas.openxmlformats.org/officeDocument/2006/relationships/customXml" Target="../ink/ink512.xml"/><Relationship Id="rId19" Type="http://schemas.openxmlformats.org/officeDocument/2006/relationships/image" Target="../media/image484.png"/><Relationship Id="rId14" Type="http://schemas.openxmlformats.org/officeDocument/2006/relationships/customXml" Target="../ink/ink488.xml"/><Relationship Id="rId22" Type="http://schemas.openxmlformats.org/officeDocument/2006/relationships/customXml" Target="../ink/ink492.xml"/><Relationship Id="rId27" Type="http://schemas.openxmlformats.org/officeDocument/2006/relationships/image" Target="../media/image488.png"/><Relationship Id="rId30" Type="http://schemas.openxmlformats.org/officeDocument/2006/relationships/customXml" Target="../ink/ink496.xml"/><Relationship Id="rId35" Type="http://schemas.openxmlformats.org/officeDocument/2006/relationships/image" Target="../media/image492.png"/><Relationship Id="rId43" Type="http://schemas.openxmlformats.org/officeDocument/2006/relationships/image" Target="../media/image496.png"/><Relationship Id="rId48" Type="http://schemas.openxmlformats.org/officeDocument/2006/relationships/image" Target="../media/image498.png"/><Relationship Id="rId56" Type="http://schemas.openxmlformats.org/officeDocument/2006/relationships/image" Target="../media/image502.png"/><Relationship Id="rId64" Type="http://schemas.openxmlformats.org/officeDocument/2006/relationships/image" Target="../media/image506.png"/><Relationship Id="rId8" Type="http://schemas.openxmlformats.org/officeDocument/2006/relationships/customXml" Target="../ink/ink485.xml"/><Relationship Id="rId51" Type="http://schemas.openxmlformats.org/officeDocument/2006/relationships/customXml" Target="../ink/ink507.xml"/><Relationship Id="rId3" Type="http://schemas.openxmlformats.org/officeDocument/2006/relationships/image" Target="../media/image422.jpg"/><Relationship Id="rId12" Type="http://schemas.openxmlformats.org/officeDocument/2006/relationships/customXml" Target="../ink/ink487.xml"/><Relationship Id="rId17" Type="http://schemas.openxmlformats.org/officeDocument/2006/relationships/image" Target="../media/image483.png"/><Relationship Id="rId25" Type="http://schemas.openxmlformats.org/officeDocument/2006/relationships/image" Target="../media/image487.png"/><Relationship Id="rId33" Type="http://schemas.openxmlformats.org/officeDocument/2006/relationships/image" Target="../media/image491.png"/><Relationship Id="rId38" Type="http://schemas.openxmlformats.org/officeDocument/2006/relationships/customXml" Target="../ink/ink500.xml"/><Relationship Id="rId46" Type="http://schemas.openxmlformats.org/officeDocument/2006/relationships/customXml" Target="../ink/ink504.xml"/><Relationship Id="rId59" Type="http://schemas.openxmlformats.org/officeDocument/2006/relationships/customXml" Target="../ink/ink511.xml"/><Relationship Id="rId20" Type="http://schemas.openxmlformats.org/officeDocument/2006/relationships/customXml" Target="../ink/ink491.xml"/><Relationship Id="rId41" Type="http://schemas.openxmlformats.org/officeDocument/2006/relationships/image" Target="../media/image495.png"/><Relationship Id="rId54" Type="http://schemas.openxmlformats.org/officeDocument/2006/relationships/image" Target="../media/image501.png"/><Relationship Id="rId62" Type="http://schemas.openxmlformats.org/officeDocument/2006/relationships/image" Target="../media/image505.png"/><Relationship Id="rId1" Type="http://schemas.openxmlformats.org/officeDocument/2006/relationships/slideLayout" Target="../slideLayouts/slideLayout14.xml"/><Relationship Id="rId6" Type="http://schemas.openxmlformats.org/officeDocument/2006/relationships/customXml" Target="../ink/ink484.xml"/><Relationship Id="rId15" Type="http://schemas.openxmlformats.org/officeDocument/2006/relationships/image" Target="../media/image482.png"/><Relationship Id="rId23" Type="http://schemas.openxmlformats.org/officeDocument/2006/relationships/image" Target="../media/image486.png"/><Relationship Id="rId28" Type="http://schemas.openxmlformats.org/officeDocument/2006/relationships/customXml" Target="../ink/ink495.xml"/><Relationship Id="rId36" Type="http://schemas.openxmlformats.org/officeDocument/2006/relationships/customXml" Target="../ink/ink499.xml"/><Relationship Id="rId49" Type="http://schemas.openxmlformats.org/officeDocument/2006/relationships/customXml" Target="../ink/ink506.xml"/><Relationship Id="rId57" Type="http://schemas.openxmlformats.org/officeDocument/2006/relationships/customXml" Target="../ink/ink510.xml"/><Relationship Id="rId10" Type="http://schemas.openxmlformats.org/officeDocument/2006/relationships/customXml" Target="../ink/ink486.xml"/><Relationship Id="rId31" Type="http://schemas.openxmlformats.org/officeDocument/2006/relationships/image" Target="../media/image490.png"/><Relationship Id="rId44" Type="http://schemas.openxmlformats.org/officeDocument/2006/relationships/customXml" Target="../ink/ink503.xml"/><Relationship Id="rId52" Type="http://schemas.openxmlformats.org/officeDocument/2006/relationships/image" Target="../media/image500.png"/><Relationship Id="rId60" Type="http://schemas.openxmlformats.org/officeDocument/2006/relationships/image" Target="../media/image504.png"/><Relationship Id="rId4" Type="http://schemas.openxmlformats.org/officeDocument/2006/relationships/customXml" Target="../ink/ink483.xml"/><Relationship Id="rId9" Type="http://schemas.openxmlformats.org/officeDocument/2006/relationships/image" Target="../media/image480.png"/></Relationships>
</file>

<file path=ppt/slides/_rels/slide34.xml.rels><?xml version="1.0" encoding="UTF-8" standalone="yes"?>
<Relationships xmlns="http://schemas.openxmlformats.org/package/2006/relationships"><Relationship Id="rId3" Type="http://schemas.openxmlformats.org/officeDocument/2006/relationships/image" Target="../media/image423.jpg"/><Relationship Id="rId2" Type="http://schemas.openxmlformats.org/officeDocument/2006/relationships/notesSlide" Target="../notesSlides/notesSlide33.xml"/><Relationship Id="rId1" Type="http://schemas.openxmlformats.org/officeDocument/2006/relationships/slideLayout" Target="../slideLayouts/slideLayout17.xml"/></Relationships>
</file>

<file path=ppt/slides/_rels/slide35.xml.rels><?xml version="1.0" encoding="UTF-8" standalone="yes"?>
<Relationships xmlns="http://schemas.openxmlformats.org/package/2006/relationships"><Relationship Id="rId3" Type="http://schemas.openxmlformats.org/officeDocument/2006/relationships/image" Target="../media/image455.png"/><Relationship Id="rId2" Type="http://schemas.openxmlformats.org/officeDocument/2006/relationships/notesSlide" Target="../notesSlides/notesSlide34.xml"/><Relationship Id="rId1" Type="http://schemas.openxmlformats.org/officeDocument/2006/relationships/slideLayout" Target="../slideLayouts/slideLayout17.xml"/></Relationships>
</file>

<file path=ppt/slides/_rels/slide36.xml.rels><?xml version="1.0" encoding="UTF-8" standalone="yes"?>
<Relationships xmlns="http://schemas.openxmlformats.org/package/2006/relationships"><Relationship Id="rId3" Type="http://schemas.openxmlformats.org/officeDocument/2006/relationships/image" Target="../media/image477.png"/><Relationship Id="rId2" Type="http://schemas.openxmlformats.org/officeDocument/2006/relationships/notesSlide" Target="../notesSlides/notesSlide35.xml"/><Relationship Id="rId1" Type="http://schemas.openxmlformats.org/officeDocument/2006/relationships/slideLayout" Target="../slideLayouts/slideLayout17.xml"/></Relationships>
</file>

<file path=ppt/slides/_rels/slide37.xml.rels><?xml version="1.0" encoding="UTF-8" standalone="yes"?>
<Relationships xmlns="http://schemas.openxmlformats.org/package/2006/relationships"><Relationship Id="rId3" Type="http://schemas.openxmlformats.org/officeDocument/2006/relationships/image" Target="../media/image507.png"/><Relationship Id="rId2" Type="http://schemas.openxmlformats.org/officeDocument/2006/relationships/notesSlide" Target="../notesSlides/notesSlide36.xml"/><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3" Type="http://schemas.openxmlformats.org/officeDocument/2006/relationships/image" Target="../media/image508.png"/><Relationship Id="rId2" Type="http://schemas.openxmlformats.org/officeDocument/2006/relationships/notesSlide" Target="../notesSlides/notesSlide37.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8" Type="http://schemas.openxmlformats.org/officeDocument/2006/relationships/image" Target="../media/image8.jpg"/><Relationship Id="rId3" Type="http://schemas.openxmlformats.org/officeDocument/2006/relationships/image" Target="../media/image3.jpg"/><Relationship Id="rId7" Type="http://schemas.openxmlformats.org/officeDocument/2006/relationships/image" Target="../media/image7.jp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6.jpg"/><Relationship Id="rId5" Type="http://schemas.openxmlformats.org/officeDocument/2006/relationships/image" Target="../media/image5.jpg"/><Relationship Id="rId4" Type="http://schemas.openxmlformats.org/officeDocument/2006/relationships/image" Target="../media/image4.jp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3" Type="http://schemas.openxmlformats.org/officeDocument/2006/relationships/image" Target="../media/image509.png"/><Relationship Id="rId2" Type="http://schemas.openxmlformats.org/officeDocument/2006/relationships/notesSlide" Target="../notesSlides/notesSlide39.xml"/><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3" Type="http://schemas.openxmlformats.org/officeDocument/2006/relationships/image" Target="../media/image510.png"/><Relationship Id="rId2" Type="http://schemas.openxmlformats.org/officeDocument/2006/relationships/notesSlide" Target="../notesSlides/notesSlide40.xml"/><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3" Type="http://schemas.openxmlformats.org/officeDocument/2006/relationships/image" Target="../media/image511.png"/><Relationship Id="rId2" Type="http://schemas.openxmlformats.org/officeDocument/2006/relationships/notesSlide" Target="../notesSlides/notesSlide44.xml"/><Relationship Id="rId1" Type="http://schemas.openxmlformats.org/officeDocument/2006/relationships/slideLayout" Target="../slideLayouts/slideLayout14.xml"/></Relationships>
</file>

<file path=ppt/slides/_rels/slide48.xml.rels><?xml version="1.0" encoding="UTF-8" standalone="yes"?>
<Relationships xmlns="http://schemas.openxmlformats.org/package/2006/relationships"><Relationship Id="rId3" Type="http://schemas.openxmlformats.org/officeDocument/2006/relationships/image" Target="../media/image511.png"/><Relationship Id="rId2" Type="http://schemas.openxmlformats.org/officeDocument/2006/relationships/notesSlide" Target="../notesSlides/notesSlide45.xml"/><Relationship Id="rId1" Type="http://schemas.openxmlformats.org/officeDocument/2006/relationships/slideLayout" Target="../slideLayouts/slideLayout14.xml"/></Relationships>
</file>

<file path=ppt/slides/_rels/slide49.xml.rels><?xml version="1.0" encoding="UTF-8" standalone="yes"?>
<Relationships xmlns="http://schemas.openxmlformats.org/package/2006/relationships"><Relationship Id="rId3" Type="http://schemas.openxmlformats.org/officeDocument/2006/relationships/image" Target="../media/image512.png"/><Relationship Id="rId2" Type="http://schemas.openxmlformats.org/officeDocument/2006/relationships/notesSlide" Target="../notesSlides/notesSlide46.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50.xml.rels><?xml version="1.0" encoding="UTF-8" standalone="yes"?>
<Relationships xmlns="http://schemas.openxmlformats.org/package/2006/relationships"><Relationship Id="rId3" Type="http://schemas.openxmlformats.org/officeDocument/2006/relationships/image" Target="../media/image513.png"/><Relationship Id="rId2" Type="http://schemas.openxmlformats.org/officeDocument/2006/relationships/notesSlide" Target="../notesSlides/notesSlide47.xml"/><Relationship Id="rId1" Type="http://schemas.openxmlformats.org/officeDocument/2006/relationships/slideLayout" Target="../slideLayouts/slideLayout14.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4.xml"/></Relationships>
</file>

<file path=ppt/slides/_rels/slide52.xml.rels><?xml version="1.0" encoding="UTF-8" standalone="yes"?>
<Relationships xmlns="http://schemas.openxmlformats.org/package/2006/relationships"><Relationship Id="rId3" Type="http://schemas.openxmlformats.org/officeDocument/2006/relationships/image" Target="../media/image514.png"/><Relationship Id="rId2" Type="http://schemas.openxmlformats.org/officeDocument/2006/relationships/notesSlide" Target="../notesSlides/notesSlide49.xml"/><Relationship Id="rId1" Type="http://schemas.openxmlformats.org/officeDocument/2006/relationships/slideLayout" Target="../slideLayouts/slideLayout14.xml"/></Relationships>
</file>

<file path=ppt/slides/_rels/slide53.xml.rels><?xml version="1.0" encoding="UTF-8" standalone="yes"?>
<Relationships xmlns="http://schemas.openxmlformats.org/package/2006/relationships"><Relationship Id="rId3" Type="http://schemas.openxmlformats.org/officeDocument/2006/relationships/image" Target="../media/image515.png"/><Relationship Id="rId2" Type="http://schemas.openxmlformats.org/officeDocument/2006/relationships/notesSlide" Target="../notesSlides/notesSlide50.xml"/><Relationship Id="rId1" Type="http://schemas.openxmlformats.org/officeDocument/2006/relationships/slideLayout" Target="../slideLayouts/slideLayout14.xml"/><Relationship Id="rId4" Type="http://schemas.openxmlformats.org/officeDocument/2006/relationships/image" Target="../media/image516.png"/></Relationships>
</file>

<file path=ppt/slides/_rels/slide54.xml.rels><?xml version="1.0" encoding="UTF-8" standalone="yes"?>
<Relationships xmlns="http://schemas.openxmlformats.org/package/2006/relationships"><Relationship Id="rId3" Type="http://schemas.openxmlformats.org/officeDocument/2006/relationships/image" Target="../media/image516.png"/><Relationship Id="rId2" Type="http://schemas.openxmlformats.org/officeDocument/2006/relationships/notesSlide" Target="../notesSlides/notesSlide51.xml"/><Relationship Id="rId1" Type="http://schemas.openxmlformats.org/officeDocument/2006/relationships/slideLayout" Target="../slideLayouts/slideLayout14.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4.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4.xml"/></Relationships>
</file>

<file path=ppt/slides/_rels/slide57.xml.rels><?xml version="1.0" encoding="UTF-8" standalone="yes"?>
<Relationships xmlns="http://schemas.openxmlformats.org/package/2006/relationships"><Relationship Id="rId3" Type="http://schemas.openxmlformats.org/officeDocument/2006/relationships/hyperlink" Target="http://www.cs.toronto.edu/~fritz/absps/imagenet.pdf" TargetMode="External"/><Relationship Id="rId2" Type="http://schemas.openxmlformats.org/officeDocument/2006/relationships/notesSlide" Target="../notesSlides/notesSlide54.xml"/><Relationship Id="rId1" Type="http://schemas.openxmlformats.org/officeDocument/2006/relationships/slideLayout" Target="../slideLayouts/slideLayout14.xml"/></Relationships>
</file>

<file path=ppt/slides/_rels/slide58.xml.rels><?xml version="1.0" encoding="UTF-8" standalone="yes"?>
<Relationships xmlns="http://schemas.openxmlformats.org/package/2006/relationships"><Relationship Id="rId3" Type="http://schemas.openxmlformats.org/officeDocument/2006/relationships/image" Target="../media/image517.jpg"/><Relationship Id="rId2" Type="http://schemas.openxmlformats.org/officeDocument/2006/relationships/notesSlide" Target="../notesSlides/notesSlide55.xml"/><Relationship Id="rId1" Type="http://schemas.openxmlformats.org/officeDocument/2006/relationships/slideLayout" Target="../slideLayouts/slideLayout14.xml"/></Relationships>
</file>

<file path=ppt/slides/_rels/slide59.xml.rels><?xml version="1.0" encoding="UTF-8" standalone="yes"?>
<Relationships xmlns="http://schemas.openxmlformats.org/package/2006/relationships"><Relationship Id="rId3" Type="http://schemas.openxmlformats.org/officeDocument/2006/relationships/image" Target="../media/image518.png"/><Relationship Id="rId2" Type="http://schemas.openxmlformats.org/officeDocument/2006/relationships/notesSlide" Target="../notesSlides/notesSlide56.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4.xml"/><Relationship Id="rId5" Type="http://schemas.openxmlformats.org/officeDocument/2006/relationships/image" Target="../media/image10.png"/><Relationship Id="rId4" Type="http://schemas.openxmlformats.org/officeDocument/2006/relationships/customXml" Target="../ink/ink1.xml"/></Relationships>
</file>

<file path=ppt/slides/_rels/slide60.xml.rels><?xml version="1.0" encoding="UTF-8" standalone="yes"?>
<Relationships xmlns="http://schemas.openxmlformats.org/package/2006/relationships"><Relationship Id="rId3" Type="http://schemas.openxmlformats.org/officeDocument/2006/relationships/hyperlink" Target="http://www.cs.toronto.edu/~fritz/absps/imagenet.pdf" TargetMode="External"/><Relationship Id="rId2" Type="http://schemas.openxmlformats.org/officeDocument/2006/relationships/notesSlide" Target="../notesSlides/notesSlide57.xml"/><Relationship Id="rId1" Type="http://schemas.openxmlformats.org/officeDocument/2006/relationships/slideLayout" Target="../slideLayouts/slideLayout12.xml"/><Relationship Id="rId4" Type="http://schemas.openxmlformats.org/officeDocument/2006/relationships/hyperlink" Target="http://colah.github.io/posts/2014-07-Conv-Nets-Modular/"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13" Type="http://schemas.openxmlformats.org/officeDocument/2006/relationships/image" Target="../media/image16.png"/><Relationship Id="rId18" Type="http://schemas.openxmlformats.org/officeDocument/2006/relationships/customXml" Target="../ink/ink9.xml"/><Relationship Id="rId26" Type="http://schemas.openxmlformats.org/officeDocument/2006/relationships/customXml" Target="../ink/ink13.xml"/><Relationship Id="rId39" Type="http://schemas.openxmlformats.org/officeDocument/2006/relationships/image" Target="../media/image29.png"/><Relationship Id="rId21" Type="http://schemas.openxmlformats.org/officeDocument/2006/relationships/image" Target="../media/image20.png"/><Relationship Id="rId34" Type="http://schemas.openxmlformats.org/officeDocument/2006/relationships/customXml" Target="../ink/ink17.xml"/><Relationship Id="rId42" Type="http://schemas.openxmlformats.org/officeDocument/2006/relationships/customXml" Target="../ink/ink21.xml"/><Relationship Id="rId47" Type="http://schemas.openxmlformats.org/officeDocument/2006/relationships/image" Target="../media/image33.png"/><Relationship Id="rId50" Type="http://schemas.openxmlformats.org/officeDocument/2006/relationships/customXml" Target="../ink/ink25.xml"/><Relationship Id="rId7" Type="http://schemas.openxmlformats.org/officeDocument/2006/relationships/image" Target="../media/image13.png"/><Relationship Id="rId2" Type="http://schemas.openxmlformats.org/officeDocument/2006/relationships/notesSlide" Target="../notesSlides/notesSlide7.xml"/><Relationship Id="rId16" Type="http://schemas.openxmlformats.org/officeDocument/2006/relationships/customXml" Target="../ink/ink8.xml"/><Relationship Id="rId29" Type="http://schemas.openxmlformats.org/officeDocument/2006/relationships/image" Target="../media/image24.png"/><Relationship Id="rId11" Type="http://schemas.openxmlformats.org/officeDocument/2006/relationships/image" Target="../media/image15.png"/><Relationship Id="rId24" Type="http://schemas.openxmlformats.org/officeDocument/2006/relationships/customXml" Target="../ink/ink12.xml"/><Relationship Id="rId32" Type="http://schemas.openxmlformats.org/officeDocument/2006/relationships/customXml" Target="../ink/ink16.xml"/><Relationship Id="rId37" Type="http://schemas.openxmlformats.org/officeDocument/2006/relationships/image" Target="../media/image28.png"/><Relationship Id="rId40" Type="http://schemas.openxmlformats.org/officeDocument/2006/relationships/customXml" Target="../ink/ink20.xml"/><Relationship Id="rId45" Type="http://schemas.openxmlformats.org/officeDocument/2006/relationships/image" Target="../media/image32.png"/><Relationship Id="rId5" Type="http://schemas.openxmlformats.org/officeDocument/2006/relationships/image" Target="../media/image1210.png"/><Relationship Id="rId15" Type="http://schemas.openxmlformats.org/officeDocument/2006/relationships/image" Target="../media/image17.png"/><Relationship Id="rId23" Type="http://schemas.openxmlformats.org/officeDocument/2006/relationships/image" Target="../media/image21.png"/><Relationship Id="rId28" Type="http://schemas.openxmlformats.org/officeDocument/2006/relationships/customXml" Target="../ink/ink14.xml"/><Relationship Id="rId36" Type="http://schemas.openxmlformats.org/officeDocument/2006/relationships/customXml" Target="../ink/ink18.xml"/><Relationship Id="rId49" Type="http://schemas.openxmlformats.org/officeDocument/2006/relationships/image" Target="../media/image34.png"/><Relationship Id="rId10" Type="http://schemas.openxmlformats.org/officeDocument/2006/relationships/customXml" Target="../ink/ink5.xml"/><Relationship Id="rId19" Type="http://schemas.openxmlformats.org/officeDocument/2006/relationships/image" Target="../media/image19.png"/><Relationship Id="rId31" Type="http://schemas.openxmlformats.org/officeDocument/2006/relationships/image" Target="../media/image25.png"/><Relationship Id="rId44" Type="http://schemas.openxmlformats.org/officeDocument/2006/relationships/customXml" Target="../ink/ink22.xml"/><Relationship Id="rId4" Type="http://schemas.openxmlformats.org/officeDocument/2006/relationships/customXml" Target="../ink/ink2.xml"/><Relationship Id="rId9" Type="http://schemas.openxmlformats.org/officeDocument/2006/relationships/image" Target="../media/image14.png"/><Relationship Id="rId14" Type="http://schemas.openxmlformats.org/officeDocument/2006/relationships/customXml" Target="../ink/ink7.xml"/><Relationship Id="rId22" Type="http://schemas.openxmlformats.org/officeDocument/2006/relationships/customXml" Target="../ink/ink11.xml"/><Relationship Id="rId27" Type="http://schemas.openxmlformats.org/officeDocument/2006/relationships/image" Target="../media/image23.png"/><Relationship Id="rId30" Type="http://schemas.openxmlformats.org/officeDocument/2006/relationships/customXml" Target="../ink/ink15.xml"/><Relationship Id="rId35" Type="http://schemas.openxmlformats.org/officeDocument/2006/relationships/image" Target="../media/image27.png"/><Relationship Id="rId43" Type="http://schemas.openxmlformats.org/officeDocument/2006/relationships/image" Target="../media/image31.png"/><Relationship Id="rId48" Type="http://schemas.openxmlformats.org/officeDocument/2006/relationships/customXml" Target="../ink/ink24.xml"/><Relationship Id="rId8" Type="http://schemas.openxmlformats.org/officeDocument/2006/relationships/customXml" Target="../ink/ink4.xml"/><Relationship Id="rId51" Type="http://schemas.openxmlformats.org/officeDocument/2006/relationships/image" Target="../media/image35.png"/><Relationship Id="rId3" Type="http://schemas.openxmlformats.org/officeDocument/2006/relationships/image" Target="../media/image12.png"/><Relationship Id="rId12" Type="http://schemas.openxmlformats.org/officeDocument/2006/relationships/customXml" Target="../ink/ink6.xml"/><Relationship Id="rId17" Type="http://schemas.openxmlformats.org/officeDocument/2006/relationships/image" Target="../media/image18.png"/><Relationship Id="rId25" Type="http://schemas.openxmlformats.org/officeDocument/2006/relationships/image" Target="../media/image22.png"/><Relationship Id="rId33" Type="http://schemas.openxmlformats.org/officeDocument/2006/relationships/image" Target="../media/image26.png"/><Relationship Id="rId38" Type="http://schemas.openxmlformats.org/officeDocument/2006/relationships/customXml" Target="../ink/ink19.xml"/><Relationship Id="rId46" Type="http://schemas.openxmlformats.org/officeDocument/2006/relationships/customXml" Target="../ink/ink23.xml"/><Relationship Id="rId20" Type="http://schemas.openxmlformats.org/officeDocument/2006/relationships/customXml" Target="../ink/ink10.xml"/><Relationship Id="rId41" Type="http://schemas.openxmlformats.org/officeDocument/2006/relationships/image" Target="../media/image30.png"/><Relationship Id="rId1" Type="http://schemas.openxmlformats.org/officeDocument/2006/relationships/slideLayout" Target="../slideLayouts/slideLayout16.xml"/><Relationship Id="rId6" Type="http://schemas.openxmlformats.org/officeDocument/2006/relationships/customXml" Target="../ink/ink3.xml"/></Relationships>
</file>

<file path=ppt/slides/_rels/slide9.xml.rels><?xml version="1.0" encoding="UTF-8" standalone="yes"?>
<Relationships xmlns="http://schemas.openxmlformats.org/package/2006/relationships"><Relationship Id="rId8" Type="http://schemas.openxmlformats.org/officeDocument/2006/relationships/customXml" Target="../ink/ink28.xml"/><Relationship Id="rId13" Type="http://schemas.openxmlformats.org/officeDocument/2006/relationships/image" Target="../media/image40.png"/><Relationship Id="rId18" Type="http://schemas.openxmlformats.org/officeDocument/2006/relationships/customXml" Target="../ink/ink33.xml"/><Relationship Id="rId3" Type="http://schemas.openxmlformats.org/officeDocument/2006/relationships/image" Target="../media/image36.png"/><Relationship Id="rId21" Type="http://schemas.openxmlformats.org/officeDocument/2006/relationships/image" Target="../media/image44.png"/><Relationship Id="rId7" Type="http://schemas.openxmlformats.org/officeDocument/2006/relationships/image" Target="../media/image37.png"/><Relationship Id="rId12" Type="http://schemas.openxmlformats.org/officeDocument/2006/relationships/customXml" Target="../ink/ink30.xml"/><Relationship Id="rId17" Type="http://schemas.openxmlformats.org/officeDocument/2006/relationships/image" Target="../media/image42.png"/><Relationship Id="rId25" Type="http://schemas.openxmlformats.org/officeDocument/2006/relationships/image" Target="../media/image46.png"/><Relationship Id="rId2" Type="http://schemas.openxmlformats.org/officeDocument/2006/relationships/notesSlide" Target="../notesSlides/notesSlide8.xml"/><Relationship Id="rId16" Type="http://schemas.openxmlformats.org/officeDocument/2006/relationships/customXml" Target="../ink/ink32.xml"/><Relationship Id="rId20" Type="http://schemas.openxmlformats.org/officeDocument/2006/relationships/customXml" Target="../ink/ink34.xml"/><Relationship Id="rId1" Type="http://schemas.openxmlformats.org/officeDocument/2006/relationships/slideLayout" Target="../slideLayouts/slideLayout14.xml"/><Relationship Id="rId6" Type="http://schemas.openxmlformats.org/officeDocument/2006/relationships/customXml" Target="../ink/ink27.xml"/><Relationship Id="rId11" Type="http://schemas.openxmlformats.org/officeDocument/2006/relationships/image" Target="../media/image39.png"/><Relationship Id="rId24" Type="http://schemas.openxmlformats.org/officeDocument/2006/relationships/customXml" Target="../ink/ink36.xml"/><Relationship Id="rId5" Type="http://schemas.openxmlformats.org/officeDocument/2006/relationships/image" Target="../media/image3610.png"/><Relationship Id="rId15" Type="http://schemas.openxmlformats.org/officeDocument/2006/relationships/image" Target="../media/image41.png"/><Relationship Id="rId23" Type="http://schemas.openxmlformats.org/officeDocument/2006/relationships/image" Target="../media/image45.png"/><Relationship Id="rId10" Type="http://schemas.openxmlformats.org/officeDocument/2006/relationships/customXml" Target="../ink/ink29.xml"/><Relationship Id="rId19" Type="http://schemas.openxmlformats.org/officeDocument/2006/relationships/image" Target="../media/image43.png"/><Relationship Id="rId4" Type="http://schemas.openxmlformats.org/officeDocument/2006/relationships/customXml" Target="../ink/ink26.xml"/><Relationship Id="rId9" Type="http://schemas.openxmlformats.org/officeDocument/2006/relationships/image" Target="../media/image38.png"/><Relationship Id="rId14" Type="http://schemas.openxmlformats.org/officeDocument/2006/relationships/customXml" Target="../ink/ink31.xml"/><Relationship Id="rId22" Type="http://schemas.openxmlformats.org/officeDocument/2006/relationships/customXml" Target="../ink/ink3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7">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25" name="Straight Connector 9">
            <a:extLst>
              <a:ext uri="{FF2B5EF4-FFF2-40B4-BE49-F238E27FC236}">
                <a16:creationId xmlns:a16="http://schemas.microsoft.com/office/drawing/2014/main" id="{911DBBF1-3229-4BD9-B3D1-B4CA571E743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843625"/>
            <a:ext cx="12188824" cy="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
        <p:nvSpPr>
          <p:cNvPr id="26" name="Rectangle 11">
            <a:extLst>
              <a:ext uri="{FF2B5EF4-FFF2-40B4-BE49-F238E27FC236}">
                <a16:creationId xmlns:a16="http://schemas.microsoft.com/office/drawing/2014/main" id="{5BC87C3E-1040-4EE4-9BDB-9537F7A1B3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6" y="968282"/>
            <a:ext cx="12188824" cy="49469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0C40C05-8385-48CA-92A2-DF37B0EE4230}"/>
              </a:ext>
            </a:extLst>
          </p:cNvPr>
          <p:cNvSpPr>
            <a:spLocks noGrp="1"/>
          </p:cNvSpPr>
          <p:nvPr>
            <p:ph type="ctrTitle"/>
          </p:nvPr>
        </p:nvSpPr>
        <p:spPr>
          <a:xfrm>
            <a:off x="795338" y="1566473"/>
            <a:ext cx="10601325" cy="2166723"/>
          </a:xfrm>
        </p:spPr>
        <p:txBody>
          <a:bodyPr>
            <a:normAutofit/>
          </a:bodyPr>
          <a:lstStyle/>
          <a:p>
            <a:r>
              <a:rPr lang="en-US" sz="6600" dirty="0"/>
              <a:t>CSET301 (AI-ML)</a:t>
            </a:r>
            <a:endParaRPr lang="en-IN" sz="6600" dirty="0"/>
          </a:p>
        </p:txBody>
      </p:sp>
      <p:sp>
        <p:nvSpPr>
          <p:cNvPr id="3" name="Subtitle 2">
            <a:extLst>
              <a:ext uri="{FF2B5EF4-FFF2-40B4-BE49-F238E27FC236}">
                <a16:creationId xmlns:a16="http://schemas.microsoft.com/office/drawing/2014/main" id="{D11C1709-B620-47DC-9742-B9FB880F0527}"/>
              </a:ext>
            </a:extLst>
          </p:cNvPr>
          <p:cNvSpPr>
            <a:spLocks noGrp="1"/>
          </p:cNvSpPr>
          <p:nvPr>
            <p:ph type="subTitle" idx="1"/>
          </p:nvPr>
        </p:nvSpPr>
        <p:spPr>
          <a:xfrm>
            <a:off x="795338" y="4092319"/>
            <a:ext cx="10601325" cy="1379085"/>
          </a:xfrm>
        </p:spPr>
        <p:txBody>
          <a:bodyPr>
            <a:normAutofit fontScale="92500" lnSpcReduction="10000"/>
          </a:bodyPr>
          <a:lstStyle/>
          <a:p>
            <a:r>
              <a:rPr lang="en-US" sz="3600" b="1"/>
              <a:t>Lecture 27: </a:t>
            </a:r>
            <a:r>
              <a:rPr lang="en-US" sz="3600" b="1" dirty="0"/>
              <a:t>Convolutional Neural Networks and Image classification</a:t>
            </a:r>
          </a:p>
          <a:p>
            <a:r>
              <a:rPr lang="en-US" b="1" dirty="0"/>
              <a:t>Deepika Vatsa</a:t>
            </a:r>
            <a:endParaRPr lang="en-IN" b="1" dirty="0"/>
          </a:p>
        </p:txBody>
      </p:sp>
      <p:cxnSp>
        <p:nvCxnSpPr>
          <p:cNvPr id="27" name="Straight Connector 13">
            <a:extLst>
              <a:ext uri="{FF2B5EF4-FFF2-40B4-BE49-F238E27FC236}">
                <a16:creationId xmlns:a16="http://schemas.microsoft.com/office/drawing/2014/main" id="{42CDBECE-872A-4C73-9DC1-BB4E805E2CF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3894594"/>
            <a:ext cx="2743200" cy="0"/>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15">
            <a:extLst>
              <a:ext uri="{FF2B5EF4-FFF2-40B4-BE49-F238E27FC236}">
                <a16:creationId xmlns:a16="http://schemas.microsoft.com/office/drawing/2014/main" id="{F5CD5A0B-CDD7-427C-AA42-2EECFDFA18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6028863"/>
            <a:ext cx="12188824" cy="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0929C46D-E4E5-4480-A82C-60FBB11ED96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8D9BD54-7BE9-4F3B-8F4A-CE67E3F85104}" type="slidenum">
              <a:rPr kumimoji="0" lang="en-IN"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IN"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1571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62354" y="441147"/>
            <a:ext cx="7572045" cy="627736"/>
          </a:xfrm>
          <a:prstGeom prst="rect">
            <a:avLst/>
          </a:prstGeom>
        </p:spPr>
        <p:txBody>
          <a:bodyPr vert="horz" wrap="square" lIns="0" tIns="12065" rIns="0" bIns="0" rtlCol="0">
            <a:spAutoFit/>
          </a:bodyPr>
          <a:lstStyle/>
          <a:p>
            <a:pPr marL="12700">
              <a:lnSpc>
                <a:spcPct val="100000"/>
              </a:lnSpc>
              <a:spcBef>
                <a:spcPts val="95"/>
              </a:spcBef>
            </a:pPr>
            <a:r>
              <a:rPr lang="en-US" sz="4000" spc="-160" dirty="0">
                <a:solidFill>
                  <a:srgbClr val="2E5496"/>
                </a:solidFill>
                <a:latin typeface="Trebuchet MS"/>
                <a:cs typeface="Trebuchet MS"/>
              </a:rPr>
              <a:t>Problems with Fully connected </a:t>
            </a:r>
            <a:r>
              <a:rPr sz="4000" spc="-160" dirty="0">
                <a:solidFill>
                  <a:srgbClr val="2E5496"/>
                </a:solidFill>
                <a:latin typeface="Trebuchet MS"/>
                <a:cs typeface="Trebuchet MS"/>
              </a:rPr>
              <a:t>NN</a:t>
            </a:r>
            <a:endParaRPr sz="4000" dirty="0">
              <a:latin typeface="Trebuchet MS"/>
              <a:cs typeface="Trebuchet MS"/>
            </a:endParaRPr>
          </a:p>
        </p:txBody>
      </p:sp>
      <p:sp>
        <p:nvSpPr>
          <p:cNvPr id="4" name="object 4"/>
          <p:cNvSpPr/>
          <p:nvPr/>
        </p:nvSpPr>
        <p:spPr>
          <a:xfrm>
            <a:off x="6096000" y="3788123"/>
            <a:ext cx="5720006" cy="2807206"/>
          </a:xfrm>
          <a:prstGeom prst="rect">
            <a:avLst/>
          </a:prstGeom>
          <a:blipFill>
            <a:blip r:embed="rId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Content Placeholder 2">
            <a:extLst>
              <a:ext uri="{FF2B5EF4-FFF2-40B4-BE49-F238E27FC236}">
                <a16:creationId xmlns:a16="http://schemas.microsoft.com/office/drawing/2014/main" id="{0808AC61-9888-4464-B5FD-89F4CCC8097A}"/>
              </a:ext>
            </a:extLst>
          </p:cNvPr>
          <p:cNvSpPr txBox="1">
            <a:spLocks/>
          </p:cNvSpPr>
          <p:nvPr/>
        </p:nvSpPr>
        <p:spPr>
          <a:xfrm>
            <a:off x="375994" y="1644398"/>
            <a:ext cx="6222926" cy="51033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600" dirty="0">
                <a:highlight>
                  <a:srgbClr val="00FFFF"/>
                </a:highlight>
                <a:latin typeface="Calibri Light" panose="020F0302020204030204" pitchFamily="34" charset="0"/>
                <a:cs typeface="Calibri Light" panose="020F0302020204030204" pitchFamily="34" charset="0"/>
              </a:rPr>
              <a:t>Fully connected (FC) network: Dense connections</a:t>
            </a:r>
          </a:p>
          <a:p>
            <a:r>
              <a:rPr lang="en-US" sz="2600" dirty="0">
                <a:highlight>
                  <a:srgbClr val="00FFFF"/>
                </a:highlight>
                <a:latin typeface="Calibri Light" panose="020F0302020204030204" pitchFamily="34" charset="0"/>
                <a:cs typeface="Calibri Light" panose="020F0302020204030204" pitchFamily="34" charset="0"/>
              </a:rPr>
              <a:t>Too many parameters/weights to learn</a:t>
            </a:r>
          </a:p>
          <a:p>
            <a:r>
              <a:rPr lang="en-US" sz="2600" dirty="0">
                <a:highlight>
                  <a:srgbClr val="00FFFF"/>
                </a:highlight>
                <a:latin typeface="Calibri Light" panose="020F0302020204030204" pitchFamily="34" charset="0"/>
                <a:cs typeface="Calibri Light" panose="020F0302020204030204" pitchFamily="34" charset="0"/>
              </a:rPr>
              <a:t>Prone to overfitting</a:t>
            </a:r>
          </a:p>
          <a:p>
            <a:r>
              <a:rPr lang="en-US" sz="2600" dirty="0">
                <a:highlight>
                  <a:srgbClr val="00FFFF"/>
                </a:highlight>
                <a:latin typeface="Calibri Light" panose="020F0302020204030204" pitchFamily="34" charset="0"/>
                <a:cs typeface="Calibri Light" panose="020F0302020204030204" pitchFamily="34" charset="0"/>
              </a:rPr>
              <a:t>Vanishing gradient problem</a:t>
            </a:r>
          </a:p>
          <a:p>
            <a:pPr marL="0" indent="0">
              <a:buNone/>
            </a:pPr>
            <a:endParaRPr lang="en-US" sz="2400" dirty="0">
              <a:latin typeface="Calibri Light" panose="020F0302020204030204" pitchFamily="34" charset="0"/>
              <a:cs typeface="Calibri Light" panose="020F0302020204030204" pitchFamily="34" charset="0"/>
            </a:endParaRPr>
          </a:p>
          <a:p>
            <a:endParaRPr lang="en-US" sz="2400" dirty="0">
              <a:latin typeface="Calibri Light" panose="020F0302020204030204" pitchFamily="34" charset="0"/>
              <a:cs typeface="Calibri Light" panose="020F0302020204030204" pitchFamily="34" charset="0"/>
            </a:endParaRPr>
          </a:p>
          <a:p>
            <a:endParaRPr lang="en-US" sz="2400" dirty="0">
              <a:latin typeface="Calibri Light" panose="020F0302020204030204" pitchFamily="34" charset="0"/>
              <a:cs typeface="Calibri Light" panose="020F0302020204030204" pitchFamily="34" charset="0"/>
            </a:endParaRPr>
          </a:p>
          <a:p>
            <a:pPr marL="0" indent="0">
              <a:buNone/>
            </a:pPr>
            <a:r>
              <a:rPr lang="en-US" sz="2400" dirty="0">
                <a:latin typeface="Calibri Light" panose="020F0302020204030204" pitchFamily="34" charset="0"/>
                <a:cs typeface="Calibri Light" panose="020F0302020204030204" pitchFamily="34" charset="0"/>
              </a:rPr>
              <a:t>Fully connected NN is good to learn a small model</a:t>
            </a:r>
          </a:p>
        </p:txBody>
      </p:sp>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0A6E9719-701B-4042-86E4-6523D90FDE0A}"/>
                  </a:ext>
                </a:extLst>
              </p14:cNvPr>
              <p14:cNvContentPartPr/>
              <p14:nvPr/>
            </p14:nvContentPartPr>
            <p14:xfrm>
              <a:off x="4865705" y="2034683"/>
              <a:ext cx="569880" cy="46440"/>
            </p14:xfrm>
          </p:contentPart>
        </mc:Choice>
        <mc:Fallback xmlns="">
          <p:pic>
            <p:nvPicPr>
              <p:cNvPr id="3" name="Ink 2">
                <a:extLst>
                  <a:ext uri="{FF2B5EF4-FFF2-40B4-BE49-F238E27FC236}">
                    <a16:creationId xmlns:a16="http://schemas.microsoft.com/office/drawing/2014/main" id="{0A6E9719-701B-4042-86E4-6523D90FDE0A}"/>
                  </a:ext>
                </a:extLst>
              </p:cNvPr>
              <p:cNvPicPr/>
              <p:nvPr/>
            </p:nvPicPr>
            <p:blipFill>
              <a:blip r:embed="rId5"/>
              <a:stretch>
                <a:fillRect/>
              </a:stretch>
            </p:blipFill>
            <p:spPr>
              <a:xfrm>
                <a:off x="4857065" y="2026043"/>
                <a:ext cx="587520" cy="640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BD796F7A-C092-47DC-A0E4-A7F7298819DF}"/>
                  </a:ext>
                </a:extLst>
              </p14:cNvPr>
              <p14:cNvContentPartPr/>
              <p14:nvPr/>
            </p14:nvContentPartPr>
            <p14:xfrm>
              <a:off x="983825" y="2336723"/>
              <a:ext cx="913680" cy="41400"/>
            </p14:xfrm>
          </p:contentPart>
        </mc:Choice>
        <mc:Fallback xmlns="">
          <p:pic>
            <p:nvPicPr>
              <p:cNvPr id="6" name="Ink 5">
                <a:extLst>
                  <a:ext uri="{FF2B5EF4-FFF2-40B4-BE49-F238E27FC236}">
                    <a16:creationId xmlns:a16="http://schemas.microsoft.com/office/drawing/2014/main" id="{BD796F7A-C092-47DC-A0E4-A7F7298819DF}"/>
                  </a:ext>
                </a:extLst>
              </p:cNvPr>
              <p:cNvPicPr/>
              <p:nvPr/>
            </p:nvPicPr>
            <p:blipFill>
              <a:blip r:embed="rId7"/>
              <a:stretch>
                <a:fillRect/>
              </a:stretch>
            </p:blipFill>
            <p:spPr>
              <a:xfrm>
                <a:off x="975185" y="2327723"/>
                <a:ext cx="931320" cy="59040"/>
              </a:xfrm>
              <a:prstGeom prst="rect">
                <a:avLst/>
              </a:prstGeom>
            </p:spPr>
          </p:pic>
        </mc:Fallback>
      </mc:AlternateContent>
      <p:grpSp>
        <p:nvGrpSpPr>
          <p:cNvPr id="9" name="Group 8">
            <a:extLst>
              <a:ext uri="{FF2B5EF4-FFF2-40B4-BE49-F238E27FC236}">
                <a16:creationId xmlns:a16="http://schemas.microsoft.com/office/drawing/2014/main" id="{DA272924-8A63-4028-A89B-BDE461EC6D02}"/>
              </a:ext>
            </a:extLst>
          </p:cNvPr>
          <p:cNvGrpSpPr/>
          <p:nvPr/>
        </p:nvGrpSpPr>
        <p:grpSpPr>
          <a:xfrm>
            <a:off x="2305025" y="2828483"/>
            <a:ext cx="3081240" cy="104400"/>
            <a:chOff x="2305025" y="2828483"/>
            <a:chExt cx="3081240" cy="104400"/>
          </a:xfrm>
        </p:grpSpPr>
        <mc:AlternateContent xmlns:mc="http://schemas.openxmlformats.org/markup-compatibility/2006" xmlns:p14="http://schemas.microsoft.com/office/powerpoint/2010/main">
          <mc:Choice Requires="p14">
            <p:contentPart p14:bwMode="auto" r:id="rId8">
              <p14:nvContentPartPr>
                <p14:cNvPr id="7" name="Ink 6">
                  <a:extLst>
                    <a:ext uri="{FF2B5EF4-FFF2-40B4-BE49-F238E27FC236}">
                      <a16:creationId xmlns:a16="http://schemas.microsoft.com/office/drawing/2014/main" id="{42347BC0-557E-4F15-B6B8-E1D0453987FF}"/>
                    </a:ext>
                  </a:extLst>
                </p14:cNvPr>
                <p14:cNvContentPartPr/>
                <p14:nvPr/>
              </p14:nvContentPartPr>
              <p14:xfrm>
                <a:off x="2305025" y="2828483"/>
                <a:ext cx="1972080" cy="61200"/>
              </p14:xfrm>
            </p:contentPart>
          </mc:Choice>
          <mc:Fallback xmlns="">
            <p:pic>
              <p:nvPicPr>
                <p:cNvPr id="7" name="Ink 6">
                  <a:extLst>
                    <a:ext uri="{FF2B5EF4-FFF2-40B4-BE49-F238E27FC236}">
                      <a16:creationId xmlns:a16="http://schemas.microsoft.com/office/drawing/2014/main" id="{42347BC0-557E-4F15-B6B8-E1D0453987FF}"/>
                    </a:ext>
                  </a:extLst>
                </p:cNvPr>
                <p:cNvPicPr/>
                <p:nvPr/>
              </p:nvPicPr>
              <p:blipFill>
                <a:blip r:embed="rId9"/>
                <a:stretch>
                  <a:fillRect/>
                </a:stretch>
              </p:blipFill>
              <p:spPr>
                <a:xfrm>
                  <a:off x="2296385" y="2819843"/>
                  <a:ext cx="1989720" cy="788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8" name="Ink 7">
                  <a:extLst>
                    <a:ext uri="{FF2B5EF4-FFF2-40B4-BE49-F238E27FC236}">
                      <a16:creationId xmlns:a16="http://schemas.microsoft.com/office/drawing/2014/main" id="{F5540487-BF2D-4C94-ADF8-F0D3AD077760}"/>
                    </a:ext>
                  </a:extLst>
                </p14:cNvPr>
                <p14:cNvContentPartPr/>
                <p14:nvPr/>
              </p14:nvContentPartPr>
              <p14:xfrm>
                <a:off x="5048585" y="2897963"/>
                <a:ext cx="337680" cy="34920"/>
              </p14:xfrm>
            </p:contentPart>
          </mc:Choice>
          <mc:Fallback xmlns="">
            <p:pic>
              <p:nvPicPr>
                <p:cNvPr id="8" name="Ink 7">
                  <a:extLst>
                    <a:ext uri="{FF2B5EF4-FFF2-40B4-BE49-F238E27FC236}">
                      <a16:creationId xmlns:a16="http://schemas.microsoft.com/office/drawing/2014/main" id="{F5540487-BF2D-4C94-ADF8-F0D3AD077760}"/>
                    </a:ext>
                  </a:extLst>
                </p:cNvPr>
                <p:cNvPicPr/>
                <p:nvPr/>
              </p:nvPicPr>
              <p:blipFill>
                <a:blip r:embed="rId11"/>
                <a:stretch>
                  <a:fillRect/>
                </a:stretch>
              </p:blipFill>
              <p:spPr>
                <a:xfrm>
                  <a:off x="5039945" y="2888963"/>
                  <a:ext cx="355320" cy="525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2">
            <p14:nvContentPartPr>
              <p14:cNvPr id="10" name="Ink 9">
                <a:extLst>
                  <a:ext uri="{FF2B5EF4-FFF2-40B4-BE49-F238E27FC236}">
                    <a16:creationId xmlns:a16="http://schemas.microsoft.com/office/drawing/2014/main" id="{96EE7F8C-F1CD-47CE-8C2B-82BAE161D94F}"/>
                  </a:ext>
                </a:extLst>
              </p14:cNvPr>
              <p14:cNvContentPartPr/>
              <p14:nvPr/>
            </p14:nvContentPartPr>
            <p14:xfrm>
              <a:off x="3342905" y="3066803"/>
              <a:ext cx="352440" cy="199080"/>
            </p14:xfrm>
          </p:contentPart>
        </mc:Choice>
        <mc:Fallback xmlns="">
          <p:pic>
            <p:nvPicPr>
              <p:cNvPr id="10" name="Ink 9">
                <a:extLst>
                  <a:ext uri="{FF2B5EF4-FFF2-40B4-BE49-F238E27FC236}">
                    <a16:creationId xmlns:a16="http://schemas.microsoft.com/office/drawing/2014/main" id="{96EE7F8C-F1CD-47CE-8C2B-82BAE161D94F}"/>
                  </a:ext>
                </a:extLst>
              </p:cNvPr>
              <p:cNvPicPr/>
              <p:nvPr/>
            </p:nvPicPr>
            <p:blipFill>
              <a:blip r:embed="rId13"/>
              <a:stretch>
                <a:fillRect/>
              </a:stretch>
            </p:blipFill>
            <p:spPr>
              <a:xfrm>
                <a:off x="3334265" y="3058163"/>
                <a:ext cx="370080" cy="2167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1" name="Ink 10">
                <a:extLst>
                  <a:ext uri="{FF2B5EF4-FFF2-40B4-BE49-F238E27FC236}">
                    <a16:creationId xmlns:a16="http://schemas.microsoft.com/office/drawing/2014/main" id="{AFB417DF-2C44-4AB4-B722-DF53581CD332}"/>
                  </a:ext>
                </a:extLst>
              </p14:cNvPr>
              <p14:cNvContentPartPr/>
              <p14:nvPr/>
            </p14:nvContentPartPr>
            <p14:xfrm>
              <a:off x="4336145" y="3624443"/>
              <a:ext cx="316080" cy="168840"/>
            </p14:xfrm>
          </p:contentPart>
        </mc:Choice>
        <mc:Fallback xmlns="">
          <p:pic>
            <p:nvPicPr>
              <p:cNvPr id="11" name="Ink 10">
                <a:extLst>
                  <a:ext uri="{FF2B5EF4-FFF2-40B4-BE49-F238E27FC236}">
                    <a16:creationId xmlns:a16="http://schemas.microsoft.com/office/drawing/2014/main" id="{AFB417DF-2C44-4AB4-B722-DF53581CD332}"/>
                  </a:ext>
                </a:extLst>
              </p:cNvPr>
              <p:cNvPicPr/>
              <p:nvPr/>
            </p:nvPicPr>
            <p:blipFill>
              <a:blip r:embed="rId15"/>
              <a:stretch>
                <a:fillRect/>
              </a:stretch>
            </p:blipFill>
            <p:spPr>
              <a:xfrm>
                <a:off x="4327505" y="3615443"/>
                <a:ext cx="333720" cy="1864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2" name="Ink 11">
                <a:extLst>
                  <a:ext uri="{FF2B5EF4-FFF2-40B4-BE49-F238E27FC236}">
                    <a16:creationId xmlns:a16="http://schemas.microsoft.com/office/drawing/2014/main" id="{F24E16FE-0154-4CF6-B1A5-A1DEEC6CC815}"/>
                  </a:ext>
                </a:extLst>
              </p14:cNvPr>
              <p14:cNvContentPartPr/>
              <p14:nvPr/>
            </p14:nvContentPartPr>
            <p14:xfrm>
              <a:off x="6604865" y="4186403"/>
              <a:ext cx="1006200" cy="89640"/>
            </p14:xfrm>
          </p:contentPart>
        </mc:Choice>
        <mc:Fallback xmlns="">
          <p:pic>
            <p:nvPicPr>
              <p:cNvPr id="12" name="Ink 11">
                <a:extLst>
                  <a:ext uri="{FF2B5EF4-FFF2-40B4-BE49-F238E27FC236}">
                    <a16:creationId xmlns:a16="http://schemas.microsoft.com/office/drawing/2014/main" id="{F24E16FE-0154-4CF6-B1A5-A1DEEC6CC815}"/>
                  </a:ext>
                </a:extLst>
              </p:cNvPr>
              <p:cNvPicPr/>
              <p:nvPr/>
            </p:nvPicPr>
            <p:blipFill>
              <a:blip r:embed="rId17"/>
              <a:stretch>
                <a:fillRect/>
              </a:stretch>
            </p:blipFill>
            <p:spPr>
              <a:xfrm>
                <a:off x="6595865" y="4177403"/>
                <a:ext cx="1023840" cy="10728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3" name="Ink 12">
                <a:extLst>
                  <a:ext uri="{FF2B5EF4-FFF2-40B4-BE49-F238E27FC236}">
                    <a16:creationId xmlns:a16="http://schemas.microsoft.com/office/drawing/2014/main" id="{7B3A9DDA-F9EF-2B30-31A8-E7EC8BBE3B77}"/>
                  </a:ext>
                </a:extLst>
              </p14:cNvPr>
              <p14:cNvContentPartPr/>
              <p14:nvPr/>
            </p14:nvContentPartPr>
            <p14:xfrm>
              <a:off x="860760" y="2076840"/>
              <a:ext cx="9766080" cy="4455720"/>
            </p14:xfrm>
          </p:contentPart>
        </mc:Choice>
        <mc:Fallback>
          <p:pic>
            <p:nvPicPr>
              <p:cNvPr id="13" name="Ink 12">
                <a:extLst>
                  <a:ext uri="{FF2B5EF4-FFF2-40B4-BE49-F238E27FC236}">
                    <a16:creationId xmlns:a16="http://schemas.microsoft.com/office/drawing/2014/main" id="{7B3A9DDA-F9EF-2B30-31A8-E7EC8BBE3B77}"/>
                  </a:ext>
                </a:extLst>
              </p:cNvPr>
              <p:cNvPicPr/>
              <p:nvPr/>
            </p:nvPicPr>
            <p:blipFill>
              <a:blip r:embed="rId19"/>
              <a:stretch>
                <a:fillRect/>
              </a:stretch>
            </p:blipFill>
            <p:spPr>
              <a:xfrm>
                <a:off x="851400" y="2067480"/>
                <a:ext cx="9784800" cy="4474440"/>
              </a:xfrm>
              <a:prstGeom prst="rect">
                <a:avLst/>
              </a:prstGeom>
            </p:spPr>
          </p:pic>
        </mc:Fallback>
      </mc:AlternateContent>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0808AC61-9888-4464-B5FD-89F4CCC8097A}"/>
              </a:ext>
            </a:extLst>
          </p:cNvPr>
          <p:cNvSpPr txBox="1">
            <a:spLocks/>
          </p:cNvSpPr>
          <p:nvPr/>
        </p:nvSpPr>
        <p:spPr>
          <a:xfrm>
            <a:off x="838200" y="2473995"/>
            <a:ext cx="10515600" cy="304288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buNone/>
            </a:pPr>
            <a:r>
              <a:rPr lang="en-US" b="1" i="0" dirty="0">
                <a:solidFill>
                  <a:srgbClr val="292929"/>
                </a:solidFill>
                <a:effectLst/>
                <a:latin typeface="+mj-lt"/>
              </a:rPr>
              <a:t>The objective is to have a network that is a complex network (having non-linearities) but has fewer parameters and is, therefore, less prone to overfitting. </a:t>
            </a:r>
            <a:endParaRPr lang="en-US" b="1" dirty="0">
              <a:solidFill>
                <a:srgbClr val="292929"/>
              </a:solidFill>
              <a:latin typeface="+mj-lt"/>
            </a:endParaRPr>
          </a:p>
          <a:p>
            <a:pPr marL="0" indent="0" algn="l">
              <a:buNone/>
            </a:pPr>
            <a:endParaRPr lang="en-US" b="0" i="0" dirty="0">
              <a:solidFill>
                <a:srgbClr val="292929"/>
              </a:solidFill>
              <a:effectLst/>
              <a:latin typeface="+mj-lt"/>
            </a:endParaRPr>
          </a:p>
          <a:p>
            <a:pPr marL="0" indent="0" algn="l">
              <a:buNone/>
            </a:pPr>
            <a:r>
              <a:rPr lang="en-US" b="0" i="0" dirty="0">
                <a:solidFill>
                  <a:srgbClr val="292929"/>
                </a:solidFill>
                <a:effectLst/>
                <a:highlight>
                  <a:srgbClr val="00FFFF"/>
                </a:highlight>
                <a:latin typeface="+mj-lt"/>
              </a:rPr>
              <a:t>Convolutional Neural Network (CNN) belong to the family of networks that serves this objective.</a:t>
            </a:r>
          </a:p>
        </p:txBody>
      </p:sp>
      <p:sp>
        <p:nvSpPr>
          <p:cNvPr id="6" name="object 2">
            <a:extLst>
              <a:ext uri="{FF2B5EF4-FFF2-40B4-BE49-F238E27FC236}">
                <a16:creationId xmlns:a16="http://schemas.microsoft.com/office/drawing/2014/main" id="{33C7C6DA-E081-410A-8AAB-451BB6F30EC9}"/>
              </a:ext>
            </a:extLst>
          </p:cNvPr>
          <p:cNvSpPr txBox="1">
            <a:spLocks noGrp="1"/>
          </p:cNvSpPr>
          <p:nvPr>
            <p:ph type="title"/>
          </p:nvPr>
        </p:nvSpPr>
        <p:spPr>
          <a:xfrm>
            <a:off x="962354" y="441147"/>
            <a:ext cx="7572045" cy="627736"/>
          </a:xfrm>
          <a:prstGeom prst="rect">
            <a:avLst/>
          </a:prstGeom>
        </p:spPr>
        <p:txBody>
          <a:bodyPr vert="horz" wrap="square" lIns="0" tIns="12065" rIns="0" bIns="0" rtlCol="0">
            <a:spAutoFit/>
          </a:bodyPr>
          <a:lstStyle/>
          <a:p>
            <a:pPr marL="12700">
              <a:lnSpc>
                <a:spcPct val="100000"/>
              </a:lnSpc>
              <a:spcBef>
                <a:spcPts val="95"/>
              </a:spcBef>
            </a:pPr>
            <a:r>
              <a:rPr lang="en-US" sz="4000" spc="-160" dirty="0">
                <a:solidFill>
                  <a:srgbClr val="2E5496"/>
                </a:solidFill>
                <a:latin typeface="Trebuchet MS"/>
                <a:cs typeface="Trebuchet MS"/>
              </a:rPr>
              <a:t>Objective</a:t>
            </a:r>
            <a:endParaRPr sz="4000" dirty="0">
              <a:latin typeface="Trebuchet MS"/>
              <a:cs typeface="Trebuchet MS"/>
            </a:endParaRPr>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FA75E88E-279E-4416-B662-268357836129}"/>
                  </a:ext>
                </a:extLst>
              </p14:cNvPr>
              <p14:cNvContentPartPr/>
              <p14:nvPr/>
            </p14:nvContentPartPr>
            <p14:xfrm>
              <a:off x="1235105" y="3218003"/>
              <a:ext cx="703440" cy="32400"/>
            </p14:xfrm>
          </p:contentPart>
        </mc:Choice>
        <mc:Fallback xmlns="">
          <p:pic>
            <p:nvPicPr>
              <p:cNvPr id="2" name="Ink 1">
                <a:extLst>
                  <a:ext uri="{FF2B5EF4-FFF2-40B4-BE49-F238E27FC236}">
                    <a16:creationId xmlns:a16="http://schemas.microsoft.com/office/drawing/2014/main" id="{FA75E88E-279E-4416-B662-268357836129}"/>
                  </a:ext>
                </a:extLst>
              </p:cNvPr>
              <p:cNvPicPr/>
              <p:nvPr/>
            </p:nvPicPr>
            <p:blipFill>
              <a:blip r:embed="rId4"/>
              <a:stretch>
                <a:fillRect/>
              </a:stretch>
            </p:blipFill>
            <p:spPr>
              <a:xfrm>
                <a:off x="1226465" y="3209003"/>
                <a:ext cx="721080" cy="500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ED2EA947-4DA4-4259-9802-F726801151C1}"/>
                  </a:ext>
                </a:extLst>
              </p14:cNvPr>
              <p14:cNvContentPartPr/>
              <p14:nvPr/>
            </p14:nvContentPartPr>
            <p14:xfrm>
              <a:off x="4607585" y="3288203"/>
              <a:ext cx="1484640" cy="77760"/>
            </p14:xfrm>
          </p:contentPart>
        </mc:Choice>
        <mc:Fallback xmlns="">
          <p:pic>
            <p:nvPicPr>
              <p:cNvPr id="3" name="Ink 2">
                <a:extLst>
                  <a:ext uri="{FF2B5EF4-FFF2-40B4-BE49-F238E27FC236}">
                    <a16:creationId xmlns:a16="http://schemas.microsoft.com/office/drawing/2014/main" id="{ED2EA947-4DA4-4259-9802-F726801151C1}"/>
                  </a:ext>
                </a:extLst>
              </p:cNvPr>
              <p:cNvPicPr/>
              <p:nvPr/>
            </p:nvPicPr>
            <p:blipFill>
              <a:blip r:embed="rId6"/>
              <a:stretch>
                <a:fillRect/>
              </a:stretch>
            </p:blipFill>
            <p:spPr>
              <a:xfrm>
                <a:off x="4598945" y="3279203"/>
                <a:ext cx="1502280" cy="954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4" name="Ink 3">
                <a:extLst>
                  <a:ext uri="{FF2B5EF4-FFF2-40B4-BE49-F238E27FC236}">
                    <a16:creationId xmlns:a16="http://schemas.microsoft.com/office/drawing/2014/main" id="{94EF9275-4285-4A46-8544-7B2415310BD6}"/>
                  </a:ext>
                </a:extLst>
              </p14:cNvPr>
              <p14:cNvContentPartPr/>
              <p14:nvPr/>
            </p14:nvContentPartPr>
            <p14:xfrm>
              <a:off x="1890665" y="3602843"/>
              <a:ext cx="535680" cy="34200"/>
            </p14:xfrm>
          </p:contentPart>
        </mc:Choice>
        <mc:Fallback xmlns="">
          <p:pic>
            <p:nvPicPr>
              <p:cNvPr id="4" name="Ink 3">
                <a:extLst>
                  <a:ext uri="{FF2B5EF4-FFF2-40B4-BE49-F238E27FC236}">
                    <a16:creationId xmlns:a16="http://schemas.microsoft.com/office/drawing/2014/main" id="{94EF9275-4285-4A46-8544-7B2415310BD6}"/>
                  </a:ext>
                </a:extLst>
              </p:cNvPr>
              <p:cNvPicPr/>
              <p:nvPr/>
            </p:nvPicPr>
            <p:blipFill>
              <a:blip r:embed="rId8"/>
              <a:stretch>
                <a:fillRect/>
              </a:stretch>
            </p:blipFill>
            <p:spPr>
              <a:xfrm>
                <a:off x="1881665" y="3593843"/>
                <a:ext cx="553320" cy="518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7" name="Ink 6">
                <a:extLst>
                  <a:ext uri="{FF2B5EF4-FFF2-40B4-BE49-F238E27FC236}">
                    <a16:creationId xmlns:a16="http://schemas.microsoft.com/office/drawing/2014/main" id="{E49AB3B5-8F69-4E89-8B96-8A76868A4F82}"/>
                  </a:ext>
                </a:extLst>
              </p14:cNvPr>
              <p14:cNvContentPartPr/>
              <p14:nvPr/>
            </p14:nvContentPartPr>
            <p14:xfrm>
              <a:off x="3408065" y="5117723"/>
              <a:ext cx="457200" cy="141120"/>
            </p14:xfrm>
          </p:contentPart>
        </mc:Choice>
        <mc:Fallback xmlns="">
          <p:pic>
            <p:nvPicPr>
              <p:cNvPr id="7" name="Ink 6">
                <a:extLst>
                  <a:ext uri="{FF2B5EF4-FFF2-40B4-BE49-F238E27FC236}">
                    <a16:creationId xmlns:a16="http://schemas.microsoft.com/office/drawing/2014/main" id="{E49AB3B5-8F69-4E89-8B96-8A76868A4F82}"/>
                  </a:ext>
                </a:extLst>
              </p:cNvPr>
              <p:cNvPicPr/>
              <p:nvPr/>
            </p:nvPicPr>
            <p:blipFill>
              <a:blip r:embed="rId10"/>
              <a:stretch>
                <a:fillRect/>
              </a:stretch>
            </p:blipFill>
            <p:spPr>
              <a:xfrm>
                <a:off x="3399425" y="5109083"/>
                <a:ext cx="474840" cy="15876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8" name="Ink 7">
                <a:extLst>
                  <a:ext uri="{FF2B5EF4-FFF2-40B4-BE49-F238E27FC236}">
                    <a16:creationId xmlns:a16="http://schemas.microsoft.com/office/drawing/2014/main" id="{19C3E9BD-4832-6D9E-94F2-B7A1EDA96415}"/>
                  </a:ext>
                </a:extLst>
              </p14:cNvPr>
              <p14:cNvContentPartPr/>
              <p14:nvPr/>
            </p14:nvContentPartPr>
            <p14:xfrm>
              <a:off x="1806120" y="2837520"/>
              <a:ext cx="7359480" cy="2556000"/>
            </p14:xfrm>
          </p:contentPart>
        </mc:Choice>
        <mc:Fallback>
          <p:pic>
            <p:nvPicPr>
              <p:cNvPr id="8" name="Ink 7">
                <a:extLst>
                  <a:ext uri="{FF2B5EF4-FFF2-40B4-BE49-F238E27FC236}">
                    <a16:creationId xmlns:a16="http://schemas.microsoft.com/office/drawing/2014/main" id="{19C3E9BD-4832-6D9E-94F2-B7A1EDA96415}"/>
                  </a:ext>
                </a:extLst>
              </p:cNvPr>
              <p:cNvPicPr/>
              <p:nvPr/>
            </p:nvPicPr>
            <p:blipFill>
              <a:blip r:embed="rId12"/>
              <a:stretch>
                <a:fillRect/>
              </a:stretch>
            </p:blipFill>
            <p:spPr>
              <a:xfrm>
                <a:off x="1796760" y="2828160"/>
                <a:ext cx="7378200" cy="2574720"/>
              </a:xfrm>
              <a:prstGeom prst="rect">
                <a:avLst/>
              </a:prstGeom>
            </p:spPr>
          </p:pic>
        </mc:Fallback>
      </mc:AlternateContent>
    </p:spTree>
    <p:extLst>
      <p:ext uri="{BB962C8B-B14F-4D97-AF65-F5344CB8AC3E}">
        <p14:creationId xmlns:p14="http://schemas.microsoft.com/office/powerpoint/2010/main" val="9324365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2554CA6-288E-4202-BC52-2E5A8F0C0A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B10BB131-AC8E-4A8E-A5D1-36260F720C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9189" y="1119031"/>
            <a:ext cx="4619938" cy="4619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bject 2"/>
          <p:cNvSpPr txBox="1">
            <a:spLocks noGrp="1"/>
          </p:cNvSpPr>
          <p:nvPr>
            <p:ph type="title"/>
          </p:nvPr>
        </p:nvSpPr>
        <p:spPr>
          <a:xfrm>
            <a:off x="1171074" y="1396686"/>
            <a:ext cx="3240506" cy="4064628"/>
          </a:xfrm>
          <a:prstGeom prst="rect">
            <a:avLst/>
          </a:prstGeom>
        </p:spPr>
        <p:txBody>
          <a:bodyPr vert="horz" lIns="91440" tIns="45720" rIns="91440" bIns="45720" rtlCol="0" anchor="ctr">
            <a:normAutofit/>
          </a:bodyPr>
          <a:lstStyle/>
          <a:p>
            <a:pPr marL="12700" algn="l" rtl="0">
              <a:lnSpc>
                <a:spcPct val="90000"/>
              </a:lnSpc>
              <a:spcBef>
                <a:spcPct val="0"/>
              </a:spcBef>
            </a:pPr>
            <a:r>
              <a:rPr lang="en-US" kern="1200" spc="-200">
                <a:solidFill>
                  <a:srgbClr val="FFFFFF"/>
                </a:solidFill>
                <a:latin typeface="+mj-lt"/>
                <a:ea typeface="+mj-ea"/>
                <a:cs typeface="+mj-cs"/>
              </a:rPr>
              <a:t>Convolution operation</a:t>
            </a:r>
            <a:endParaRPr lang="en-US" kern="1200">
              <a:solidFill>
                <a:srgbClr val="FFFFFF"/>
              </a:solidFill>
              <a:latin typeface="+mj-lt"/>
              <a:ea typeface="+mj-ea"/>
              <a:cs typeface="+mj-cs"/>
            </a:endParaRPr>
          </a:p>
        </p:txBody>
      </p:sp>
      <p:sp>
        <p:nvSpPr>
          <p:cNvPr id="13" name="Arc 12">
            <a:extLst>
              <a:ext uri="{FF2B5EF4-FFF2-40B4-BE49-F238E27FC236}">
                <a16:creationId xmlns:a16="http://schemas.microsoft.com/office/drawing/2014/main" id="{5B7778FC-632E-4DCA-A7CB-0D7731CCF9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9809111">
            <a:off x="8683720" y="941148"/>
            <a:ext cx="2987899" cy="2987899"/>
          </a:xfrm>
          <a:prstGeom prst="arc">
            <a:avLst>
              <a:gd name="adj1" fmla="val 15817365"/>
              <a:gd name="adj2" fmla="val 178138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5" name="Oval 14">
            <a:extLst>
              <a:ext uri="{FF2B5EF4-FFF2-40B4-BE49-F238E27FC236}">
                <a16:creationId xmlns:a16="http://schemas.microsoft.com/office/drawing/2014/main" id="{FA23A907-97FB-4A8F-880A-DD77401C4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0048" y="4780992"/>
            <a:ext cx="546100" cy="5461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 name="object 4"/>
          <p:cNvSpPr txBox="1"/>
          <p:nvPr/>
        </p:nvSpPr>
        <p:spPr>
          <a:xfrm>
            <a:off x="10927830" y="6011056"/>
            <a:ext cx="578327" cy="274717"/>
          </a:xfrm>
          <a:prstGeom prst="rect">
            <a:avLst/>
          </a:prstGeom>
        </p:spPr>
        <p:txBody>
          <a:bodyPr vert="horz" lIns="91440" tIns="45720" rIns="91440" bIns="45720" rtlCol="0">
            <a:normAutofit fontScale="85000" lnSpcReduction="20000"/>
          </a:bodyPr>
          <a:lstStyle/>
          <a:p>
            <a:pPr marR="0" lvl="0" fontAlgn="auto">
              <a:lnSpc>
                <a:spcPct val="90000"/>
              </a:lnSpc>
              <a:spcBef>
                <a:spcPts val="180"/>
              </a:spcBef>
              <a:spcAft>
                <a:spcPts val="0"/>
              </a:spcAft>
              <a:buClrTx/>
              <a:buSzTx/>
              <a:tabLst/>
              <a:defRPr/>
            </a:pPr>
            <a:fld id="{81D60167-4931-47E6-BA6A-407CBD079E47}" type="slidenum">
              <a:rPr kumimoji="0" lang="en-US" b="0" i="0" u="none" strike="noStrike" cap="none" spc="0" normalizeH="0" baseline="0" noProof="0">
                <a:ln>
                  <a:noFill/>
                </a:ln>
                <a:effectLst/>
                <a:uLnTx/>
                <a:uFillTx/>
              </a:rPr>
              <a:pPr marR="0" lvl="0" fontAlgn="auto">
                <a:lnSpc>
                  <a:spcPct val="90000"/>
                </a:lnSpc>
                <a:spcBef>
                  <a:spcPts val="180"/>
                </a:spcBef>
                <a:spcAft>
                  <a:spcPts val="0"/>
                </a:spcAft>
                <a:buClrTx/>
                <a:buSzTx/>
                <a:tabLst/>
                <a:defRPr/>
              </a:pPr>
              <a:t>12</a:t>
            </a:fld>
            <a:endParaRPr kumimoji="0" lang="en-US" b="0" i="0" u="none" strike="noStrike" cap="none" spc="0" normalizeH="0" baseline="0" noProof="0" dirty="0">
              <a:ln>
                <a:noFill/>
              </a:ln>
              <a:effectLst/>
              <a:uLnTx/>
              <a:uFillTx/>
            </a:endParaRPr>
          </a:p>
        </p:txBody>
      </p:sp>
      <p:sp>
        <p:nvSpPr>
          <p:cNvPr id="12" name="TextBox 11">
            <a:extLst>
              <a:ext uri="{FF2B5EF4-FFF2-40B4-BE49-F238E27FC236}">
                <a16:creationId xmlns:a16="http://schemas.microsoft.com/office/drawing/2014/main" id="{77EEAB7A-251C-4394-82DF-12D43D4BC096}"/>
              </a:ext>
            </a:extLst>
          </p:cNvPr>
          <p:cNvSpPr txBox="1"/>
          <p:nvPr/>
        </p:nvSpPr>
        <p:spPr>
          <a:xfrm>
            <a:off x="5791012" y="2648145"/>
            <a:ext cx="5137451" cy="830997"/>
          </a:xfrm>
          <a:prstGeom prst="rect">
            <a:avLst/>
          </a:prstGeom>
          <a:noFill/>
        </p:spPr>
        <p:txBody>
          <a:bodyPr wrap="square">
            <a:spAutoFit/>
          </a:bodyPr>
          <a:lstStyle/>
          <a:p>
            <a:r>
              <a:rPr lang="en-US" sz="2400" b="0" i="0" dirty="0">
                <a:solidFill>
                  <a:srgbClr val="222222"/>
                </a:solidFill>
                <a:effectLst/>
                <a:latin typeface="Lato" panose="020F0502020204030203" pitchFamily="34" charset="0"/>
                <a:ea typeface="Lato" panose="020F0502020204030203" pitchFamily="34" charset="0"/>
                <a:cs typeface="Lato" panose="020F0502020204030203" pitchFamily="34" charset="0"/>
              </a:rPr>
              <a:t>Convolution means applying filters to the input to create a feature map</a:t>
            </a:r>
            <a:endParaRPr lang="en-IN" sz="2400" dirty="0">
              <a:latin typeface="Lato" panose="020F0502020204030203" pitchFamily="34" charset="0"/>
              <a:ea typeface="Lato" panose="020F0502020204030203" pitchFamily="34" charset="0"/>
              <a:cs typeface="Lato" panose="020F0502020204030203" pitchFamily="34" charset="0"/>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7AF47F16-0F9D-4366-A53C-BA4B61F7A3B3}"/>
                  </a:ext>
                </a:extLst>
              </p14:cNvPr>
              <p14:cNvContentPartPr/>
              <p14:nvPr/>
            </p14:nvContentPartPr>
            <p14:xfrm>
              <a:off x="9908225" y="3035123"/>
              <a:ext cx="537120" cy="69840"/>
            </p14:xfrm>
          </p:contentPart>
        </mc:Choice>
        <mc:Fallback xmlns="">
          <p:pic>
            <p:nvPicPr>
              <p:cNvPr id="3" name="Ink 2">
                <a:extLst>
                  <a:ext uri="{FF2B5EF4-FFF2-40B4-BE49-F238E27FC236}">
                    <a16:creationId xmlns:a16="http://schemas.microsoft.com/office/drawing/2014/main" id="{7AF47F16-0F9D-4366-A53C-BA4B61F7A3B3}"/>
                  </a:ext>
                </a:extLst>
              </p:cNvPr>
              <p:cNvPicPr/>
              <p:nvPr/>
            </p:nvPicPr>
            <p:blipFill>
              <a:blip r:embed="rId4"/>
              <a:stretch>
                <a:fillRect/>
              </a:stretch>
            </p:blipFill>
            <p:spPr>
              <a:xfrm>
                <a:off x="9899585" y="3026483"/>
                <a:ext cx="554760" cy="874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482AA470-7D7F-4A65-9073-6EA4DD74344A}"/>
                  </a:ext>
                </a:extLst>
              </p14:cNvPr>
              <p14:cNvContentPartPr/>
              <p14:nvPr/>
            </p14:nvContentPartPr>
            <p14:xfrm>
              <a:off x="6805745" y="3414203"/>
              <a:ext cx="611640" cy="32040"/>
            </p14:xfrm>
          </p:contentPart>
        </mc:Choice>
        <mc:Fallback xmlns="">
          <p:pic>
            <p:nvPicPr>
              <p:cNvPr id="5" name="Ink 4">
                <a:extLst>
                  <a:ext uri="{FF2B5EF4-FFF2-40B4-BE49-F238E27FC236}">
                    <a16:creationId xmlns:a16="http://schemas.microsoft.com/office/drawing/2014/main" id="{482AA470-7D7F-4A65-9073-6EA4DD74344A}"/>
                  </a:ext>
                </a:extLst>
              </p:cNvPr>
              <p:cNvPicPr/>
              <p:nvPr/>
            </p:nvPicPr>
            <p:blipFill>
              <a:blip r:embed="rId6"/>
              <a:stretch>
                <a:fillRect/>
              </a:stretch>
            </p:blipFill>
            <p:spPr>
              <a:xfrm>
                <a:off x="6797105" y="3405563"/>
                <a:ext cx="629280" cy="496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Ink 5">
                <a:extLst>
                  <a:ext uri="{FF2B5EF4-FFF2-40B4-BE49-F238E27FC236}">
                    <a16:creationId xmlns:a16="http://schemas.microsoft.com/office/drawing/2014/main" id="{48FC61E8-3388-4274-82B6-62A10F604FD4}"/>
                  </a:ext>
                </a:extLst>
              </p14:cNvPr>
              <p14:cNvContentPartPr/>
              <p14:nvPr/>
            </p14:nvContentPartPr>
            <p14:xfrm>
              <a:off x="9194345" y="3469283"/>
              <a:ext cx="1084320" cy="68400"/>
            </p14:xfrm>
          </p:contentPart>
        </mc:Choice>
        <mc:Fallback xmlns="">
          <p:pic>
            <p:nvPicPr>
              <p:cNvPr id="6" name="Ink 5">
                <a:extLst>
                  <a:ext uri="{FF2B5EF4-FFF2-40B4-BE49-F238E27FC236}">
                    <a16:creationId xmlns:a16="http://schemas.microsoft.com/office/drawing/2014/main" id="{48FC61E8-3388-4274-82B6-62A10F604FD4}"/>
                  </a:ext>
                </a:extLst>
              </p:cNvPr>
              <p:cNvPicPr/>
              <p:nvPr/>
            </p:nvPicPr>
            <p:blipFill>
              <a:blip r:embed="rId8"/>
              <a:stretch>
                <a:fillRect/>
              </a:stretch>
            </p:blipFill>
            <p:spPr>
              <a:xfrm>
                <a:off x="9185345" y="3460643"/>
                <a:ext cx="1101960" cy="8604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7" name="Ink 6">
                <a:extLst>
                  <a:ext uri="{FF2B5EF4-FFF2-40B4-BE49-F238E27FC236}">
                    <a16:creationId xmlns:a16="http://schemas.microsoft.com/office/drawing/2014/main" id="{A839005C-CB2B-2EC9-4450-6DA635CAD9E7}"/>
                  </a:ext>
                </a:extLst>
              </p14:cNvPr>
              <p14:cNvContentPartPr/>
              <p14:nvPr/>
            </p14:nvContentPartPr>
            <p14:xfrm>
              <a:off x="4339440" y="3131280"/>
              <a:ext cx="6080760" cy="470160"/>
            </p14:xfrm>
          </p:contentPart>
        </mc:Choice>
        <mc:Fallback>
          <p:pic>
            <p:nvPicPr>
              <p:cNvPr id="7" name="Ink 6">
                <a:extLst>
                  <a:ext uri="{FF2B5EF4-FFF2-40B4-BE49-F238E27FC236}">
                    <a16:creationId xmlns:a16="http://schemas.microsoft.com/office/drawing/2014/main" id="{A839005C-CB2B-2EC9-4450-6DA635CAD9E7}"/>
                  </a:ext>
                </a:extLst>
              </p:cNvPr>
              <p:cNvPicPr/>
              <p:nvPr/>
            </p:nvPicPr>
            <p:blipFill>
              <a:blip r:embed="rId10"/>
              <a:stretch>
                <a:fillRect/>
              </a:stretch>
            </p:blipFill>
            <p:spPr>
              <a:xfrm>
                <a:off x="4330080" y="3121920"/>
                <a:ext cx="6099480" cy="488880"/>
              </a:xfrm>
              <a:prstGeom prst="rect">
                <a:avLst/>
              </a:prstGeom>
            </p:spPr>
          </p:pic>
        </mc:Fallback>
      </mc:AlternateContent>
    </p:spTree>
    <p:extLst>
      <p:ext uri="{BB962C8B-B14F-4D97-AF65-F5344CB8AC3E}">
        <p14:creationId xmlns:p14="http://schemas.microsoft.com/office/powerpoint/2010/main" val="2906254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62354" y="441147"/>
            <a:ext cx="6490061" cy="627736"/>
          </a:xfrm>
          <a:prstGeom prst="rect">
            <a:avLst/>
          </a:prstGeom>
        </p:spPr>
        <p:txBody>
          <a:bodyPr vert="horz" wrap="square" lIns="0" tIns="12065" rIns="0" bIns="0" rtlCol="0">
            <a:spAutoFit/>
          </a:bodyPr>
          <a:lstStyle/>
          <a:p>
            <a:pPr marL="12700">
              <a:lnSpc>
                <a:spcPct val="100000"/>
              </a:lnSpc>
              <a:spcBef>
                <a:spcPts val="95"/>
              </a:spcBef>
            </a:pPr>
            <a:r>
              <a:rPr lang="en-US" sz="4000" spc="-160" dirty="0">
                <a:solidFill>
                  <a:srgbClr val="2E5496"/>
                </a:solidFill>
                <a:latin typeface="Trebuchet MS"/>
                <a:cs typeface="Trebuchet MS"/>
              </a:rPr>
              <a:t>Convolution Operation</a:t>
            </a:r>
            <a:endParaRPr sz="4000" dirty="0">
              <a:latin typeface="Trebuchet MS"/>
              <a:cs typeface="Trebuchet MS"/>
            </a:endParaRPr>
          </a:p>
        </p:txBody>
      </p:sp>
      <p:pic>
        <p:nvPicPr>
          <p:cNvPr id="4" name="Picture 3">
            <a:extLst>
              <a:ext uri="{FF2B5EF4-FFF2-40B4-BE49-F238E27FC236}">
                <a16:creationId xmlns:a16="http://schemas.microsoft.com/office/drawing/2014/main" id="{24017661-E7AA-416C-9AC9-E1FFA09734C6}"/>
              </a:ext>
            </a:extLst>
          </p:cNvPr>
          <p:cNvPicPr>
            <a:picLocks noChangeAspect="1"/>
          </p:cNvPicPr>
          <p:nvPr/>
        </p:nvPicPr>
        <p:blipFill rotWithShape="1">
          <a:blip r:embed="rId3"/>
          <a:srcRect l="22751" t="25550" r="46767" b="45998"/>
          <a:stretch/>
        </p:blipFill>
        <p:spPr>
          <a:xfrm>
            <a:off x="962354" y="1575612"/>
            <a:ext cx="4754880" cy="2495320"/>
          </a:xfrm>
          <a:prstGeom prst="rect">
            <a:avLst/>
          </a:prstGeom>
        </p:spPr>
      </p:pic>
      <p:sp>
        <p:nvSpPr>
          <p:cNvPr id="6" name="TextBox 5">
            <a:extLst>
              <a:ext uri="{FF2B5EF4-FFF2-40B4-BE49-F238E27FC236}">
                <a16:creationId xmlns:a16="http://schemas.microsoft.com/office/drawing/2014/main" id="{02118D44-9B73-4B63-83EC-5EEB192CDF3F}"/>
              </a:ext>
            </a:extLst>
          </p:cNvPr>
          <p:cNvSpPr txBox="1"/>
          <p:nvPr/>
        </p:nvSpPr>
        <p:spPr>
          <a:xfrm>
            <a:off x="6644640" y="2460890"/>
            <a:ext cx="4212334" cy="461665"/>
          </a:xfrm>
          <a:prstGeom prst="rect">
            <a:avLst/>
          </a:prstGeom>
          <a:noFill/>
        </p:spPr>
        <p:txBody>
          <a:bodyPr wrap="square" rtlCol="0">
            <a:spAutoFit/>
          </a:bodyPr>
          <a:lstStyle/>
          <a:p>
            <a:r>
              <a:rPr lang="en-US" sz="2400" dirty="0"/>
              <a:t>Output: </a:t>
            </a:r>
            <a:r>
              <a:rPr lang="en-US" sz="2400" b="1" dirty="0"/>
              <a:t>(aw + bx + </a:t>
            </a:r>
            <a:r>
              <a:rPr lang="en-US" sz="2400" b="1" dirty="0" err="1"/>
              <a:t>ey</a:t>
            </a:r>
            <a:r>
              <a:rPr lang="en-US" sz="2400" b="1" dirty="0"/>
              <a:t> + </a:t>
            </a:r>
            <a:r>
              <a:rPr lang="en-US" sz="2400" b="1" dirty="0" err="1"/>
              <a:t>fz</a:t>
            </a:r>
            <a:r>
              <a:rPr lang="en-US" sz="2400" b="1" dirty="0"/>
              <a:t>)</a:t>
            </a:r>
            <a:endParaRPr lang="en-IN" sz="2400" b="1" dirty="0"/>
          </a:p>
        </p:txBody>
      </p:sp>
      <p:sp>
        <p:nvSpPr>
          <p:cNvPr id="8" name="TextBox 7">
            <a:extLst>
              <a:ext uri="{FF2B5EF4-FFF2-40B4-BE49-F238E27FC236}">
                <a16:creationId xmlns:a16="http://schemas.microsoft.com/office/drawing/2014/main" id="{C63CDC72-F5F9-4DEC-A533-4ADA95D2BBE4}"/>
              </a:ext>
            </a:extLst>
          </p:cNvPr>
          <p:cNvSpPr txBox="1"/>
          <p:nvPr/>
        </p:nvSpPr>
        <p:spPr>
          <a:xfrm>
            <a:off x="962354" y="4314563"/>
            <a:ext cx="10284766" cy="830997"/>
          </a:xfrm>
          <a:prstGeom prst="rect">
            <a:avLst/>
          </a:prstGeom>
          <a:noFill/>
        </p:spPr>
        <p:txBody>
          <a:bodyPr wrap="square">
            <a:spAutoFit/>
          </a:bodyPr>
          <a:lstStyle/>
          <a:p>
            <a:r>
              <a:rPr lang="en-US" sz="2400" dirty="0">
                <a:solidFill>
                  <a:srgbClr val="292929"/>
                </a:solidFill>
              </a:rPr>
              <a:t>M</a:t>
            </a:r>
            <a:r>
              <a:rPr lang="en-US" sz="2400" b="0" i="0" dirty="0">
                <a:solidFill>
                  <a:srgbClr val="292929"/>
                </a:solidFill>
                <a:effectLst/>
              </a:rPr>
              <a:t>ove the filter horizontally by one and place it over the next 2 X 2 portion of the input; in this case pixels of interest would be </a:t>
            </a:r>
            <a:r>
              <a:rPr lang="en-US" sz="2400" b="1" i="0" dirty="0">
                <a:solidFill>
                  <a:srgbClr val="292929"/>
                </a:solidFill>
                <a:effectLst/>
              </a:rPr>
              <a:t>b, c, f, g and weighted sum is: </a:t>
            </a:r>
            <a:endParaRPr lang="en-IN" sz="2400" dirty="0"/>
          </a:p>
        </p:txBody>
      </p:sp>
      <p:pic>
        <p:nvPicPr>
          <p:cNvPr id="1026" name="Picture 2">
            <a:extLst>
              <a:ext uri="{FF2B5EF4-FFF2-40B4-BE49-F238E27FC236}">
                <a16:creationId xmlns:a16="http://schemas.microsoft.com/office/drawing/2014/main" id="{907A0E7A-028D-4BF9-BCE8-A95F4DD8AE5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38750" y="5395559"/>
            <a:ext cx="1714500" cy="104775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1795CA4E-AB81-40E5-958F-CA20EB5E5B84}"/>
                  </a:ext>
                </a:extLst>
              </p14:cNvPr>
              <p14:cNvContentPartPr/>
              <p14:nvPr/>
            </p14:nvContentPartPr>
            <p14:xfrm>
              <a:off x="2559545" y="1567043"/>
              <a:ext cx="802080" cy="375120"/>
            </p14:xfrm>
          </p:contentPart>
        </mc:Choice>
        <mc:Fallback xmlns="">
          <p:pic>
            <p:nvPicPr>
              <p:cNvPr id="3" name="Ink 2">
                <a:extLst>
                  <a:ext uri="{FF2B5EF4-FFF2-40B4-BE49-F238E27FC236}">
                    <a16:creationId xmlns:a16="http://schemas.microsoft.com/office/drawing/2014/main" id="{1795CA4E-AB81-40E5-958F-CA20EB5E5B84}"/>
                  </a:ext>
                </a:extLst>
              </p:cNvPr>
              <p:cNvPicPr/>
              <p:nvPr/>
            </p:nvPicPr>
            <p:blipFill>
              <a:blip r:embed="rId6"/>
              <a:stretch>
                <a:fillRect/>
              </a:stretch>
            </p:blipFill>
            <p:spPr>
              <a:xfrm>
                <a:off x="2550905" y="1558403"/>
                <a:ext cx="819720" cy="392760"/>
              </a:xfrm>
              <a:prstGeom prst="rect">
                <a:avLst/>
              </a:prstGeom>
            </p:spPr>
          </p:pic>
        </mc:Fallback>
      </mc:AlternateContent>
      <p:grpSp>
        <p:nvGrpSpPr>
          <p:cNvPr id="23" name="Group 22">
            <a:extLst>
              <a:ext uri="{FF2B5EF4-FFF2-40B4-BE49-F238E27FC236}">
                <a16:creationId xmlns:a16="http://schemas.microsoft.com/office/drawing/2014/main" id="{1B974E82-3695-4352-AFA1-6DB015E7ACB4}"/>
              </a:ext>
            </a:extLst>
          </p:cNvPr>
          <p:cNvGrpSpPr/>
          <p:nvPr/>
        </p:nvGrpSpPr>
        <p:grpSpPr>
          <a:xfrm>
            <a:off x="3738185" y="4070483"/>
            <a:ext cx="388080" cy="169560"/>
            <a:chOff x="3738185" y="4070483"/>
            <a:chExt cx="388080" cy="169560"/>
          </a:xfrm>
        </p:grpSpPr>
        <mc:AlternateContent xmlns:mc="http://schemas.openxmlformats.org/markup-compatibility/2006" xmlns:p14="http://schemas.microsoft.com/office/powerpoint/2010/main">
          <mc:Choice Requires="p14">
            <p:contentPart p14:bwMode="auto" r:id="rId7">
              <p14:nvContentPartPr>
                <p14:cNvPr id="20" name="Ink 19">
                  <a:extLst>
                    <a:ext uri="{FF2B5EF4-FFF2-40B4-BE49-F238E27FC236}">
                      <a16:creationId xmlns:a16="http://schemas.microsoft.com/office/drawing/2014/main" id="{E69BC34C-8517-4E76-A6EF-59DA2A1143F1}"/>
                    </a:ext>
                  </a:extLst>
                </p14:cNvPr>
                <p14:cNvContentPartPr/>
                <p14:nvPr/>
              </p14:nvContentPartPr>
              <p14:xfrm>
                <a:off x="3738185" y="4070483"/>
                <a:ext cx="103320" cy="162000"/>
              </p14:xfrm>
            </p:contentPart>
          </mc:Choice>
          <mc:Fallback xmlns="">
            <p:pic>
              <p:nvPicPr>
                <p:cNvPr id="20" name="Ink 19">
                  <a:extLst>
                    <a:ext uri="{FF2B5EF4-FFF2-40B4-BE49-F238E27FC236}">
                      <a16:creationId xmlns:a16="http://schemas.microsoft.com/office/drawing/2014/main" id="{E69BC34C-8517-4E76-A6EF-59DA2A1143F1}"/>
                    </a:ext>
                  </a:extLst>
                </p:cNvPr>
                <p:cNvPicPr/>
                <p:nvPr/>
              </p:nvPicPr>
              <p:blipFill>
                <a:blip r:embed="rId8"/>
                <a:stretch>
                  <a:fillRect/>
                </a:stretch>
              </p:blipFill>
              <p:spPr>
                <a:xfrm>
                  <a:off x="3729185" y="4061843"/>
                  <a:ext cx="120960" cy="1796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1" name="Ink 20">
                  <a:extLst>
                    <a:ext uri="{FF2B5EF4-FFF2-40B4-BE49-F238E27FC236}">
                      <a16:creationId xmlns:a16="http://schemas.microsoft.com/office/drawing/2014/main" id="{6684E5CF-1AD4-4EAC-BF62-C163DF5BCE2B}"/>
                    </a:ext>
                  </a:extLst>
                </p14:cNvPr>
                <p14:cNvContentPartPr/>
                <p14:nvPr/>
              </p14:nvContentPartPr>
              <p14:xfrm>
                <a:off x="3874625" y="4106123"/>
                <a:ext cx="116640" cy="120960"/>
              </p14:xfrm>
            </p:contentPart>
          </mc:Choice>
          <mc:Fallback xmlns="">
            <p:pic>
              <p:nvPicPr>
                <p:cNvPr id="21" name="Ink 20">
                  <a:extLst>
                    <a:ext uri="{FF2B5EF4-FFF2-40B4-BE49-F238E27FC236}">
                      <a16:creationId xmlns:a16="http://schemas.microsoft.com/office/drawing/2014/main" id="{6684E5CF-1AD4-4EAC-BF62-C163DF5BCE2B}"/>
                    </a:ext>
                  </a:extLst>
                </p:cNvPr>
                <p:cNvPicPr/>
                <p:nvPr/>
              </p:nvPicPr>
              <p:blipFill>
                <a:blip r:embed="rId10"/>
                <a:stretch>
                  <a:fillRect/>
                </a:stretch>
              </p:blipFill>
              <p:spPr>
                <a:xfrm>
                  <a:off x="3865625" y="4097483"/>
                  <a:ext cx="134280" cy="1386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2" name="Ink 21">
                  <a:extLst>
                    <a:ext uri="{FF2B5EF4-FFF2-40B4-BE49-F238E27FC236}">
                      <a16:creationId xmlns:a16="http://schemas.microsoft.com/office/drawing/2014/main" id="{DCFDCB98-DBA0-4B2E-8D73-D24FEA18189A}"/>
                    </a:ext>
                  </a:extLst>
                </p14:cNvPr>
                <p14:cNvContentPartPr/>
                <p14:nvPr/>
              </p14:nvContentPartPr>
              <p14:xfrm>
                <a:off x="4027265" y="4119083"/>
                <a:ext cx="99000" cy="120960"/>
              </p14:xfrm>
            </p:contentPart>
          </mc:Choice>
          <mc:Fallback xmlns="">
            <p:pic>
              <p:nvPicPr>
                <p:cNvPr id="22" name="Ink 21">
                  <a:extLst>
                    <a:ext uri="{FF2B5EF4-FFF2-40B4-BE49-F238E27FC236}">
                      <a16:creationId xmlns:a16="http://schemas.microsoft.com/office/drawing/2014/main" id="{DCFDCB98-DBA0-4B2E-8D73-D24FEA18189A}"/>
                    </a:ext>
                  </a:extLst>
                </p:cNvPr>
                <p:cNvPicPr/>
                <p:nvPr/>
              </p:nvPicPr>
              <p:blipFill>
                <a:blip r:embed="rId12"/>
                <a:stretch>
                  <a:fillRect/>
                </a:stretch>
              </p:blipFill>
              <p:spPr>
                <a:xfrm>
                  <a:off x="4018265" y="4110083"/>
                  <a:ext cx="116640" cy="138600"/>
                </a:xfrm>
                <a:prstGeom prst="rect">
                  <a:avLst/>
                </a:prstGeom>
              </p:spPr>
            </p:pic>
          </mc:Fallback>
        </mc:AlternateContent>
      </p:grpSp>
      <p:grpSp>
        <p:nvGrpSpPr>
          <p:cNvPr id="28" name="Group 27">
            <a:extLst>
              <a:ext uri="{FF2B5EF4-FFF2-40B4-BE49-F238E27FC236}">
                <a16:creationId xmlns:a16="http://schemas.microsoft.com/office/drawing/2014/main" id="{8FE67681-1F08-4EE2-8F19-7361BEF05CA5}"/>
              </a:ext>
            </a:extLst>
          </p:cNvPr>
          <p:cNvGrpSpPr/>
          <p:nvPr/>
        </p:nvGrpSpPr>
        <p:grpSpPr>
          <a:xfrm>
            <a:off x="5801345" y="3616883"/>
            <a:ext cx="513000" cy="165960"/>
            <a:chOff x="5801345" y="3616883"/>
            <a:chExt cx="513000" cy="165960"/>
          </a:xfrm>
        </p:grpSpPr>
        <mc:AlternateContent xmlns:mc="http://schemas.openxmlformats.org/markup-compatibility/2006" xmlns:p14="http://schemas.microsoft.com/office/powerpoint/2010/main">
          <mc:Choice Requires="p14">
            <p:contentPart p14:bwMode="auto" r:id="rId13">
              <p14:nvContentPartPr>
                <p14:cNvPr id="24" name="Ink 23">
                  <a:extLst>
                    <a:ext uri="{FF2B5EF4-FFF2-40B4-BE49-F238E27FC236}">
                      <a16:creationId xmlns:a16="http://schemas.microsoft.com/office/drawing/2014/main" id="{AB24491C-3268-4729-AE07-DC5D95B8379A}"/>
                    </a:ext>
                  </a:extLst>
                </p14:cNvPr>
                <p14:cNvContentPartPr/>
                <p14:nvPr/>
              </p14:nvContentPartPr>
              <p14:xfrm>
                <a:off x="5801345" y="3633083"/>
                <a:ext cx="197640" cy="149760"/>
              </p14:xfrm>
            </p:contentPart>
          </mc:Choice>
          <mc:Fallback xmlns="">
            <p:pic>
              <p:nvPicPr>
                <p:cNvPr id="24" name="Ink 23">
                  <a:extLst>
                    <a:ext uri="{FF2B5EF4-FFF2-40B4-BE49-F238E27FC236}">
                      <a16:creationId xmlns:a16="http://schemas.microsoft.com/office/drawing/2014/main" id="{AB24491C-3268-4729-AE07-DC5D95B8379A}"/>
                    </a:ext>
                  </a:extLst>
                </p:cNvPr>
                <p:cNvPicPr/>
                <p:nvPr/>
              </p:nvPicPr>
              <p:blipFill>
                <a:blip r:embed="rId14"/>
                <a:stretch>
                  <a:fillRect/>
                </a:stretch>
              </p:blipFill>
              <p:spPr>
                <a:xfrm>
                  <a:off x="5792345" y="3624083"/>
                  <a:ext cx="215280" cy="1674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5" name="Ink 24">
                  <a:extLst>
                    <a:ext uri="{FF2B5EF4-FFF2-40B4-BE49-F238E27FC236}">
                      <a16:creationId xmlns:a16="http://schemas.microsoft.com/office/drawing/2014/main" id="{1C83ED63-152F-4E38-B69D-A8D74F90F9CE}"/>
                    </a:ext>
                  </a:extLst>
                </p14:cNvPr>
                <p14:cNvContentPartPr/>
                <p14:nvPr/>
              </p14:nvContentPartPr>
              <p14:xfrm>
                <a:off x="6005105" y="3616883"/>
                <a:ext cx="73080" cy="139680"/>
              </p14:xfrm>
            </p:contentPart>
          </mc:Choice>
          <mc:Fallback xmlns="">
            <p:pic>
              <p:nvPicPr>
                <p:cNvPr id="25" name="Ink 24">
                  <a:extLst>
                    <a:ext uri="{FF2B5EF4-FFF2-40B4-BE49-F238E27FC236}">
                      <a16:creationId xmlns:a16="http://schemas.microsoft.com/office/drawing/2014/main" id="{1C83ED63-152F-4E38-B69D-A8D74F90F9CE}"/>
                    </a:ext>
                  </a:extLst>
                </p:cNvPr>
                <p:cNvPicPr/>
                <p:nvPr/>
              </p:nvPicPr>
              <p:blipFill>
                <a:blip r:embed="rId16"/>
                <a:stretch>
                  <a:fillRect/>
                </a:stretch>
              </p:blipFill>
              <p:spPr>
                <a:xfrm>
                  <a:off x="5996105" y="3607883"/>
                  <a:ext cx="90720" cy="1573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6" name="Ink 25">
                  <a:extLst>
                    <a:ext uri="{FF2B5EF4-FFF2-40B4-BE49-F238E27FC236}">
                      <a16:creationId xmlns:a16="http://schemas.microsoft.com/office/drawing/2014/main" id="{98183154-7AD1-47BC-9603-BD595745DBEE}"/>
                    </a:ext>
                  </a:extLst>
                </p14:cNvPr>
                <p14:cNvContentPartPr/>
                <p14:nvPr/>
              </p14:nvContentPartPr>
              <p14:xfrm>
                <a:off x="6002945" y="3646043"/>
                <a:ext cx="90000" cy="107640"/>
              </p14:xfrm>
            </p:contentPart>
          </mc:Choice>
          <mc:Fallback xmlns="">
            <p:pic>
              <p:nvPicPr>
                <p:cNvPr id="26" name="Ink 25">
                  <a:extLst>
                    <a:ext uri="{FF2B5EF4-FFF2-40B4-BE49-F238E27FC236}">
                      <a16:creationId xmlns:a16="http://schemas.microsoft.com/office/drawing/2014/main" id="{98183154-7AD1-47BC-9603-BD595745DBEE}"/>
                    </a:ext>
                  </a:extLst>
                </p:cNvPr>
                <p:cNvPicPr/>
                <p:nvPr/>
              </p:nvPicPr>
              <p:blipFill>
                <a:blip r:embed="rId18"/>
                <a:stretch>
                  <a:fillRect/>
                </a:stretch>
              </p:blipFill>
              <p:spPr>
                <a:xfrm>
                  <a:off x="5993945" y="3637403"/>
                  <a:ext cx="10764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7" name="Ink 26">
                  <a:extLst>
                    <a:ext uri="{FF2B5EF4-FFF2-40B4-BE49-F238E27FC236}">
                      <a16:creationId xmlns:a16="http://schemas.microsoft.com/office/drawing/2014/main" id="{23F69BD1-1F66-4C4B-A552-47071C354B66}"/>
                    </a:ext>
                  </a:extLst>
                </p14:cNvPr>
                <p14:cNvContentPartPr/>
                <p14:nvPr/>
              </p14:nvContentPartPr>
              <p14:xfrm>
                <a:off x="6145865" y="3662963"/>
                <a:ext cx="168480" cy="101160"/>
              </p14:xfrm>
            </p:contentPart>
          </mc:Choice>
          <mc:Fallback xmlns="">
            <p:pic>
              <p:nvPicPr>
                <p:cNvPr id="27" name="Ink 26">
                  <a:extLst>
                    <a:ext uri="{FF2B5EF4-FFF2-40B4-BE49-F238E27FC236}">
                      <a16:creationId xmlns:a16="http://schemas.microsoft.com/office/drawing/2014/main" id="{23F69BD1-1F66-4C4B-A552-47071C354B66}"/>
                    </a:ext>
                  </a:extLst>
                </p:cNvPr>
                <p:cNvPicPr/>
                <p:nvPr/>
              </p:nvPicPr>
              <p:blipFill>
                <a:blip r:embed="rId20"/>
                <a:stretch>
                  <a:fillRect/>
                </a:stretch>
              </p:blipFill>
              <p:spPr>
                <a:xfrm>
                  <a:off x="6137225" y="3653963"/>
                  <a:ext cx="186120" cy="1188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1">
            <p14:nvContentPartPr>
              <p14:cNvPr id="44" name="Ink 43">
                <a:extLst>
                  <a:ext uri="{FF2B5EF4-FFF2-40B4-BE49-F238E27FC236}">
                    <a16:creationId xmlns:a16="http://schemas.microsoft.com/office/drawing/2014/main" id="{C30257F1-34EA-44F9-94AC-8FD4839A50C7}"/>
                  </a:ext>
                </a:extLst>
              </p14:cNvPr>
              <p14:cNvContentPartPr/>
              <p14:nvPr/>
            </p14:nvContentPartPr>
            <p14:xfrm>
              <a:off x="4434065" y="3413483"/>
              <a:ext cx="126000" cy="20880"/>
            </p14:xfrm>
          </p:contentPart>
        </mc:Choice>
        <mc:Fallback xmlns="">
          <p:pic>
            <p:nvPicPr>
              <p:cNvPr id="44" name="Ink 43">
                <a:extLst>
                  <a:ext uri="{FF2B5EF4-FFF2-40B4-BE49-F238E27FC236}">
                    <a16:creationId xmlns:a16="http://schemas.microsoft.com/office/drawing/2014/main" id="{C30257F1-34EA-44F9-94AC-8FD4839A50C7}"/>
                  </a:ext>
                </a:extLst>
              </p:cNvPr>
              <p:cNvPicPr/>
              <p:nvPr/>
            </p:nvPicPr>
            <p:blipFill>
              <a:blip r:embed="rId22"/>
              <a:stretch>
                <a:fillRect/>
              </a:stretch>
            </p:blipFill>
            <p:spPr>
              <a:xfrm>
                <a:off x="4425065" y="3404483"/>
                <a:ext cx="143640" cy="385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48" name="Ink 47">
                <a:extLst>
                  <a:ext uri="{FF2B5EF4-FFF2-40B4-BE49-F238E27FC236}">
                    <a16:creationId xmlns:a16="http://schemas.microsoft.com/office/drawing/2014/main" id="{83197ADC-6500-444B-AE55-E109DB79AEFB}"/>
                  </a:ext>
                </a:extLst>
              </p14:cNvPr>
              <p14:cNvContentPartPr/>
              <p14:nvPr/>
            </p14:nvContentPartPr>
            <p14:xfrm>
              <a:off x="5124185" y="3396203"/>
              <a:ext cx="123480" cy="360"/>
            </p14:xfrm>
          </p:contentPart>
        </mc:Choice>
        <mc:Fallback xmlns="">
          <p:pic>
            <p:nvPicPr>
              <p:cNvPr id="48" name="Ink 47">
                <a:extLst>
                  <a:ext uri="{FF2B5EF4-FFF2-40B4-BE49-F238E27FC236}">
                    <a16:creationId xmlns:a16="http://schemas.microsoft.com/office/drawing/2014/main" id="{83197ADC-6500-444B-AE55-E109DB79AEFB}"/>
                  </a:ext>
                </a:extLst>
              </p:cNvPr>
              <p:cNvPicPr/>
              <p:nvPr/>
            </p:nvPicPr>
            <p:blipFill>
              <a:blip r:embed="rId24"/>
              <a:stretch>
                <a:fillRect/>
              </a:stretch>
            </p:blipFill>
            <p:spPr>
              <a:xfrm>
                <a:off x="5115545" y="3387203"/>
                <a:ext cx="141120" cy="18000"/>
              </a:xfrm>
              <a:prstGeom prst="rect">
                <a:avLst/>
              </a:prstGeom>
            </p:spPr>
          </p:pic>
        </mc:Fallback>
      </mc:AlternateContent>
      <p:grpSp>
        <p:nvGrpSpPr>
          <p:cNvPr id="59" name="Group 58">
            <a:extLst>
              <a:ext uri="{FF2B5EF4-FFF2-40B4-BE49-F238E27FC236}">
                <a16:creationId xmlns:a16="http://schemas.microsoft.com/office/drawing/2014/main" id="{A7EEB0FE-4FA3-4D5C-BB52-278699CE428C}"/>
              </a:ext>
            </a:extLst>
          </p:cNvPr>
          <p:cNvGrpSpPr/>
          <p:nvPr/>
        </p:nvGrpSpPr>
        <p:grpSpPr>
          <a:xfrm>
            <a:off x="4394465" y="779003"/>
            <a:ext cx="6303960" cy="2153520"/>
            <a:chOff x="4394465" y="779003"/>
            <a:chExt cx="6303960" cy="2153520"/>
          </a:xfrm>
        </p:grpSpPr>
        <mc:AlternateContent xmlns:mc="http://schemas.openxmlformats.org/markup-compatibility/2006" xmlns:p14="http://schemas.microsoft.com/office/powerpoint/2010/main">
          <mc:Choice Requires="p14">
            <p:contentPart p14:bwMode="auto" r:id="rId25">
              <p14:nvContentPartPr>
                <p14:cNvPr id="5" name="Ink 4">
                  <a:extLst>
                    <a:ext uri="{FF2B5EF4-FFF2-40B4-BE49-F238E27FC236}">
                      <a16:creationId xmlns:a16="http://schemas.microsoft.com/office/drawing/2014/main" id="{07AD1569-C71F-4EDE-9FD1-6BB888271F67}"/>
                    </a:ext>
                  </a:extLst>
                </p14:cNvPr>
                <p14:cNvContentPartPr/>
                <p14:nvPr/>
              </p14:nvContentPartPr>
              <p14:xfrm>
                <a:off x="4872185" y="1838123"/>
                <a:ext cx="126720" cy="254160"/>
              </p14:xfrm>
            </p:contentPart>
          </mc:Choice>
          <mc:Fallback xmlns="">
            <p:pic>
              <p:nvPicPr>
                <p:cNvPr id="5" name="Ink 4">
                  <a:extLst>
                    <a:ext uri="{FF2B5EF4-FFF2-40B4-BE49-F238E27FC236}">
                      <a16:creationId xmlns:a16="http://schemas.microsoft.com/office/drawing/2014/main" id="{07AD1569-C71F-4EDE-9FD1-6BB888271F67}"/>
                    </a:ext>
                  </a:extLst>
                </p:cNvPr>
                <p:cNvPicPr/>
                <p:nvPr/>
              </p:nvPicPr>
              <p:blipFill>
                <a:blip r:embed="rId26"/>
                <a:stretch>
                  <a:fillRect/>
                </a:stretch>
              </p:blipFill>
              <p:spPr>
                <a:xfrm>
                  <a:off x="4863185" y="1829483"/>
                  <a:ext cx="144360" cy="2718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7" name="Ink 6">
                  <a:extLst>
                    <a:ext uri="{FF2B5EF4-FFF2-40B4-BE49-F238E27FC236}">
                      <a16:creationId xmlns:a16="http://schemas.microsoft.com/office/drawing/2014/main" id="{3F6E02A3-09A4-4005-8185-EC690ED9229A}"/>
                    </a:ext>
                  </a:extLst>
                </p14:cNvPr>
                <p14:cNvContentPartPr/>
                <p14:nvPr/>
              </p14:nvContentPartPr>
              <p14:xfrm>
                <a:off x="5103665" y="1865483"/>
                <a:ext cx="84960" cy="248760"/>
              </p14:xfrm>
            </p:contentPart>
          </mc:Choice>
          <mc:Fallback xmlns="">
            <p:pic>
              <p:nvPicPr>
                <p:cNvPr id="7" name="Ink 6">
                  <a:extLst>
                    <a:ext uri="{FF2B5EF4-FFF2-40B4-BE49-F238E27FC236}">
                      <a16:creationId xmlns:a16="http://schemas.microsoft.com/office/drawing/2014/main" id="{3F6E02A3-09A4-4005-8185-EC690ED9229A}"/>
                    </a:ext>
                  </a:extLst>
                </p:cNvPr>
                <p:cNvPicPr/>
                <p:nvPr/>
              </p:nvPicPr>
              <p:blipFill>
                <a:blip r:embed="rId28"/>
                <a:stretch>
                  <a:fillRect/>
                </a:stretch>
              </p:blipFill>
              <p:spPr>
                <a:xfrm>
                  <a:off x="5094665" y="1856483"/>
                  <a:ext cx="102600" cy="2664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9" name="Ink 8">
                  <a:extLst>
                    <a:ext uri="{FF2B5EF4-FFF2-40B4-BE49-F238E27FC236}">
                      <a16:creationId xmlns:a16="http://schemas.microsoft.com/office/drawing/2014/main" id="{238211BB-776F-4218-B3BD-837BC487F5AD}"/>
                    </a:ext>
                  </a:extLst>
                </p14:cNvPr>
                <p14:cNvContentPartPr/>
                <p14:nvPr/>
              </p14:nvContentPartPr>
              <p14:xfrm>
                <a:off x="5059025" y="1957283"/>
                <a:ext cx="202680" cy="77400"/>
              </p14:xfrm>
            </p:contentPart>
          </mc:Choice>
          <mc:Fallback xmlns="">
            <p:pic>
              <p:nvPicPr>
                <p:cNvPr id="9" name="Ink 8">
                  <a:extLst>
                    <a:ext uri="{FF2B5EF4-FFF2-40B4-BE49-F238E27FC236}">
                      <a16:creationId xmlns:a16="http://schemas.microsoft.com/office/drawing/2014/main" id="{238211BB-776F-4218-B3BD-837BC487F5AD}"/>
                    </a:ext>
                  </a:extLst>
                </p:cNvPr>
                <p:cNvPicPr/>
                <p:nvPr/>
              </p:nvPicPr>
              <p:blipFill>
                <a:blip r:embed="rId30"/>
                <a:stretch>
                  <a:fillRect/>
                </a:stretch>
              </p:blipFill>
              <p:spPr>
                <a:xfrm>
                  <a:off x="5050385" y="1948283"/>
                  <a:ext cx="220320" cy="9504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10" name="Ink 9">
                  <a:extLst>
                    <a:ext uri="{FF2B5EF4-FFF2-40B4-BE49-F238E27FC236}">
                      <a16:creationId xmlns:a16="http://schemas.microsoft.com/office/drawing/2014/main" id="{83EBAFE6-C225-44D5-9F7D-BA9CFF4708F6}"/>
                    </a:ext>
                  </a:extLst>
                </p14:cNvPr>
                <p14:cNvContentPartPr/>
                <p14:nvPr/>
              </p14:nvContentPartPr>
              <p14:xfrm>
                <a:off x="5277185" y="1841723"/>
                <a:ext cx="163440" cy="149760"/>
              </p14:xfrm>
            </p:contentPart>
          </mc:Choice>
          <mc:Fallback xmlns="">
            <p:pic>
              <p:nvPicPr>
                <p:cNvPr id="10" name="Ink 9">
                  <a:extLst>
                    <a:ext uri="{FF2B5EF4-FFF2-40B4-BE49-F238E27FC236}">
                      <a16:creationId xmlns:a16="http://schemas.microsoft.com/office/drawing/2014/main" id="{83EBAFE6-C225-44D5-9F7D-BA9CFF4708F6}"/>
                    </a:ext>
                  </a:extLst>
                </p:cNvPr>
                <p:cNvPicPr/>
                <p:nvPr/>
              </p:nvPicPr>
              <p:blipFill>
                <a:blip r:embed="rId32"/>
                <a:stretch>
                  <a:fillRect/>
                </a:stretch>
              </p:blipFill>
              <p:spPr>
                <a:xfrm>
                  <a:off x="5268185" y="1832723"/>
                  <a:ext cx="181080" cy="1674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11" name="Ink 10">
                  <a:extLst>
                    <a:ext uri="{FF2B5EF4-FFF2-40B4-BE49-F238E27FC236}">
                      <a16:creationId xmlns:a16="http://schemas.microsoft.com/office/drawing/2014/main" id="{9D808832-E9FA-49FC-942E-CC44C3233D79}"/>
                    </a:ext>
                  </a:extLst>
                </p14:cNvPr>
                <p14:cNvContentPartPr/>
                <p14:nvPr/>
              </p14:nvContentPartPr>
              <p14:xfrm>
                <a:off x="5480225" y="1862603"/>
                <a:ext cx="241200" cy="187920"/>
              </p14:xfrm>
            </p:contentPart>
          </mc:Choice>
          <mc:Fallback xmlns="">
            <p:pic>
              <p:nvPicPr>
                <p:cNvPr id="11" name="Ink 10">
                  <a:extLst>
                    <a:ext uri="{FF2B5EF4-FFF2-40B4-BE49-F238E27FC236}">
                      <a16:creationId xmlns:a16="http://schemas.microsoft.com/office/drawing/2014/main" id="{9D808832-E9FA-49FC-942E-CC44C3233D79}"/>
                    </a:ext>
                  </a:extLst>
                </p:cNvPr>
                <p:cNvPicPr/>
                <p:nvPr/>
              </p:nvPicPr>
              <p:blipFill>
                <a:blip r:embed="rId34"/>
                <a:stretch>
                  <a:fillRect/>
                </a:stretch>
              </p:blipFill>
              <p:spPr>
                <a:xfrm>
                  <a:off x="5471225" y="1853603"/>
                  <a:ext cx="258840" cy="20556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12" name="Ink 11">
                  <a:extLst>
                    <a:ext uri="{FF2B5EF4-FFF2-40B4-BE49-F238E27FC236}">
                      <a16:creationId xmlns:a16="http://schemas.microsoft.com/office/drawing/2014/main" id="{07C0971F-277D-46ED-951E-7012DFE4427E}"/>
                    </a:ext>
                  </a:extLst>
                </p14:cNvPr>
                <p14:cNvContentPartPr/>
                <p14:nvPr/>
              </p14:nvContentPartPr>
              <p14:xfrm>
                <a:off x="5467625" y="1903643"/>
                <a:ext cx="131400" cy="360"/>
              </p14:xfrm>
            </p:contentPart>
          </mc:Choice>
          <mc:Fallback xmlns="">
            <p:pic>
              <p:nvPicPr>
                <p:cNvPr id="12" name="Ink 11">
                  <a:extLst>
                    <a:ext uri="{FF2B5EF4-FFF2-40B4-BE49-F238E27FC236}">
                      <a16:creationId xmlns:a16="http://schemas.microsoft.com/office/drawing/2014/main" id="{07C0971F-277D-46ED-951E-7012DFE4427E}"/>
                    </a:ext>
                  </a:extLst>
                </p:cNvPr>
                <p:cNvPicPr/>
                <p:nvPr/>
              </p:nvPicPr>
              <p:blipFill>
                <a:blip r:embed="rId36"/>
                <a:stretch>
                  <a:fillRect/>
                </a:stretch>
              </p:blipFill>
              <p:spPr>
                <a:xfrm>
                  <a:off x="5458625" y="1894643"/>
                  <a:ext cx="1490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14" name="Ink 13">
                  <a:extLst>
                    <a:ext uri="{FF2B5EF4-FFF2-40B4-BE49-F238E27FC236}">
                      <a16:creationId xmlns:a16="http://schemas.microsoft.com/office/drawing/2014/main" id="{A3A1CFE5-C334-4869-AA14-1BB61C00F138}"/>
                    </a:ext>
                  </a:extLst>
                </p14:cNvPr>
                <p14:cNvContentPartPr/>
                <p14:nvPr/>
              </p14:nvContentPartPr>
              <p14:xfrm>
                <a:off x="5719625" y="1900403"/>
                <a:ext cx="141480" cy="258840"/>
              </p14:xfrm>
            </p:contentPart>
          </mc:Choice>
          <mc:Fallback xmlns="">
            <p:pic>
              <p:nvPicPr>
                <p:cNvPr id="14" name="Ink 13">
                  <a:extLst>
                    <a:ext uri="{FF2B5EF4-FFF2-40B4-BE49-F238E27FC236}">
                      <a16:creationId xmlns:a16="http://schemas.microsoft.com/office/drawing/2014/main" id="{A3A1CFE5-C334-4869-AA14-1BB61C00F138}"/>
                    </a:ext>
                  </a:extLst>
                </p:cNvPr>
                <p:cNvPicPr/>
                <p:nvPr/>
              </p:nvPicPr>
              <p:blipFill>
                <a:blip r:embed="rId38"/>
                <a:stretch>
                  <a:fillRect/>
                </a:stretch>
              </p:blipFill>
              <p:spPr>
                <a:xfrm>
                  <a:off x="5710985" y="1891763"/>
                  <a:ext cx="159120" cy="27648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16" name="Ink 15">
                  <a:extLst>
                    <a:ext uri="{FF2B5EF4-FFF2-40B4-BE49-F238E27FC236}">
                      <a16:creationId xmlns:a16="http://schemas.microsoft.com/office/drawing/2014/main" id="{48D717B1-A129-40DB-B13D-8BC8852C34BD}"/>
                    </a:ext>
                  </a:extLst>
                </p14:cNvPr>
                <p14:cNvContentPartPr/>
                <p14:nvPr/>
              </p14:nvContentPartPr>
              <p14:xfrm>
                <a:off x="5944265" y="1925603"/>
                <a:ext cx="483480" cy="173880"/>
              </p14:xfrm>
            </p:contentPart>
          </mc:Choice>
          <mc:Fallback xmlns="">
            <p:pic>
              <p:nvPicPr>
                <p:cNvPr id="16" name="Ink 15">
                  <a:extLst>
                    <a:ext uri="{FF2B5EF4-FFF2-40B4-BE49-F238E27FC236}">
                      <a16:creationId xmlns:a16="http://schemas.microsoft.com/office/drawing/2014/main" id="{48D717B1-A129-40DB-B13D-8BC8852C34BD}"/>
                    </a:ext>
                  </a:extLst>
                </p:cNvPr>
                <p:cNvPicPr/>
                <p:nvPr/>
              </p:nvPicPr>
              <p:blipFill>
                <a:blip r:embed="rId40"/>
                <a:stretch>
                  <a:fillRect/>
                </a:stretch>
              </p:blipFill>
              <p:spPr>
                <a:xfrm>
                  <a:off x="5935625" y="1916963"/>
                  <a:ext cx="501120" cy="19152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17" name="Ink 16">
                  <a:extLst>
                    <a:ext uri="{FF2B5EF4-FFF2-40B4-BE49-F238E27FC236}">
                      <a16:creationId xmlns:a16="http://schemas.microsoft.com/office/drawing/2014/main" id="{CBF2C936-6DD7-440A-B639-887CA9278EF0}"/>
                    </a:ext>
                  </a:extLst>
                </p14:cNvPr>
                <p14:cNvContentPartPr/>
                <p14:nvPr/>
              </p14:nvContentPartPr>
              <p14:xfrm>
                <a:off x="6486065" y="2087603"/>
                <a:ext cx="15120" cy="9000"/>
              </p14:xfrm>
            </p:contentPart>
          </mc:Choice>
          <mc:Fallback xmlns="">
            <p:pic>
              <p:nvPicPr>
                <p:cNvPr id="17" name="Ink 16">
                  <a:extLst>
                    <a:ext uri="{FF2B5EF4-FFF2-40B4-BE49-F238E27FC236}">
                      <a16:creationId xmlns:a16="http://schemas.microsoft.com/office/drawing/2014/main" id="{CBF2C936-6DD7-440A-B639-887CA9278EF0}"/>
                    </a:ext>
                  </a:extLst>
                </p:cNvPr>
                <p:cNvPicPr/>
                <p:nvPr/>
              </p:nvPicPr>
              <p:blipFill>
                <a:blip r:embed="rId42"/>
                <a:stretch>
                  <a:fillRect/>
                </a:stretch>
              </p:blipFill>
              <p:spPr>
                <a:xfrm>
                  <a:off x="6477425" y="2078963"/>
                  <a:ext cx="32760" cy="2664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18" name="Ink 17">
                  <a:extLst>
                    <a:ext uri="{FF2B5EF4-FFF2-40B4-BE49-F238E27FC236}">
                      <a16:creationId xmlns:a16="http://schemas.microsoft.com/office/drawing/2014/main" id="{2349420E-F0F6-4FD7-A1D4-77AAB2EC36A3}"/>
                    </a:ext>
                  </a:extLst>
                </p14:cNvPr>
                <p14:cNvContentPartPr/>
                <p14:nvPr/>
              </p14:nvContentPartPr>
              <p14:xfrm>
                <a:off x="6624665" y="1938923"/>
                <a:ext cx="472320" cy="209520"/>
              </p14:xfrm>
            </p:contentPart>
          </mc:Choice>
          <mc:Fallback xmlns="">
            <p:pic>
              <p:nvPicPr>
                <p:cNvPr id="18" name="Ink 17">
                  <a:extLst>
                    <a:ext uri="{FF2B5EF4-FFF2-40B4-BE49-F238E27FC236}">
                      <a16:creationId xmlns:a16="http://schemas.microsoft.com/office/drawing/2014/main" id="{2349420E-F0F6-4FD7-A1D4-77AAB2EC36A3}"/>
                    </a:ext>
                  </a:extLst>
                </p:cNvPr>
                <p:cNvPicPr/>
                <p:nvPr/>
              </p:nvPicPr>
              <p:blipFill>
                <a:blip r:embed="rId44"/>
                <a:stretch>
                  <a:fillRect/>
                </a:stretch>
              </p:blipFill>
              <p:spPr>
                <a:xfrm>
                  <a:off x="6616025" y="1930283"/>
                  <a:ext cx="489960" cy="22716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6" name="Ink 35">
                  <a:extLst>
                    <a:ext uri="{FF2B5EF4-FFF2-40B4-BE49-F238E27FC236}">
                      <a16:creationId xmlns:a16="http://schemas.microsoft.com/office/drawing/2014/main" id="{7081B2AF-51F3-49E0-9D57-215461DCD72D}"/>
                    </a:ext>
                  </a:extLst>
                </p14:cNvPr>
                <p14:cNvContentPartPr/>
                <p14:nvPr/>
              </p14:nvContentPartPr>
              <p14:xfrm>
                <a:off x="4394465" y="2669003"/>
                <a:ext cx="174960" cy="23760"/>
              </p14:xfrm>
            </p:contentPart>
          </mc:Choice>
          <mc:Fallback xmlns="">
            <p:pic>
              <p:nvPicPr>
                <p:cNvPr id="36" name="Ink 35">
                  <a:extLst>
                    <a:ext uri="{FF2B5EF4-FFF2-40B4-BE49-F238E27FC236}">
                      <a16:creationId xmlns:a16="http://schemas.microsoft.com/office/drawing/2014/main" id="{7081B2AF-51F3-49E0-9D57-215461DCD72D}"/>
                    </a:ext>
                  </a:extLst>
                </p:cNvPr>
                <p:cNvPicPr/>
                <p:nvPr/>
              </p:nvPicPr>
              <p:blipFill>
                <a:blip r:embed="rId46"/>
                <a:stretch>
                  <a:fillRect/>
                </a:stretch>
              </p:blipFill>
              <p:spPr>
                <a:xfrm>
                  <a:off x="4385825" y="2660363"/>
                  <a:ext cx="192600" cy="4140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37" name="Ink 36">
                  <a:extLst>
                    <a:ext uri="{FF2B5EF4-FFF2-40B4-BE49-F238E27FC236}">
                      <a16:creationId xmlns:a16="http://schemas.microsoft.com/office/drawing/2014/main" id="{2D1FACEA-0ED9-4D29-902A-9B74E9A20853}"/>
                    </a:ext>
                  </a:extLst>
                </p14:cNvPr>
                <p14:cNvContentPartPr/>
                <p14:nvPr/>
              </p14:nvContentPartPr>
              <p14:xfrm>
                <a:off x="4480145" y="2702483"/>
                <a:ext cx="360" cy="360"/>
              </p14:xfrm>
            </p:contentPart>
          </mc:Choice>
          <mc:Fallback xmlns="">
            <p:pic>
              <p:nvPicPr>
                <p:cNvPr id="37" name="Ink 36">
                  <a:extLst>
                    <a:ext uri="{FF2B5EF4-FFF2-40B4-BE49-F238E27FC236}">
                      <a16:creationId xmlns:a16="http://schemas.microsoft.com/office/drawing/2014/main" id="{2D1FACEA-0ED9-4D29-902A-9B74E9A20853}"/>
                    </a:ext>
                  </a:extLst>
                </p:cNvPr>
                <p:cNvPicPr/>
                <p:nvPr/>
              </p:nvPicPr>
              <p:blipFill>
                <a:blip r:embed="rId48"/>
                <a:stretch>
                  <a:fillRect/>
                </a:stretch>
              </p:blipFill>
              <p:spPr>
                <a:xfrm>
                  <a:off x="4471145" y="2693843"/>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40" name="Ink 39">
                  <a:extLst>
                    <a:ext uri="{FF2B5EF4-FFF2-40B4-BE49-F238E27FC236}">
                      <a16:creationId xmlns:a16="http://schemas.microsoft.com/office/drawing/2014/main" id="{3D20E63C-6CD0-41D3-A712-F8F78E957116}"/>
                    </a:ext>
                  </a:extLst>
                </p14:cNvPr>
                <p14:cNvContentPartPr/>
                <p14:nvPr/>
              </p14:nvContentPartPr>
              <p14:xfrm>
                <a:off x="4466825" y="2689883"/>
                <a:ext cx="104400" cy="11160"/>
              </p14:xfrm>
            </p:contentPart>
          </mc:Choice>
          <mc:Fallback xmlns="">
            <p:pic>
              <p:nvPicPr>
                <p:cNvPr id="40" name="Ink 39">
                  <a:extLst>
                    <a:ext uri="{FF2B5EF4-FFF2-40B4-BE49-F238E27FC236}">
                      <a16:creationId xmlns:a16="http://schemas.microsoft.com/office/drawing/2014/main" id="{3D20E63C-6CD0-41D3-A712-F8F78E957116}"/>
                    </a:ext>
                  </a:extLst>
                </p:cNvPr>
                <p:cNvPicPr/>
                <p:nvPr/>
              </p:nvPicPr>
              <p:blipFill>
                <a:blip r:embed="rId50"/>
                <a:stretch>
                  <a:fillRect/>
                </a:stretch>
              </p:blipFill>
              <p:spPr>
                <a:xfrm>
                  <a:off x="4457825" y="2680883"/>
                  <a:ext cx="122040" cy="2880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42" name="Ink 41">
                  <a:extLst>
                    <a:ext uri="{FF2B5EF4-FFF2-40B4-BE49-F238E27FC236}">
                      <a16:creationId xmlns:a16="http://schemas.microsoft.com/office/drawing/2014/main" id="{935221FE-C0D2-4027-BAE9-4D489AF4E2A7}"/>
                    </a:ext>
                  </a:extLst>
                </p14:cNvPr>
                <p14:cNvContentPartPr/>
                <p14:nvPr/>
              </p14:nvContentPartPr>
              <p14:xfrm>
                <a:off x="5187905" y="2694203"/>
                <a:ext cx="110160" cy="16560"/>
              </p14:xfrm>
            </p:contentPart>
          </mc:Choice>
          <mc:Fallback xmlns="">
            <p:pic>
              <p:nvPicPr>
                <p:cNvPr id="42" name="Ink 41">
                  <a:extLst>
                    <a:ext uri="{FF2B5EF4-FFF2-40B4-BE49-F238E27FC236}">
                      <a16:creationId xmlns:a16="http://schemas.microsoft.com/office/drawing/2014/main" id="{935221FE-C0D2-4027-BAE9-4D489AF4E2A7}"/>
                    </a:ext>
                  </a:extLst>
                </p:cNvPr>
                <p:cNvPicPr/>
                <p:nvPr/>
              </p:nvPicPr>
              <p:blipFill>
                <a:blip r:embed="rId52"/>
                <a:stretch>
                  <a:fillRect/>
                </a:stretch>
              </p:blipFill>
              <p:spPr>
                <a:xfrm>
                  <a:off x="5179265" y="2685203"/>
                  <a:ext cx="127800" cy="3420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49" name="Ink 48">
                  <a:extLst>
                    <a:ext uri="{FF2B5EF4-FFF2-40B4-BE49-F238E27FC236}">
                      <a16:creationId xmlns:a16="http://schemas.microsoft.com/office/drawing/2014/main" id="{E5E78B4C-E0DD-403A-AEAF-D45D2427DA0A}"/>
                    </a:ext>
                  </a:extLst>
                </p14:cNvPr>
                <p14:cNvContentPartPr/>
                <p14:nvPr/>
              </p14:nvContentPartPr>
              <p14:xfrm>
                <a:off x="7837145" y="2889323"/>
                <a:ext cx="2049840" cy="43200"/>
              </p14:xfrm>
            </p:contentPart>
          </mc:Choice>
          <mc:Fallback xmlns="">
            <p:pic>
              <p:nvPicPr>
                <p:cNvPr id="49" name="Ink 48">
                  <a:extLst>
                    <a:ext uri="{FF2B5EF4-FFF2-40B4-BE49-F238E27FC236}">
                      <a16:creationId xmlns:a16="http://schemas.microsoft.com/office/drawing/2014/main" id="{E5E78B4C-E0DD-403A-AEAF-D45D2427DA0A}"/>
                    </a:ext>
                  </a:extLst>
                </p:cNvPr>
                <p:cNvPicPr/>
                <p:nvPr/>
              </p:nvPicPr>
              <p:blipFill>
                <a:blip r:embed="rId54"/>
                <a:stretch>
                  <a:fillRect/>
                </a:stretch>
              </p:blipFill>
              <p:spPr>
                <a:xfrm>
                  <a:off x="7828505" y="2880323"/>
                  <a:ext cx="2067480" cy="6084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50" name="Ink 49">
                  <a:extLst>
                    <a:ext uri="{FF2B5EF4-FFF2-40B4-BE49-F238E27FC236}">
                      <a16:creationId xmlns:a16="http://schemas.microsoft.com/office/drawing/2014/main" id="{BEC79598-3BE2-48B1-84D3-88E4F2071AD7}"/>
                    </a:ext>
                  </a:extLst>
                </p14:cNvPr>
                <p14:cNvContentPartPr/>
                <p14:nvPr/>
              </p14:nvContentPartPr>
              <p14:xfrm>
                <a:off x="5938505" y="1870163"/>
                <a:ext cx="2038320" cy="863640"/>
              </p14:xfrm>
            </p:contentPart>
          </mc:Choice>
          <mc:Fallback xmlns="">
            <p:pic>
              <p:nvPicPr>
                <p:cNvPr id="50" name="Ink 49">
                  <a:extLst>
                    <a:ext uri="{FF2B5EF4-FFF2-40B4-BE49-F238E27FC236}">
                      <a16:creationId xmlns:a16="http://schemas.microsoft.com/office/drawing/2014/main" id="{BEC79598-3BE2-48B1-84D3-88E4F2071AD7}"/>
                    </a:ext>
                  </a:extLst>
                </p:cNvPr>
                <p:cNvPicPr/>
                <p:nvPr/>
              </p:nvPicPr>
              <p:blipFill>
                <a:blip r:embed="rId56"/>
                <a:stretch>
                  <a:fillRect/>
                </a:stretch>
              </p:blipFill>
              <p:spPr>
                <a:xfrm>
                  <a:off x="5929505" y="1861163"/>
                  <a:ext cx="2055960" cy="88128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51" name="Ink 50">
                  <a:extLst>
                    <a:ext uri="{FF2B5EF4-FFF2-40B4-BE49-F238E27FC236}">
                      <a16:creationId xmlns:a16="http://schemas.microsoft.com/office/drawing/2014/main" id="{17F53B7D-0C54-4F62-9A74-5C2B9B175237}"/>
                    </a:ext>
                  </a:extLst>
                </p14:cNvPr>
                <p14:cNvContentPartPr/>
                <p14:nvPr/>
              </p14:nvContentPartPr>
              <p14:xfrm>
                <a:off x="8420345" y="779003"/>
                <a:ext cx="117360" cy="1221120"/>
              </p14:xfrm>
            </p:contentPart>
          </mc:Choice>
          <mc:Fallback xmlns="">
            <p:pic>
              <p:nvPicPr>
                <p:cNvPr id="51" name="Ink 50">
                  <a:extLst>
                    <a:ext uri="{FF2B5EF4-FFF2-40B4-BE49-F238E27FC236}">
                      <a16:creationId xmlns:a16="http://schemas.microsoft.com/office/drawing/2014/main" id="{17F53B7D-0C54-4F62-9A74-5C2B9B175237}"/>
                    </a:ext>
                  </a:extLst>
                </p:cNvPr>
                <p:cNvPicPr/>
                <p:nvPr/>
              </p:nvPicPr>
              <p:blipFill>
                <a:blip r:embed="rId58"/>
                <a:stretch>
                  <a:fillRect/>
                </a:stretch>
              </p:blipFill>
              <p:spPr>
                <a:xfrm>
                  <a:off x="8411705" y="770003"/>
                  <a:ext cx="135000" cy="123876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52" name="Ink 51">
                  <a:extLst>
                    <a:ext uri="{FF2B5EF4-FFF2-40B4-BE49-F238E27FC236}">
                      <a16:creationId xmlns:a16="http://schemas.microsoft.com/office/drawing/2014/main" id="{B8DC7675-52AA-4ACD-AEDF-B2E8F7610110}"/>
                    </a:ext>
                  </a:extLst>
                </p14:cNvPr>
                <p14:cNvContentPartPr/>
                <p14:nvPr/>
              </p14:nvContentPartPr>
              <p14:xfrm>
                <a:off x="8426465" y="798083"/>
                <a:ext cx="2224080" cy="1331280"/>
              </p14:xfrm>
            </p:contentPart>
          </mc:Choice>
          <mc:Fallback xmlns="">
            <p:pic>
              <p:nvPicPr>
                <p:cNvPr id="52" name="Ink 51">
                  <a:extLst>
                    <a:ext uri="{FF2B5EF4-FFF2-40B4-BE49-F238E27FC236}">
                      <a16:creationId xmlns:a16="http://schemas.microsoft.com/office/drawing/2014/main" id="{B8DC7675-52AA-4ACD-AEDF-B2E8F7610110}"/>
                    </a:ext>
                  </a:extLst>
                </p:cNvPr>
                <p:cNvPicPr/>
                <p:nvPr/>
              </p:nvPicPr>
              <p:blipFill>
                <a:blip r:embed="rId60"/>
                <a:stretch>
                  <a:fillRect/>
                </a:stretch>
              </p:blipFill>
              <p:spPr>
                <a:xfrm>
                  <a:off x="8417465" y="789083"/>
                  <a:ext cx="2241720" cy="134892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53" name="Ink 52">
                  <a:extLst>
                    <a:ext uri="{FF2B5EF4-FFF2-40B4-BE49-F238E27FC236}">
                      <a16:creationId xmlns:a16="http://schemas.microsoft.com/office/drawing/2014/main" id="{64C91295-A728-4E75-8284-67F71A472EE5}"/>
                    </a:ext>
                  </a:extLst>
                </p14:cNvPr>
                <p14:cNvContentPartPr/>
                <p14:nvPr/>
              </p14:nvContentPartPr>
              <p14:xfrm>
                <a:off x="8475425" y="1938923"/>
                <a:ext cx="2150280" cy="211320"/>
              </p14:xfrm>
            </p:contentPart>
          </mc:Choice>
          <mc:Fallback xmlns="">
            <p:pic>
              <p:nvPicPr>
                <p:cNvPr id="53" name="Ink 52">
                  <a:extLst>
                    <a:ext uri="{FF2B5EF4-FFF2-40B4-BE49-F238E27FC236}">
                      <a16:creationId xmlns:a16="http://schemas.microsoft.com/office/drawing/2014/main" id="{64C91295-A728-4E75-8284-67F71A472EE5}"/>
                    </a:ext>
                  </a:extLst>
                </p:cNvPr>
                <p:cNvPicPr/>
                <p:nvPr/>
              </p:nvPicPr>
              <p:blipFill>
                <a:blip r:embed="rId62"/>
                <a:stretch>
                  <a:fillRect/>
                </a:stretch>
              </p:blipFill>
              <p:spPr>
                <a:xfrm>
                  <a:off x="8466785" y="1930283"/>
                  <a:ext cx="2167920" cy="22896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54" name="Ink 53">
                  <a:extLst>
                    <a:ext uri="{FF2B5EF4-FFF2-40B4-BE49-F238E27FC236}">
                      <a16:creationId xmlns:a16="http://schemas.microsoft.com/office/drawing/2014/main" id="{4A935C0A-4A86-4B6F-AAFB-107423D50DDE}"/>
                    </a:ext>
                  </a:extLst>
                </p14:cNvPr>
                <p14:cNvContentPartPr/>
                <p14:nvPr/>
              </p14:nvContentPartPr>
              <p14:xfrm>
                <a:off x="8436185" y="1302443"/>
                <a:ext cx="1989360" cy="48960"/>
              </p14:xfrm>
            </p:contentPart>
          </mc:Choice>
          <mc:Fallback xmlns="">
            <p:pic>
              <p:nvPicPr>
                <p:cNvPr id="54" name="Ink 53">
                  <a:extLst>
                    <a:ext uri="{FF2B5EF4-FFF2-40B4-BE49-F238E27FC236}">
                      <a16:creationId xmlns:a16="http://schemas.microsoft.com/office/drawing/2014/main" id="{4A935C0A-4A86-4B6F-AAFB-107423D50DDE}"/>
                    </a:ext>
                  </a:extLst>
                </p:cNvPr>
                <p:cNvPicPr/>
                <p:nvPr/>
              </p:nvPicPr>
              <p:blipFill>
                <a:blip r:embed="rId64"/>
                <a:stretch>
                  <a:fillRect/>
                </a:stretch>
              </p:blipFill>
              <p:spPr>
                <a:xfrm>
                  <a:off x="8427185" y="1293443"/>
                  <a:ext cx="2007000" cy="6660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55" name="Ink 54">
                  <a:extLst>
                    <a:ext uri="{FF2B5EF4-FFF2-40B4-BE49-F238E27FC236}">
                      <a16:creationId xmlns:a16="http://schemas.microsoft.com/office/drawing/2014/main" id="{28BDD5B1-BDD5-48C6-9465-223F1C04F42E}"/>
                    </a:ext>
                  </a:extLst>
                </p14:cNvPr>
                <p14:cNvContentPartPr/>
                <p14:nvPr/>
              </p14:nvContentPartPr>
              <p14:xfrm>
                <a:off x="8997065" y="820403"/>
                <a:ext cx="200520" cy="1306800"/>
              </p14:xfrm>
            </p:contentPart>
          </mc:Choice>
          <mc:Fallback xmlns="">
            <p:pic>
              <p:nvPicPr>
                <p:cNvPr id="55" name="Ink 54">
                  <a:extLst>
                    <a:ext uri="{FF2B5EF4-FFF2-40B4-BE49-F238E27FC236}">
                      <a16:creationId xmlns:a16="http://schemas.microsoft.com/office/drawing/2014/main" id="{28BDD5B1-BDD5-48C6-9465-223F1C04F42E}"/>
                    </a:ext>
                  </a:extLst>
                </p:cNvPr>
                <p:cNvPicPr/>
                <p:nvPr/>
              </p:nvPicPr>
              <p:blipFill>
                <a:blip r:embed="rId66"/>
                <a:stretch>
                  <a:fillRect/>
                </a:stretch>
              </p:blipFill>
              <p:spPr>
                <a:xfrm>
                  <a:off x="8988425" y="811403"/>
                  <a:ext cx="218160" cy="132444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57" name="Ink 56">
                  <a:extLst>
                    <a:ext uri="{FF2B5EF4-FFF2-40B4-BE49-F238E27FC236}">
                      <a16:creationId xmlns:a16="http://schemas.microsoft.com/office/drawing/2014/main" id="{0BE0DE95-F002-43DE-93DD-A9A867791642}"/>
                    </a:ext>
                  </a:extLst>
                </p14:cNvPr>
                <p14:cNvContentPartPr/>
                <p14:nvPr/>
              </p14:nvContentPartPr>
              <p14:xfrm>
                <a:off x="8577305" y="834083"/>
                <a:ext cx="417240" cy="411120"/>
              </p14:xfrm>
            </p:contentPart>
          </mc:Choice>
          <mc:Fallback xmlns="">
            <p:pic>
              <p:nvPicPr>
                <p:cNvPr id="57" name="Ink 56">
                  <a:extLst>
                    <a:ext uri="{FF2B5EF4-FFF2-40B4-BE49-F238E27FC236}">
                      <a16:creationId xmlns:a16="http://schemas.microsoft.com/office/drawing/2014/main" id="{0BE0DE95-F002-43DE-93DD-A9A867791642}"/>
                    </a:ext>
                  </a:extLst>
                </p:cNvPr>
                <p:cNvPicPr/>
                <p:nvPr/>
              </p:nvPicPr>
              <p:blipFill>
                <a:blip r:embed="rId68"/>
                <a:stretch>
                  <a:fillRect/>
                </a:stretch>
              </p:blipFill>
              <p:spPr>
                <a:xfrm>
                  <a:off x="8568305" y="825083"/>
                  <a:ext cx="434880" cy="42876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58" name="Ink 57">
                  <a:extLst>
                    <a:ext uri="{FF2B5EF4-FFF2-40B4-BE49-F238E27FC236}">
                      <a16:creationId xmlns:a16="http://schemas.microsoft.com/office/drawing/2014/main" id="{84BFAED3-54C7-4C3D-86C7-C12946C42DA4}"/>
                    </a:ext>
                  </a:extLst>
                </p14:cNvPr>
                <p14:cNvContentPartPr/>
                <p14:nvPr/>
              </p14:nvContentPartPr>
              <p14:xfrm>
                <a:off x="10204865" y="2565323"/>
                <a:ext cx="493560" cy="277560"/>
              </p14:xfrm>
            </p:contentPart>
          </mc:Choice>
          <mc:Fallback xmlns="">
            <p:pic>
              <p:nvPicPr>
                <p:cNvPr id="58" name="Ink 57">
                  <a:extLst>
                    <a:ext uri="{FF2B5EF4-FFF2-40B4-BE49-F238E27FC236}">
                      <a16:creationId xmlns:a16="http://schemas.microsoft.com/office/drawing/2014/main" id="{84BFAED3-54C7-4C3D-86C7-C12946C42DA4}"/>
                    </a:ext>
                  </a:extLst>
                </p:cNvPr>
                <p:cNvPicPr/>
                <p:nvPr/>
              </p:nvPicPr>
              <p:blipFill>
                <a:blip r:embed="rId70"/>
                <a:stretch>
                  <a:fillRect/>
                </a:stretch>
              </p:blipFill>
              <p:spPr>
                <a:xfrm>
                  <a:off x="10195865" y="2556323"/>
                  <a:ext cx="511200" cy="295200"/>
                </a:xfrm>
                <a:prstGeom prst="rect">
                  <a:avLst/>
                </a:prstGeom>
              </p:spPr>
            </p:pic>
          </mc:Fallback>
        </mc:AlternateContent>
      </p:grpSp>
      <p:grpSp>
        <p:nvGrpSpPr>
          <p:cNvPr id="1033" name="Group 1032">
            <a:extLst>
              <a:ext uri="{FF2B5EF4-FFF2-40B4-BE49-F238E27FC236}">
                <a16:creationId xmlns:a16="http://schemas.microsoft.com/office/drawing/2014/main" id="{618E9104-C81E-496C-9BE3-CFFEC5220974}"/>
              </a:ext>
            </a:extLst>
          </p:cNvPr>
          <p:cNvGrpSpPr/>
          <p:nvPr/>
        </p:nvGrpSpPr>
        <p:grpSpPr>
          <a:xfrm>
            <a:off x="1099025" y="1960163"/>
            <a:ext cx="1934640" cy="1241640"/>
            <a:chOff x="1099025" y="1960163"/>
            <a:chExt cx="1934640" cy="1241640"/>
          </a:xfrm>
        </p:grpSpPr>
        <mc:AlternateContent xmlns:mc="http://schemas.openxmlformats.org/markup-compatibility/2006" xmlns:p14="http://schemas.microsoft.com/office/powerpoint/2010/main">
          <mc:Choice Requires="p14">
            <p:contentPart p14:bwMode="auto" r:id="rId71">
              <p14:nvContentPartPr>
                <p14:cNvPr id="29" name="Ink 28">
                  <a:extLst>
                    <a:ext uri="{FF2B5EF4-FFF2-40B4-BE49-F238E27FC236}">
                      <a16:creationId xmlns:a16="http://schemas.microsoft.com/office/drawing/2014/main" id="{B847115A-F7F8-456F-8FF6-4F2E02AFA429}"/>
                    </a:ext>
                  </a:extLst>
                </p14:cNvPr>
                <p14:cNvContentPartPr/>
                <p14:nvPr/>
              </p14:nvContentPartPr>
              <p14:xfrm>
                <a:off x="1099025" y="1960163"/>
                <a:ext cx="1122840" cy="1158480"/>
              </p14:xfrm>
            </p:contentPart>
          </mc:Choice>
          <mc:Fallback xmlns="">
            <p:pic>
              <p:nvPicPr>
                <p:cNvPr id="29" name="Ink 28">
                  <a:extLst>
                    <a:ext uri="{FF2B5EF4-FFF2-40B4-BE49-F238E27FC236}">
                      <a16:creationId xmlns:a16="http://schemas.microsoft.com/office/drawing/2014/main" id="{B847115A-F7F8-456F-8FF6-4F2E02AFA429}"/>
                    </a:ext>
                  </a:extLst>
                </p:cNvPr>
                <p:cNvPicPr/>
                <p:nvPr/>
              </p:nvPicPr>
              <p:blipFill>
                <a:blip r:embed="rId72"/>
                <a:stretch>
                  <a:fillRect/>
                </a:stretch>
              </p:blipFill>
              <p:spPr>
                <a:xfrm>
                  <a:off x="1090025" y="1951523"/>
                  <a:ext cx="1140480" cy="117612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30" name="Ink 29">
                  <a:extLst>
                    <a:ext uri="{FF2B5EF4-FFF2-40B4-BE49-F238E27FC236}">
                      <a16:creationId xmlns:a16="http://schemas.microsoft.com/office/drawing/2014/main" id="{9664D7D3-6851-4E0B-B76F-3142A5B130AF}"/>
                    </a:ext>
                  </a:extLst>
                </p14:cNvPr>
                <p14:cNvContentPartPr/>
                <p14:nvPr/>
              </p14:nvContentPartPr>
              <p14:xfrm>
                <a:off x="1200545" y="1963763"/>
                <a:ext cx="8640" cy="7200"/>
              </p14:xfrm>
            </p:contentPart>
          </mc:Choice>
          <mc:Fallback xmlns="">
            <p:pic>
              <p:nvPicPr>
                <p:cNvPr id="30" name="Ink 29">
                  <a:extLst>
                    <a:ext uri="{FF2B5EF4-FFF2-40B4-BE49-F238E27FC236}">
                      <a16:creationId xmlns:a16="http://schemas.microsoft.com/office/drawing/2014/main" id="{9664D7D3-6851-4E0B-B76F-3142A5B130AF}"/>
                    </a:ext>
                  </a:extLst>
                </p:cNvPr>
                <p:cNvPicPr/>
                <p:nvPr/>
              </p:nvPicPr>
              <p:blipFill>
                <a:blip r:embed="rId74"/>
                <a:stretch>
                  <a:fillRect/>
                </a:stretch>
              </p:blipFill>
              <p:spPr>
                <a:xfrm>
                  <a:off x="1191545" y="1954763"/>
                  <a:ext cx="26280" cy="2484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31" name="Ink 30">
                  <a:extLst>
                    <a:ext uri="{FF2B5EF4-FFF2-40B4-BE49-F238E27FC236}">
                      <a16:creationId xmlns:a16="http://schemas.microsoft.com/office/drawing/2014/main" id="{AF07ABC5-0168-4A52-9066-52CE5A43ED23}"/>
                    </a:ext>
                  </a:extLst>
                </p14:cNvPr>
                <p14:cNvContentPartPr/>
                <p14:nvPr/>
              </p14:nvContentPartPr>
              <p14:xfrm>
                <a:off x="1281185" y="1979603"/>
                <a:ext cx="446760" cy="21600"/>
              </p14:xfrm>
            </p:contentPart>
          </mc:Choice>
          <mc:Fallback xmlns="">
            <p:pic>
              <p:nvPicPr>
                <p:cNvPr id="31" name="Ink 30">
                  <a:extLst>
                    <a:ext uri="{FF2B5EF4-FFF2-40B4-BE49-F238E27FC236}">
                      <a16:creationId xmlns:a16="http://schemas.microsoft.com/office/drawing/2014/main" id="{AF07ABC5-0168-4A52-9066-52CE5A43ED23}"/>
                    </a:ext>
                  </a:extLst>
                </p:cNvPr>
                <p:cNvPicPr/>
                <p:nvPr/>
              </p:nvPicPr>
              <p:blipFill>
                <a:blip r:embed="rId76"/>
                <a:stretch>
                  <a:fillRect/>
                </a:stretch>
              </p:blipFill>
              <p:spPr>
                <a:xfrm>
                  <a:off x="1272545" y="1970963"/>
                  <a:ext cx="464400" cy="3924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32" name="Ink 31">
                  <a:extLst>
                    <a:ext uri="{FF2B5EF4-FFF2-40B4-BE49-F238E27FC236}">
                      <a16:creationId xmlns:a16="http://schemas.microsoft.com/office/drawing/2014/main" id="{BCC59CF5-E055-4F69-B497-C4FB023D6C64}"/>
                    </a:ext>
                  </a:extLst>
                </p14:cNvPr>
                <p14:cNvContentPartPr/>
                <p14:nvPr/>
              </p14:nvContentPartPr>
              <p14:xfrm>
                <a:off x="1862585" y="1998323"/>
                <a:ext cx="361440" cy="59760"/>
              </p14:xfrm>
            </p:contentPart>
          </mc:Choice>
          <mc:Fallback xmlns="">
            <p:pic>
              <p:nvPicPr>
                <p:cNvPr id="32" name="Ink 31">
                  <a:extLst>
                    <a:ext uri="{FF2B5EF4-FFF2-40B4-BE49-F238E27FC236}">
                      <a16:creationId xmlns:a16="http://schemas.microsoft.com/office/drawing/2014/main" id="{BCC59CF5-E055-4F69-B497-C4FB023D6C64}"/>
                    </a:ext>
                  </a:extLst>
                </p:cNvPr>
                <p:cNvPicPr/>
                <p:nvPr/>
              </p:nvPicPr>
              <p:blipFill>
                <a:blip r:embed="rId78"/>
                <a:stretch>
                  <a:fillRect/>
                </a:stretch>
              </p:blipFill>
              <p:spPr>
                <a:xfrm>
                  <a:off x="1853585" y="1989323"/>
                  <a:ext cx="379080" cy="7740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34" name="Ink 33">
                  <a:extLst>
                    <a:ext uri="{FF2B5EF4-FFF2-40B4-BE49-F238E27FC236}">
                      <a16:creationId xmlns:a16="http://schemas.microsoft.com/office/drawing/2014/main" id="{42F32623-36A3-459E-BF8D-91A33E6F1C0B}"/>
                    </a:ext>
                  </a:extLst>
                </p14:cNvPr>
                <p14:cNvContentPartPr/>
                <p14:nvPr/>
              </p14:nvContentPartPr>
              <p14:xfrm>
                <a:off x="2047625" y="2095163"/>
                <a:ext cx="283320" cy="997200"/>
              </p14:xfrm>
            </p:contentPart>
          </mc:Choice>
          <mc:Fallback xmlns="">
            <p:pic>
              <p:nvPicPr>
                <p:cNvPr id="34" name="Ink 33">
                  <a:extLst>
                    <a:ext uri="{FF2B5EF4-FFF2-40B4-BE49-F238E27FC236}">
                      <a16:creationId xmlns:a16="http://schemas.microsoft.com/office/drawing/2014/main" id="{42F32623-36A3-459E-BF8D-91A33E6F1C0B}"/>
                    </a:ext>
                  </a:extLst>
                </p:cNvPr>
                <p:cNvPicPr/>
                <p:nvPr/>
              </p:nvPicPr>
              <p:blipFill>
                <a:blip r:embed="rId80"/>
                <a:stretch>
                  <a:fillRect/>
                </a:stretch>
              </p:blipFill>
              <p:spPr>
                <a:xfrm>
                  <a:off x="2038985" y="2086163"/>
                  <a:ext cx="300960" cy="101484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39" name="Ink 38">
                  <a:extLst>
                    <a:ext uri="{FF2B5EF4-FFF2-40B4-BE49-F238E27FC236}">
                      <a16:creationId xmlns:a16="http://schemas.microsoft.com/office/drawing/2014/main" id="{2B573D1E-1F44-4129-AA99-213A5516D35F}"/>
                    </a:ext>
                  </a:extLst>
                </p14:cNvPr>
                <p14:cNvContentPartPr/>
                <p14:nvPr/>
              </p14:nvContentPartPr>
              <p14:xfrm>
                <a:off x="1336265" y="2392523"/>
                <a:ext cx="153720" cy="23760"/>
              </p14:xfrm>
            </p:contentPart>
          </mc:Choice>
          <mc:Fallback xmlns="">
            <p:pic>
              <p:nvPicPr>
                <p:cNvPr id="39" name="Ink 38">
                  <a:extLst>
                    <a:ext uri="{FF2B5EF4-FFF2-40B4-BE49-F238E27FC236}">
                      <a16:creationId xmlns:a16="http://schemas.microsoft.com/office/drawing/2014/main" id="{2B573D1E-1F44-4129-AA99-213A5516D35F}"/>
                    </a:ext>
                  </a:extLst>
                </p:cNvPr>
                <p:cNvPicPr/>
                <p:nvPr/>
              </p:nvPicPr>
              <p:blipFill>
                <a:blip r:embed="rId82"/>
                <a:stretch>
                  <a:fillRect/>
                </a:stretch>
              </p:blipFill>
              <p:spPr>
                <a:xfrm>
                  <a:off x="1327265" y="2383523"/>
                  <a:ext cx="171360" cy="4140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41" name="Ink 40">
                  <a:extLst>
                    <a:ext uri="{FF2B5EF4-FFF2-40B4-BE49-F238E27FC236}">
                      <a16:creationId xmlns:a16="http://schemas.microsoft.com/office/drawing/2014/main" id="{8F617D25-31A3-4393-BC28-B982F2C5EF9D}"/>
                    </a:ext>
                  </a:extLst>
                </p14:cNvPr>
                <p14:cNvContentPartPr/>
                <p14:nvPr/>
              </p14:nvContentPartPr>
              <p14:xfrm>
                <a:off x="2006225" y="2464163"/>
                <a:ext cx="129960" cy="15480"/>
              </p14:xfrm>
            </p:contentPart>
          </mc:Choice>
          <mc:Fallback xmlns="">
            <p:pic>
              <p:nvPicPr>
                <p:cNvPr id="41" name="Ink 40">
                  <a:extLst>
                    <a:ext uri="{FF2B5EF4-FFF2-40B4-BE49-F238E27FC236}">
                      <a16:creationId xmlns:a16="http://schemas.microsoft.com/office/drawing/2014/main" id="{8F617D25-31A3-4393-BC28-B982F2C5EF9D}"/>
                    </a:ext>
                  </a:extLst>
                </p:cNvPr>
                <p:cNvPicPr/>
                <p:nvPr/>
              </p:nvPicPr>
              <p:blipFill>
                <a:blip r:embed="rId84"/>
                <a:stretch>
                  <a:fillRect/>
                </a:stretch>
              </p:blipFill>
              <p:spPr>
                <a:xfrm>
                  <a:off x="1997585" y="2455163"/>
                  <a:ext cx="147600" cy="3312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43" name="Ink 42">
                  <a:extLst>
                    <a:ext uri="{FF2B5EF4-FFF2-40B4-BE49-F238E27FC236}">
                      <a16:creationId xmlns:a16="http://schemas.microsoft.com/office/drawing/2014/main" id="{3BD6C206-239F-4F2D-BD88-E88D84A34659}"/>
                    </a:ext>
                  </a:extLst>
                </p14:cNvPr>
                <p14:cNvContentPartPr/>
                <p14:nvPr/>
              </p14:nvContentPartPr>
              <p14:xfrm>
                <a:off x="1302785" y="3025763"/>
                <a:ext cx="262080" cy="23760"/>
              </p14:xfrm>
            </p:contentPart>
          </mc:Choice>
          <mc:Fallback xmlns="">
            <p:pic>
              <p:nvPicPr>
                <p:cNvPr id="43" name="Ink 42">
                  <a:extLst>
                    <a:ext uri="{FF2B5EF4-FFF2-40B4-BE49-F238E27FC236}">
                      <a16:creationId xmlns:a16="http://schemas.microsoft.com/office/drawing/2014/main" id="{3BD6C206-239F-4F2D-BD88-E88D84A34659}"/>
                    </a:ext>
                  </a:extLst>
                </p:cNvPr>
                <p:cNvPicPr/>
                <p:nvPr/>
              </p:nvPicPr>
              <p:blipFill>
                <a:blip r:embed="rId86"/>
                <a:stretch>
                  <a:fillRect/>
                </a:stretch>
              </p:blipFill>
              <p:spPr>
                <a:xfrm>
                  <a:off x="1293785" y="3016763"/>
                  <a:ext cx="279720" cy="4140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45" name="Ink 44">
                  <a:extLst>
                    <a:ext uri="{FF2B5EF4-FFF2-40B4-BE49-F238E27FC236}">
                      <a16:creationId xmlns:a16="http://schemas.microsoft.com/office/drawing/2014/main" id="{B8260C15-E6EE-4E3C-8987-17A837ACEBFB}"/>
                    </a:ext>
                  </a:extLst>
                </p14:cNvPr>
                <p14:cNvContentPartPr/>
                <p14:nvPr/>
              </p14:nvContentPartPr>
              <p14:xfrm>
                <a:off x="1982465" y="3076523"/>
                <a:ext cx="118800" cy="22320"/>
              </p14:xfrm>
            </p:contentPart>
          </mc:Choice>
          <mc:Fallback xmlns="">
            <p:pic>
              <p:nvPicPr>
                <p:cNvPr id="45" name="Ink 44">
                  <a:extLst>
                    <a:ext uri="{FF2B5EF4-FFF2-40B4-BE49-F238E27FC236}">
                      <a16:creationId xmlns:a16="http://schemas.microsoft.com/office/drawing/2014/main" id="{B8260C15-E6EE-4E3C-8987-17A837ACEBFB}"/>
                    </a:ext>
                  </a:extLst>
                </p:cNvPr>
                <p:cNvPicPr/>
                <p:nvPr/>
              </p:nvPicPr>
              <p:blipFill>
                <a:blip r:embed="rId88"/>
                <a:stretch>
                  <a:fillRect/>
                </a:stretch>
              </p:blipFill>
              <p:spPr>
                <a:xfrm>
                  <a:off x="1973825" y="3067883"/>
                  <a:ext cx="136440" cy="3996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60" name="Ink 59">
                  <a:extLst>
                    <a:ext uri="{FF2B5EF4-FFF2-40B4-BE49-F238E27FC236}">
                      <a16:creationId xmlns:a16="http://schemas.microsoft.com/office/drawing/2014/main" id="{22C38E54-6318-4D99-8996-7771789A9E2E}"/>
                    </a:ext>
                  </a:extLst>
                </p14:cNvPr>
                <p14:cNvContentPartPr/>
                <p14:nvPr/>
              </p14:nvContentPartPr>
              <p14:xfrm>
                <a:off x="2831345" y="2014163"/>
                <a:ext cx="34560" cy="1080"/>
              </p14:xfrm>
            </p:contentPart>
          </mc:Choice>
          <mc:Fallback xmlns="">
            <p:pic>
              <p:nvPicPr>
                <p:cNvPr id="60" name="Ink 59">
                  <a:extLst>
                    <a:ext uri="{FF2B5EF4-FFF2-40B4-BE49-F238E27FC236}">
                      <a16:creationId xmlns:a16="http://schemas.microsoft.com/office/drawing/2014/main" id="{22C38E54-6318-4D99-8996-7771789A9E2E}"/>
                    </a:ext>
                  </a:extLst>
                </p:cNvPr>
                <p:cNvPicPr/>
                <p:nvPr/>
              </p:nvPicPr>
              <p:blipFill>
                <a:blip r:embed="rId90"/>
                <a:stretch>
                  <a:fillRect/>
                </a:stretch>
              </p:blipFill>
              <p:spPr>
                <a:xfrm>
                  <a:off x="2822705" y="2005523"/>
                  <a:ext cx="52200" cy="1872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61" name="Ink 60">
                  <a:extLst>
                    <a:ext uri="{FF2B5EF4-FFF2-40B4-BE49-F238E27FC236}">
                      <a16:creationId xmlns:a16="http://schemas.microsoft.com/office/drawing/2014/main" id="{1ECC3860-B6E2-4C36-8D62-A62885A2FF51}"/>
                    </a:ext>
                  </a:extLst>
                </p14:cNvPr>
                <p14:cNvContentPartPr/>
                <p14:nvPr/>
              </p14:nvContentPartPr>
              <p14:xfrm>
                <a:off x="2422025" y="1998323"/>
                <a:ext cx="297720" cy="16920"/>
              </p14:xfrm>
            </p:contentPart>
          </mc:Choice>
          <mc:Fallback xmlns="">
            <p:pic>
              <p:nvPicPr>
                <p:cNvPr id="61" name="Ink 60">
                  <a:extLst>
                    <a:ext uri="{FF2B5EF4-FFF2-40B4-BE49-F238E27FC236}">
                      <a16:creationId xmlns:a16="http://schemas.microsoft.com/office/drawing/2014/main" id="{1ECC3860-B6E2-4C36-8D62-A62885A2FF51}"/>
                    </a:ext>
                  </a:extLst>
                </p:cNvPr>
                <p:cNvPicPr/>
                <p:nvPr/>
              </p:nvPicPr>
              <p:blipFill>
                <a:blip r:embed="rId92"/>
                <a:stretch>
                  <a:fillRect/>
                </a:stretch>
              </p:blipFill>
              <p:spPr>
                <a:xfrm>
                  <a:off x="2413385" y="1989323"/>
                  <a:ext cx="315360" cy="3456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62" name="Ink 61">
                  <a:extLst>
                    <a:ext uri="{FF2B5EF4-FFF2-40B4-BE49-F238E27FC236}">
                      <a16:creationId xmlns:a16="http://schemas.microsoft.com/office/drawing/2014/main" id="{76179ED6-1FC4-47CB-9CFF-FF88C9C86A3B}"/>
                    </a:ext>
                  </a:extLst>
                </p14:cNvPr>
                <p14:cNvContentPartPr/>
                <p14:nvPr/>
              </p14:nvContentPartPr>
              <p14:xfrm>
                <a:off x="2233025" y="2003723"/>
                <a:ext cx="21240" cy="5760"/>
              </p14:xfrm>
            </p:contentPart>
          </mc:Choice>
          <mc:Fallback xmlns="">
            <p:pic>
              <p:nvPicPr>
                <p:cNvPr id="62" name="Ink 61">
                  <a:extLst>
                    <a:ext uri="{FF2B5EF4-FFF2-40B4-BE49-F238E27FC236}">
                      <a16:creationId xmlns:a16="http://schemas.microsoft.com/office/drawing/2014/main" id="{76179ED6-1FC4-47CB-9CFF-FF88C9C86A3B}"/>
                    </a:ext>
                  </a:extLst>
                </p:cNvPr>
                <p:cNvPicPr/>
                <p:nvPr/>
              </p:nvPicPr>
              <p:blipFill>
                <a:blip r:embed="rId94"/>
                <a:stretch>
                  <a:fillRect/>
                </a:stretch>
              </p:blipFill>
              <p:spPr>
                <a:xfrm>
                  <a:off x="2224385" y="1994723"/>
                  <a:ext cx="38880" cy="2340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63" name="Ink 62">
                  <a:extLst>
                    <a:ext uri="{FF2B5EF4-FFF2-40B4-BE49-F238E27FC236}">
                      <a16:creationId xmlns:a16="http://schemas.microsoft.com/office/drawing/2014/main" id="{F5EB7FAF-81A9-4209-8FE0-6F0D6DDFBD06}"/>
                    </a:ext>
                  </a:extLst>
                </p14:cNvPr>
                <p14:cNvContentPartPr/>
                <p14:nvPr/>
              </p14:nvContentPartPr>
              <p14:xfrm>
                <a:off x="1906865" y="1989683"/>
                <a:ext cx="200520" cy="11520"/>
              </p14:xfrm>
            </p:contentPart>
          </mc:Choice>
          <mc:Fallback xmlns="">
            <p:pic>
              <p:nvPicPr>
                <p:cNvPr id="63" name="Ink 62">
                  <a:extLst>
                    <a:ext uri="{FF2B5EF4-FFF2-40B4-BE49-F238E27FC236}">
                      <a16:creationId xmlns:a16="http://schemas.microsoft.com/office/drawing/2014/main" id="{F5EB7FAF-81A9-4209-8FE0-6F0D6DDFBD06}"/>
                    </a:ext>
                  </a:extLst>
                </p:cNvPr>
                <p:cNvPicPr/>
                <p:nvPr/>
              </p:nvPicPr>
              <p:blipFill>
                <a:blip r:embed="rId96"/>
                <a:stretch>
                  <a:fillRect/>
                </a:stretch>
              </p:blipFill>
              <p:spPr>
                <a:xfrm>
                  <a:off x="1898225" y="1980683"/>
                  <a:ext cx="218160" cy="2916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1024" name="Ink 1023">
                  <a:extLst>
                    <a:ext uri="{FF2B5EF4-FFF2-40B4-BE49-F238E27FC236}">
                      <a16:creationId xmlns:a16="http://schemas.microsoft.com/office/drawing/2014/main" id="{D4DF490A-3DB8-4EB7-91DD-437BE60EB771}"/>
                    </a:ext>
                  </a:extLst>
                </p14:cNvPr>
                <p14:cNvContentPartPr/>
                <p14:nvPr/>
              </p14:nvContentPartPr>
              <p14:xfrm>
                <a:off x="1794905" y="1995083"/>
                <a:ext cx="1231920" cy="1116720"/>
              </p14:xfrm>
            </p:contentPart>
          </mc:Choice>
          <mc:Fallback xmlns="">
            <p:pic>
              <p:nvPicPr>
                <p:cNvPr id="1024" name="Ink 1023">
                  <a:extLst>
                    <a:ext uri="{FF2B5EF4-FFF2-40B4-BE49-F238E27FC236}">
                      <a16:creationId xmlns:a16="http://schemas.microsoft.com/office/drawing/2014/main" id="{D4DF490A-3DB8-4EB7-91DD-437BE60EB771}"/>
                    </a:ext>
                  </a:extLst>
                </p:cNvPr>
                <p:cNvPicPr/>
                <p:nvPr/>
              </p:nvPicPr>
              <p:blipFill>
                <a:blip r:embed="rId98"/>
                <a:stretch>
                  <a:fillRect/>
                </a:stretch>
              </p:blipFill>
              <p:spPr>
                <a:xfrm>
                  <a:off x="1785905" y="1986083"/>
                  <a:ext cx="1249560" cy="113436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1025" name="Ink 1024">
                  <a:extLst>
                    <a:ext uri="{FF2B5EF4-FFF2-40B4-BE49-F238E27FC236}">
                      <a16:creationId xmlns:a16="http://schemas.microsoft.com/office/drawing/2014/main" id="{169AEB71-127E-4A7B-ACCD-3AC14E6D22A8}"/>
                    </a:ext>
                  </a:extLst>
                </p14:cNvPr>
                <p14:cNvContentPartPr/>
                <p14:nvPr/>
              </p14:nvContentPartPr>
              <p14:xfrm>
                <a:off x="2383505" y="1962323"/>
                <a:ext cx="650160" cy="1046520"/>
              </p14:xfrm>
            </p:contentPart>
          </mc:Choice>
          <mc:Fallback xmlns="">
            <p:pic>
              <p:nvPicPr>
                <p:cNvPr id="1025" name="Ink 1024">
                  <a:extLst>
                    <a:ext uri="{FF2B5EF4-FFF2-40B4-BE49-F238E27FC236}">
                      <a16:creationId xmlns:a16="http://schemas.microsoft.com/office/drawing/2014/main" id="{169AEB71-127E-4A7B-ACCD-3AC14E6D22A8}"/>
                    </a:ext>
                  </a:extLst>
                </p:cNvPr>
                <p:cNvPicPr/>
                <p:nvPr/>
              </p:nvPicPr>
              <p:blipFill>
                <a:blip r:embed="rId100"/>
                <a:stretch>
                  <a:fillRect/>
                </a:stretch>
              </p:blipFill>
              <p:spPr>
                <a:xfrm>
                  <a:off x="2374865" y="1953683"/>
                  <a:ext cx="667800" cy="106416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1029" name="Ink 1028">
                  <a:extLst>
                    <a:ext uri="{FF2B5EF4-FFF2-40B4-BE49-F238E27FC236}">
                      <a16:creationId xmlns:a16="http://schemas.microsoft.com/office/drawing/2014/main" id="{15D3254C-FEDE-46B2-AB49-CBC8E19A4750}"/>
                    </a:ext>
                  </a:extLst>
                </p14:cNvPr>
                <p14:cNvContentPartPr/>
                <p14:nvPr/>
              </p14:nvContentPartPr>
              <p14:xfrm>
                <a:off x="1936025" y="2079683"/>
                <a:ext cx="346680" cy="383040"/>
              </p14:xfrm>
            </p:contentPart>
          </mc:Choice>
          <mc:Fallback xmlns="">
            <p:pic>
              <p:nvPicPr>
                <p:cNvPr id="1029" name="Ink 1028">
                  <a:extLst>
                    <a:ext uri="{FF2B5EF4-FFF2-40B4-BE49-F238E27FC236}">
                      <a16:creationId xmlns:a16="http://schemas.microsoft.com/office/drawing/2014/main" id="{15D3254C-FEDE-46B2-AB49-CBC8E19A4750}"/>
                    </a:ext>
                  </a:extLst>
                </p:cNvPr>
                <p:cNvPicPr/>
                <p:nvPr/>
              </p:nvPicPr>
              <p:blipFill>
                <a:blip r:embed="rId102"/>
                <a:stretch>
                  <a:fillRect/>
                </a:stretch>
              </p:blipFill>
              <p:spPr>
                <a:xfrm>
                  <a:off x="1927385" y="2070683"/>
                  <a:ext cx="364320" cy="40068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1030" name="Ink 1029">
                  <a:extLst>
                    <a:ext uri="{FF2B5EF4-FFF2-40B4-BE49-F238E27FC236}">
                      <a16:creationId xmlns:a16="http://schemas.microsoft.com/office/drawing/2014/main" id="{C4A17740-DFF8-4F80-8DEC-A70F546FCFBD}"/>
                    </a:ext>
                  </a:extLst>
                </p14:cNvPr>
                <p14:cNvContentPartPr/>
                <p14:nvPr/>
              </p14:nvContentPartPr>
              <p14:xfrm>
                <a:off x="2554865" y="2075003"/>
                <a:ext cx="369720" cy="429480"/>
              </p14:xfrm>
            </p:contentPart>
          </mc:Choice>
          <mc:Fallback xmlns="">
            <p:pic>
              <p:nvPicPr>
                <p:cNvPr id="1030" name="Ink 1029">
                  <a:extLst>
                    <a:ext uri="{FF2B5EF4-FFF2-40B4-BE49-F238E27FC236}">
                      <a16:creationId xmlns:a16="http://schemas.microsoft.com/office/drawing/2014/main" id="{C4A17740-DFF8-4F80-8DEC-A70F546FCFBD}"/>
                    </a:ext>
                  </a:extLst>
                </p:cNvPr>
                <p:cNvPicPr/>
                <p:nvPr/>
              </p:nvPicPr>
              <p:blipFill>
                <a:blip r:embed="rId104"/>
                <a:stretch>
                  <a:fillRect/>
                </a:stretch>
              </p:blipFill>
              <p:spPr>
                <a:xfrm>
                  <a:off x="2545865" y="2066003"/>
                  <a:ext cx="387360" cy="44712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1031" name="Ink 1030">
                  <a:extLst>
                    <a:ext uri="{FF2B5EF4-FFF2-40B4-BE49-F238E27FC236}">
                      <a16:creationId xmlns:a16="http://schemas.microsoft.com/office/drawing/2014/main" id="{5540F655-1AA8-4493-910D-F40CB5CD79FD}"/>
                    </a:ext>
                  </a:extLst>
                </p14:cNvPr>
                <p14:cNvContentPartPr/>
                <p14:nvPr/>
              </p14:nvContentPartPr>
              <p14:xfrm>
                <a:off x="1813625" y="2717963"/>
                <a:ext cx="503640" cy="474840"/>
              </p14:xfrm>
            </p:contentPart>
          </mc:Choice>
          <mc:Fallback xmlns="">
            <p:pic>
              <p:nvPicPr>
                <p:cNvPr id="1031" name="Ink 1030">
                  <a:extLst>
                    <a:ext uri="{FF2B5EF4-FFF2-40B4-BE49-F238E27FC236}">
                      <a16:creationId xmlns:a16="http://schemas.microsoft.com/office/drawing/2014/main" id="{5540F655-1AA8-4493-910D-F40CB5CD79FD}"/>
                    </a:ext>
                  </a:extLst>
                </p:cNvPr>
                <p:cNvPicPr/>
                <p:nvPr/>
              </p:nvPicPr>
              <p:blipFill>
                <a:blip r:embed="rId106"/>
                <a:stretch>
                  <a:fillRect/>
                </a:stretch>
              </p:blipFill>
              <p:spPr>
                <a:xfrm>
                  <a:off x="1804625" y="2709323"/>
                  <a:ext cx="521280" cy="49248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1032" name="Ink 1031">
                  <a:extLst>
                    <a:ext uri="{FF2B5EF4-FFF2-40B4-BE49-F238E27FC236}">
                      <a16:creationId xmlns:a16="http://schemas.microsoft.com/office/drawing/2014/main" id="{ADCA6253-8D4C-4246-B216-CA25F779E956}"/>
                    </a:ext>
                  </a:extLst>
                </p14:cNvPr>
                <p14:cNvContentPartPr/>
                <p14:nvPr/>
              </p14:nvContentPartPr>
              <p14:xfrm>
                <a:off x="2582225" y="2698523"/>
                <a:ext cx="373680" cy="503280"/>
              </p14:xfrm>
            </p:contentPart>
          </mc:Choice>
          <mc:Fallback xmlns="">
            <p:pic>
              <p:nvPicPr>
                <p:cNvPr id="1032" name="Ink 1031">
                  <a:extLst>
                    <a:ext uri="{FF2B5EF4-FFF2-40B4-BE49-F238E27FC236}">
                      <a16:creationId xmlns:a16="http://schemas.microsoft.com/office/drawing/2014/main" id="{ADCA6253-8D4C-4246-B216-CA25F779E956}"/>
                    </a:ext>
                  </a:extLst>
                </p:cNvPr>
                <p:cNvPicPr/>
                <p:nvPr/>
              </p:nvPicPr>
              <p:blipFill>
                <a:blip r:embed="rId108"/>
                <a:stretch>
                  <a:fillRect/>
                </a:stretch>
              </p:blipFill>
              <p:spPr>
                <a:xfrm>
                  <a:off x="2573585" y="2689523"/>
                  <a:ext cx="391320" cy="52092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09">
            <p14:nvContentPartPr>
              <p14:cNvPr id="13" name="Ink 12">
                <a:extLst>
                  <a:ext uri="{FF2B5EF4-FFF2-40B4-BE49-F238E27FC236}">
                    <a16:creationId xmlns:a16="http://schemas.microsoft.com/office/drawing/2014/main" id="{56E511C0-DA93-240C-E5D9-91A16FEE7C93}"/>
                  </a:ext>
                </a:extLst>
              </p14:cNvPr>
              <p14:cNvContentPartPr/>
              <p14:nvPr/>
            </p14:nvContentPartPr>
            <p14:xfrm>
              <a:off x="881640" y="196200"/>
              <a:ext cx="10821960" cy="5810760"/>
            </p14:xfrm>
          </p:contentPart>
        </mc:Choice>
        <mc:Fallback>
          <p:pic>
            <p:nvPicPr>
              <p:cNvPr id="13" name="Ink 12">
                <a:extLst>
                  <a:ext uri="{FF2B5EF4-FFF2-40B4-BE49-F238E27FC236}">
                    <a16:creationId xmlns:a16="http://schemas.microsoft.com/office/drawing/2014/main" id="{56E511C0-DA93-240C-E5D9-91A16FEE7C93}"/>
                  </a:ext>
                </a:extLst>
              </p:cNvPr>
              <p:cNvPicPr/>
              <p:nvPr/>
            </p:nvPicPr>
            <p:blipFill>
              <a:blip r:embed="rId110"/>
              <a:stretch>
                <a:fillRect/>
              </a:stretch>
            </p:blipFill>
            <p:spPr>
              <a:xfrm>
                <a:off x="872280" y="186840"/>
                <a:ext cx="10840680" cy="5829480"/>
              </a:xfrm>
              <a:prstGeom prst="rect">
                <a:avLst/>
              </a:prstGeom>
            </p:spPr>
          </p:pic>
        </mc:Fallback>
      </mc:AlternateContent>
    </p:spTree>
    <p:extLst>
      <p:ext uri="{BB962C8B-B14F-4D97-AF65-F5344CB8AC3E}">
        <p14:creationId xmlns:p14="http://schemas.microsoft.com/office/powerpoint/2010/main" val="42806807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62354" y="441147"/>
            <a:ext cx="6490061" cy="627736"/>
          </a:xfrm>
          <a:prstGeom prst="rect">
            <a:avLst/>
          </a:prstGeom>
        </p:spPr>
        <p:txBody>
          <a:bodyPr vert="horz" wrap="square" lIns="0" tIns="12065" rIns="0" bIns="0" rtlCol="0">
            <a:spAutoFit/>
          </a:bodyPr>
          <a:lstStyle/>
          <a:p>
            <a:pPr marL="12700">
              <a:lnSpc>
                <a:spcPct val="100000"/>
              </a:lnSpc>
              <a:spcBef>
                <a:spcPts val="95"/>
              </a:spcBef>
            </a:pPr>
            <a:r>
              <a:rPr lang="en-US" sz="4000" spc="-160" dirty="0">
                <a:solidFill>
                  <a:srgbClr val="2E5496"/>
                </a:solidFill>
                <a:latin typeface="Trebuchet MS"/>
                <a:cs typeface="Trebuchet MS"/>
              </a:rPr>
              <a:t>Convolution Operation</a:t>
            </a:r>
            <a:endParaRPr sz="4000" dirty="0">
              <a:latin typeface="Trebuchet MS"/>
              <a:cs typeface="Trebuchet MS"/>
            </a:endParaRPr>
          </a:p>
        </p:txBody>
      </p:sp>
      <p:pic>
        <p:nvPicPr>
          <p:cNvPr id="5" name="Picture 4">
            <a:extLst>
              <a:ext uri="{FF2B5EF4-FFF2-40B4-BE49-F238E27FC236}">
                <a16:creationId xmlns:a16="http://schemas.microsoft.com/office/drawing/2014/main" id="{F36FBD91-0F9E-429D-BC1B-89D6ECF84770}"/>
              </a:ext>
            </a:extLst>
          </p:cNvPr>
          <p:cNvPicPr>
            <a:picLocks noChangeAspect="1"/>
          </p:cNvPicPr>
          <p:nvPr/>
        </p:nvPicPr>
        <p:blipFill rotWithShape="1">
          <a:blip r:embed="rId3"/>
          <a:srcRect l="6375" t="50000" r="31625" b="14649"/>
          <a:stretch/>
        </p:blipFill>
        <p:spPr>
          <a:xfrm>
            <a:off x="711967" y="1647735"/>
            <a:ext cx="10768066" cy="3451860"/>
          </a:xfrm>
          <a:prstGeom prst="rect">
            <a:avLst/>
          </a:prstGeom>
        </p:spPr>
      </p:pic>
      <p:sp>
        <p:nvSpPr>
          <p:cNvPr id="6" name="TextBox 5">
            <a:extLst>
              <a:ext uri="{FF2B5EF4-FFF2-40B4-BE49-F238E27FC236}">
                <a16:creationId xmlns:a16="http://schemas.microsoft.com/office/drawing/2014/main" id="{DCD669F9-CBA3-448D-9D66-877FE80C040D}"/>
              </a:ext>
            </a:extLst>
          </p:cNvPr>
          <p:cNvSpPr txBox="1"/>
          <p:nvPr/>
        </p:nvSpPr>
        <p:spPr>
          <a:xfrm>
            <a:off x="822960" y="5308857"/>
            <a:ext cx="10957559" cy="1107996"/>
          </a:xfrm>
          <a:prstGeom prst="rect">
            <a:avLst/>
          </a:prstGeom>
          <a:noFill/>
        </p:spPr>
        <p:txBody>
          <a:bodyPr wrap="square">
            <a:spAutoFit/>
          </a:bodyPr>
          <a:lstStyle/>
          <a:p>
            <a:r>
              <a:rPr lang="en-US" sz="2200" dirty="0">
                <a:latin typeface="Lato" panose="020F0502020204030203" pitchFamily="34" charset="0"/>
                <a:ea typeface="Lato" panose="020F0502020204030203" pitchFamily="34" charset="0"/>
                <a:cs typeface="Lato" panose="020F0502020204030203" pitchFamily="34" charset="0"/>
              </a:rPr>
              <a:t>The output is called a </a:t>
            </a:r>
            <a:r>
              <a:rPr lang="en-US" sz="2200" b="1" dirty="0">
                <a:latin typeface="Lato" panose="020F0502020204030203" pitchFamily="34" charset="0"/>
                <a:ea typeface="Lato" panose="020F0502020204030203" pitchFamily="34" charset="0"/>
                <a:cs typeface="Lato" panose="020F0502020204030203" pitchFamily="34" charset="0"/>
              </a:rPr>
              <a:t>feature map</a:t>
            </a:r>
            <a:r>
              <a:rPr lang="en-US" sz="2200" dirty="0">
                <a:latin typeface="Lato" panose="020F0502020204030203" pitchFamily="34" charset="0"/>
                <a:ea typeface="Lato" panose="020F0502020204030203" pitchFamily="34" charset="0"/>
                <a:cs typeface="Lato" panose="020F0502020204030203" pitchFamily="34" charset="0"/>
              </a:rPr>
              <a:t>. </a:t>
            </a:r>
          </a:p>
          <a:p>
            <a:r>
              <a:rPr lang="en-US" sz="2200" b="0" i="0" dirty="0">
                <a:solidFill>
                  <a:srgbClr val="555555"/>
                </a:solidFill>
                <a:effectLst/>
                <a:latin typeface="Lato" panose="020F0502020204030203" pitchFamily="34" charset="0"/>
                <a:ea typeface="Lato" panose="020F0502020204030203" pitchFamily="34" charset="0"/>
                <a:cs typeface="Lato" panose="020F0502020204030203" pitchFamily="34" charset="0"/>
              </a:rPr>
              <a:t>Once a feature map is created, we can pass each value in the feature map through a nonlinearity, such as a </a:t>
            </a:r>
            <a:r>
              <a:rPr lang="en-US" sz="2200" b="0" i="0" dirty="0" err="1">
                <a:solidFill>
                  <a:srgbClr val="555555"/>
                </a:solidFill>
                <a:effectLst/>
                <a:latin typeface="Lato" panose="020F0502020204030203" pitchFamily="34" charset="0"/>
                <a:ea typeface="Lato" panose="020F0502020204030203" pitchFamily="34" charset="0"/>
                <a:cs typeface="Lato" panose="020F0502020204030203" pitchFamily="34" charset="0"/>
              </a:rPr>
              <a:t>ReLU</a:t>
            </a:r>
            <a:r>
              <a:rPr lang="en-US" sz="2200" b="0" i="0" dirty="0">
                <a:solidFill>
                  <a:srgbClr val="555555"/>
                </a:solidFill>
                <a:effectLst/>
                <a:latin typeface="Lato" panose="020F0502020204030203" pitchFamily="34" charset="0"/>
                <a:ea typeface="Lato" panose="020F0502020204030203" pitchFamily="34" charset="0"/>
                <a:cs typeface="Lato" panose="020F0502020204030203" pitchFamily="34" charset="0"/>
              </a:rPr>
              <a:t>, much like we do for the outputs of a fully connected layer.</a:t>
            </a:r>
            <a:endParaRPr lang="en-IN" sz="2200" dirty="0">
              <a:latin typeface="Lato" panose="020F0502020204030203" pitchFamily="34" charset="0"/>
              <a:ea typeface="Lato" panose="020F0502020204030203" pitchFamily="34" charset="0"/>
              <a:cs typeface="Lato" panose="020F0502020204030203" pitchFamily="34" charset="0"/>
            </a:endParaRPr>
          </a:p>
        </p:txBody>
      </p:sp>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B8D39011-91C1-4784-B55E-C8A3F8244F52}"/>
                  </a:ext>
                </a:extLst>
              </p14:cNvPr>
              <p14:cNvContentPartPr/>
              <p14:nvPr/>
            </p14:nvContentPartPr>
            <p14:xfrm>
              <a:off x="7465625" y="3576923"/>
              <a:ext cx="679320" cy="23040"/>
            </p14:xfrm>
          </p:contentPart>
        </mc:Choice>
        <mc:Fallback xmlns="">
          <p:pic>
            <p:nvPicPr>
              <p:cNvPr id="3" name="Ink 2">
                <a:extLst>
                  <a:ext uri="{FF2B5EF4-FFF2-40B4-BE49-F238E27FC236}">
                    <a16:creationId xmlns:a16="http://schemas.microsoft.com/office/drawing/2014/main" id="{B8D39011-91C1-4784-B55E-C8A3F8244F52}"/>
                  </a:ext>
                </a:extLst>
              </p:cNvPr>
              <p:cNvPicPr/>
              <p:nvPr/>
            </p:nvPicPr>
            <p:blipFill>
              <a:blip r:embed="rId5"/>
              <a:stretch>
                <a:fillRect/>
              </a:stretch>
            </p:blipFill>
            <p:spPr>
              <a:xfrm>
                <a:off x="7456625" y="3567923"/>
                <a:ext cx="696960" cy="40680"/>
              </a:xfrm>
              <a:prstGeom prst="rect">
                <a:avLst/>
              </a:prstGeom>
            </p:spPr>
          </p:pic>
        </mc:Fallback>
      </mc:AlternateContent>
      <p:grpSp>
        <p:nvGrpSpPr>
          <p:cNvPr id="10" name="Group 9">
            <a:extLst>
              <a:ext uri="{FF2B5EF4-FFF2-40B4-BE49-F238E27FC236}">
                <a16:creationId xmlns:a16="http://schemas.microsoft.com/office/drawing/2014/main" id="{5DF78551-0FD9-4D19-BC02-FE5169C42F9A}"/>
              </a:ext>
            </a:extLst>
          </p:cNvPr>
          <p:cNvGrpSpPr/>
          <p:nvPr/>
        </p:nvGrpSpPr>
        <p:grpSpPr>
          <a:xfrm>
            <a:off x="8535185" y="3140963"/>
            <a:ext cx="367200" cy="227520"/>
            <a:chOff x="8535185" y="3140963"/>
            <a:chExt cx="367200" cy="227520"/>
          </a:xfrm>
        </p:grpSpPr>
        <mc:AlternateContent xmlns:mc="http://schemas.openxmlformats.org/markup-compatibility/2006" xmlns:p14="http://schemas.microsoft.com/office/powerpoint/2010/main">
          <mc:Choice Requires="p14">
            <p:contentPart p14:bwMode="auto" r:id="rId6">
              <p14:nvContentPartPr>
                <p14:cNvPr id="4" name="Ink 3">
                  <a:extLst>
                    <a:ext uri="{FF2B5EF4-FFF2-40B4-BE49-F238E27FC236}">
                      <a16:creationId xmlns:a16="http://schemas.microsoft.com/office/drawing/2014/main" id="{F117EB8D-CB7D-4068-84BE-D6F96CC09B7F}"/>
                    </a:ext>
                  </a:extLst>
                </p14:cNvPr>
                <p14:cNvContentPartPr/>
                <p14:nvPr/>
              </p14:nvContentPartPr>
              <p14:xfrm>
                <a:off x="8535185" y="3140963"/>
                <a:ext cx="126000" cy="194400"/>
              </p14:xfrm>
            </p:contentPart>
          </mc:Choice>
          <mc:Fallback xmlns="">
            <p:pic>
              <p:nvPicPr>
                <p:cNvPr id="4" name="Ink 3">
                  <a:extLst>
                    <a:ext uri="{FF2B5EF4-FFF2-40B4-BE49-F238E27FC236}">
                      <a16:creationId xmlns:a16="http://schemas.microsoft.com/office/drawing/2014/main" id="{F117EB8D-CB7D-4068-84BE-D6F96CC09B7F}"/>
                    </a:ext>
                  </a:extLst>
                </p:cNvPr>
                <p:cNvPicPr/>
                <p:nvPr/>
              </p:nvPicPr>
              <p:blipFill>
                <a:blip r:embed="rId7"/>
                <a:stretch>
                  <a:fillRect/>
                </a:stretch>
              </p:blipFill>
              <p:spPr>
                <a:xfrm>
                  <a:off x="8526545" y="3132323"/>
                  <a:ext cx="143640" cy="2120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7" name="Ink 6">
                  <a:extLst>
                    <a:ext uri="{FF2B5EF4-FFF2-40B4-BE49-F238E27FC236}">
                      <a16:creationId xmlns:a16="http://schemas.microsoft.com/office/drawing/2014/main" id="{0C4B12B7-3BA2-459D-AE7B-67E4916EEC34}"/>
                    </a:ext>
                  </a:extLst>
                </p14:cNvPr>
                <p14:cNvContentPartPr/>
                <p14:nvPr/>
              </p14:nvContentPartPr>
              <p14:xfrm>
                <a:off x="8639225" y="3194963"/>
                <a:ext cx="148680" cy="150480"/>
              </p14:xfrm>
            </p:contentPart>
          </mc:Choice>
          <mc:Fallback xmlns="">
            <p:pic>
              <p:nvPicPr>
                <p:cNvPr id="7" name="Ink 6">
                  <a:extLst>
                    <a:ext uri="{FF2B5EF4-FFF2-40B4-BE49-F238E27FC236}">
                      <a16:creationId xmlns:a16="http://schemas.microsoft.com/office/drawing/2014/main" id="{0C4B12B7-3BA2-459D-AE7B-67E4916EEC34}"/>
                    </a:ext>
                  </a:extLst>
                </p:cNvPr>
                <p:cNvPicPr/>
                <p:nvPr/>
              </p:nvPicPr>
              <p:blipFill>
                <a:blip r:embed="rId9"/>
                <a:stretch>
                  <a:fillRect/>
                </a:stretch>
              </p:blipFill>
              <p:spPr>
                <a:xfrm>
                  <a:off x="8630225" y="3185963"/>
                  <a:ext cx="166320" cy="1681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8" name="Ink 7">
                  <a:extLst>
                    <a:ext uri="{FF2B5EF4-FFF2-40B4-BE49-F238E27FC236}">
                      <a16:creationId xmlns:a16="http://schemas.microsoft.com/office/drawing/2014/main" id="{BF7BD2EE-EBC2-41F4-A275-765811120DF6}"/>
                    </a:ext>
                  </a:extLst>
                </p14:cNvPr>
                <p14:cNvContentPartPr/>
                <p14:nvPr/>
              </p14:nvContentPartPr>
              <p14:xfrm>
                <a:off x="8704385" y="3236003"/>
                <a:ext cx="78120" cy="90360"/>
              </p14:xfrm>
            </p:contentPart>
          </mc:Choice>
          <mc:Fallback xmlns="">
            <p:pic>
              <p:nvPicPr>
                <p:cNvPr id="8" name="Ink 7">
                  <a:extLst>
                    <a:ext uri="{FF2B5EF4-FFF2-40B4-BE49-F238E27FC236}">
                      <a16:creationId xmlns:a16="http://schemas.microsoft.com/office/drawing/2014/main" id="{BF7BD2EE-EBC2-41F4-A275-765811120DF6}"/>
                    </a:ext>
                  </a:extLst>
                </p:cNvPr>
                <p:cNvPicPr/>
                <p:nvPr/>
              </p:nvPicPr>
              <p:blipFill>
                <a:blip r:embed="rId11"/>
                <a:stretch>
                  <a:fillRect/>
                </a:stretch>
              </p:blipFill>
              <p:spPr>
                <a:xfrm>
                  <a:off x="8695385" y="3227363"/>
                  <a:ext cx="95760" cy="108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9" name="Ink 8">
                  <a:extLst>
                    <a:ext uri="{FF2B5EF4-FFF2-40B4-BE49-F238E27FC236}">
                      <a16:creationId xmlns:a16="http://schemas.microsoft.com/office/drawing/2014/main" id="{4F62D19B-2D25-473E-97BE-5812E15FE224}"/>
                    </a:ext>
                  </a:extLst>
                </p14:cNvPr>
                <p14:cNvContentPartPr/>
                <p14:nvPr/>
              </p14:nvContentPartPr>
              <p14:xfrm>
                <a:off x="8794745" y="3223763"/>
                <a:ext cx="107640" cy="144720"/>
              </p14:xfrm>
            </p:contentPart>
          </mc:Choice>
          <mc:Fallback xmlns="">
            <p:pic>
              <p:nvPicPr>
                <p:cNvPr id="9" name="Ink 8">
                  <a:extLst>
                    <a:ext uri="{FF2B5EF4-FFF2-40B4-BE49-F238E27FC236}">
                      <a16:creationId xmlns:a16="http://schemas.microsoft.com/office/drawing/2014/main" id="{4F62D19B-2D25-473E-97BE-5812E15FE224}"/>
                    </a:ext>
                  </a:extLst>
                </p:cNvPr>
                <p:cNvPicPr/>
                <p:nvPr/>
              </p:nvPicPr>
              <p:blipFill>
                <a:blip r:embed="rId13"/>
                <a:stretch>
                  <a:fillRect/>
                </a:stretch>
              </p:blipFill>
              <p:spPr>
                <a:xfrm>
                  <a:off x="8785745" y="3215123"/>
                  <a:ext cx="125280" cy="162360"/>
                </a:xfrm>
                <a:prstGeom prst="rect">
                  <a:avLst/>
                </a:prstGeom>
              </p:spPr>
            </p:pic>
          </mc:Fallback>
        </mc:AlternateContent>
      </p:grpSp>
      <p:grpSp>
        <p:nvGrpSpPr>
          <p:cNvPr id="23" name="Group 22">
            <a:extLst>
              <a:ext uri="{FF2B5EF4-FFF2-40B4-BE49-F238E27FC236}">
                <a16:creationId xmlns:a16="http://schemas.microsoft.com/office/drawing/2014/main" id="{3C98BF99-C3BC-4E2D-A531-C3B39B1CD4F3}"/>
              </a:ext>
            </a:extLst>
          </p:cNvPr>
          <p:cNvGrpSpPr/>
          <p:nvPr/>
        </p:nvGrpSpPr>
        <p:grpSpPr>
          <a:xfrm>
            <a:off x="11053025" y="4671683"/>
            <a:ext cx="654120" cy="480600"/>
            <a:chOff x="11053025" y="4671683"/>
            <a:chExt cx="654120" cy="480600"/>
          </a:xfrm>
        </p:grpSpPr>
        <mc:AlternateContent xmlns:mc="http://schemas.openxmlformats.org/markup-compatibility/2006" xmlns:p14="http://schemas.microsoft.com/office/powerpoint/2010/main">
          <mc:Choice Requires="p14">
            <p:contentPart p14:bwMode="auto" r:id="rId14">
              <p14:nvContentPartPr>
                <p14:cNvPr id="18" name="Ink 17">
                  <a:extLst>
                    <a:ext uri="{FF2B5EF4-FFF2-40B4-BE49-F238E27FC236}">
                      <a16:creationId xmlns:a16="http://schemas.microsoft.com/office/drawing/2014/main" id="{50778A25-3C25-4523-898F-AAE35D815160}"/>
                    </a:ext>
                  </a:extLst>
                </p14:cNvPr>
                <p14:cNvContentPartPr/>
                <p14:nvPr/>
              </p14:nvContentPartPr>
              <p14:xfrm>
                <a:off x="11053025" y="4720283"/>
                <a:ext cx="294480" cy="225000"/>
              </p14:xfrm>
            </p:contentPart>
          </mc:Choice>
          <mc:Fallback xmlns="">
            <p:pic>
              <p:nvPicPr>
                <p:cNvPr id="18" name="Ink 17">
                  <a:extLst>
                    <a:ext uri="{FF2B5EF4-FFF2-40B4-BE49-F238E27FC236}">
                      <a16:creationId xmlns:a16="http://schemas.microsoft.com/office/drawing/2014/main" id="{50778A25-3C25-4523-898F-AAE35D815160}"/>
                    </a:ext>
                  </a:extLst>
                </p:cNvPr>
                <p:cNvPicPr/>
                <p:nvPr/>
              </p:nvPicPr>
              <p:blipFill>
                <a:blip r:embed="rId15"/>
                <a:stretch>
                  <a:fillRect/>
                </a:stretch>
              </p:blipFill>
              <p:spPr>
                <a:xfrm>
                  <a:off x="11044025" y="4711283"/>
                  <a:ext cx="312120" cy="2426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9" name="Ink 18">
                  <a:extLst>
                    <a:ext uri="{FF2B5EF4-FFF2-40B4-BE49-F238E27FC236}">
                      <a16:creationId xmlns:a16="http://schemas.microsoft.com/office/drawing/2014/main" id="{88D738C0-55C7-4DBE-81FA-423154BA5E1D}"/>
                    </a:ext>
                  </a:extLst>
                </p14:cNvPr>
                <p14:cNvContentPartPr/>
                <p14:nvPr/>
              </p14:nvContentPartPr>
              <p14:xfrm>
                <a:off x="11330945" y="4802363"/>
                <a:ext cx="202680" cy="349920"/>
              </p14:xfrm>
            </p:contentPart>
          </mc:Choice>
          <mc:Fallback xmlns="">
            <p:pic>
              <p:nvPicPr>
                <p:cNvPr id="19" name="Ink 18">
                  <a:extLst>
                    <a:ext uri="{FF2B5EF4-FFF2-40B4-BE49-F238E27FC236}">
                      <a16:creationId xmlns:a16="http://schemas.microsoft.com/office/drawing/2014/main" id="{88D738C0-55C7-4DBE-81FA-423154BA5E1D}"/>
                    </a:ext>
                  </a:extLst>
                </p:cNvPr>
                <p:cNvPicPr/>
                <p:nvPr/>
              </p:nvPicPr>
              <p:blipFill>
                <a:blip r:embed="rId17"/>
                <a:stretch>
                  <a:fillRect/>
                </a:stretch>
              </p:blipFill>
              <p:spPr>
                <a:xfrm>
                  <a:off x="11321945" y="4793723"/>
                  <a:ext cx="220320" cy="3675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0" name="Ink 19">
                  <a:extLst>
                    <a:ext uri="{FF2B5EF4-FFF2-40B4-BE49-F238E27FC236}">
                      <a16:creationId xmlns:a16="http://schemas.microsoft.com/office/drawing/2014/main" id="{B1C0C7D5-A687-47C1-9C2C-CB8ED593BA00}"/>
                    </a:ext>
                  </a:extLst>
                </p14:cNvPr>
                <p14:cNvContentPartPr/>
                <p14:nvPr/>
              </p14:nvContentPartPr>
              <p14:xfrm>
                <a:off x="11506625" y="4671683"/>
                <a:ext cx="200520" cy="463320"/>
              </p14:xfrm>
            </p:contentPart>
          </mc:Choice>
          <mc:Fallback xmlns="">
            <p:pic>
              <p:nvPicPr>
                <p:cNvPr id="20" name="Ink 19">
                  <a:extLst>
                    <a:ext uri="{FF2B5EF4-FFF2-40B4-BE49-F238E27FC236}">
                      <a16:creationId xmlns:a16="http://schemas.microsoft.com/office/drawing/2014/main" id="{B1C0C7D5-A687-47C1-9C2C-CB8ED593BA00}"/>
                    </a:ext>
                  </a:extLst>
                </p:cNvPr>
                <p:cNvPicPr/>
                <p:nvPr/>
              </p:nvPicPr>
              <p:blipFill>
                <a:blip r:embed="rId19"/>
                <a:stretch>
                  <a:fillRect/>
                </a:stretch>
              </p:blipFill>
              <p:spPr>
                <a:xfrm>
                  <a:off x="11497625" y="4663043"/>
                  <a:ext cx="218160" cy="480960"/>
                </a:xfrm>
                <a:prstGeom prst="rect">
                  <a:avLst/>
                </a:prstGeom>
              </p:spPr>
            </p:pic>
          </mc:Fallback>
        </mc:AlternateContent>
      </p:grpSp>
      <p:grpSp>
        <p:nvGrpSpPr>
          <p:cNvPr id="22" name="Group 21">
            <a:extLst>
              <a:ext uri="{FF2B5EF4-FFF2-40B4-BE49-F238E27FC236}">
                <a16:creationId xmlns:a16="http://schemas.microsoft.com/office/drawing/2014/main" id="{8F8E8596-548C-41CB-ADF0-925616649D9A}"/>
              </a:ext>
            </a:extLst>
          </p:cNvPr>
          <p:cNvGrpSpPr/>
          <p:nvPr/>
        </p:nvGrpSpPr>
        <p:grpSpPr>
          <a:xfrm>
            <a:off x="9310625" y="4473683"/>
            <a:ext cx="1299240" cy="661320"/>
            <a:chOff x="9310625" y="4473683"/>
            <a:chExt cx="1299240" cy="661320"/>
          </a:xfrm>
        </p:grpSpPr>
        <mc:AlternateContent xmlns:mc="http://schemas.openxmlformats.org/markup-compatibility/2006" xmlns:p14="http://schemas.microsoft.com/office/powerpoint/2010/main">
          <mc:Choice Requires="p14">
            <p:contentPart p14:bwMode="auto" r:id="rId20">
              <p14:nvContentPartPr>
                <p14:cNvPr id="15" name="Ink 14">
                  <a:extLst>
                    <a:ext uri="{FF2B5EF4-FFF2-40B4-BE49-F238E27FC236}">
                      <a16:creationId xmlns:a16="http://schemas.microsoft.com/office/drawing/2014/main" id="{BDA2C010-36F9-4C09-86F4-E61DE8F914E4}"/>
                    </a:ext>
                  </a:extLst>
                </p14:cNvPr>
                <p14:cNvContentPartPr/>
                <p14:nvPr/>
              </p14:nvContentPartPr>
              <p14:xfrm>
                <a:off x="9575225" y="4474403"/>
                <a:ext cx="152640" cy="572400"/>
              </p14:xfrm>
            </p:contentPart>
          </mc:Choice>
          <mc:Fallback xmlns="">
            <p:pic>
              <p:nvPicPr>
                <p:cNvPr id="15" name="Ink 14">
                  <a:extLst>
                    <a:ext uri="{FF2B5EF4-FFF2-40B4-BE49-F238E27FC236}">
                      <a16:creationId xmlns:a16="http://schemas.microsoft.com/office/drawing/2014/main" id="{BDA2C010-36F9-4C09-86F4-E61DE8F914E4}"/>
                    </a:ext>
                  </a:extLst>
                </p:cNvPr>
                <p:cNvPicPr/>
                <p:nvPr/>
              </p:nvPicPr>
              <p:blipFill>
                <a:blip r:embed="rId21"/>
                <a:stretch>
                  <a:fillRect/>
                </a:stretch>
              </p:blipFill>
              <p:spPr>
                <a:xfrm>
                  <a:off x="9566585" y="4465403"/>
                  <a:ext cx="170280" cy="5900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6" name="Ink 15">
                  <a:extLst>
                    <a:ext uri="{FF2B5EF4-FFF2-40B4-BE49-F238E27FC236}">
                      <a16:creationId xmlns:a16="http://schemas.microsoft.com/office/drawing/2014/main" id="{EA82C623-09B0-4165-9B1D-368290ECFCFE}"/>
                    </a:ext>
                  </a:extLst>
                </p14:cNvPr>
                <p14:cNvContentPartPr/>
                <p14:nvPr/>
              </p14:nvContentPartPr>
              <p14:xfrm>
                <a:off x="9510065" y="4609043"/>
                <a:ext cx="1099800" cy="340200"/>
              </p14:xfrm>
            </p:contentPart>
          </mc:Choice>
          <mc:Fallback xmlns="">
            <p:pic>
              <p:nvPicPr>
                <p:cNvPr id="16" name="Ink 15">
                  <a:extLst>
                    <a:ext uri="{FF2B5EF4-FFF2-40B4-BE49-F238E27FC236}">
                      <a16:creationId xmlns:a16="http://schemas.microsoft.com/office/drawing/2014/main" id="{EA82C623-09B0-4165-9B1D-368290ECFCFE}"/>
                    </a:ext>
                  </a:extLst>
                </p:cNvPr>
                <p:cNvPicPr/>
                <p:nvPr/>
              </p:nvPicPr>
              <p:blipFill>
                <a:blip r:embed="rId23"/>
                <a:stretch>
                  <a:fillRect/>
                </a:stretch>
              </p:blipFill>
              <p:spPr>
                <a:xfrm>
                  <a:off x="9501065" y="4600403"/>
                  <a:ext cx="1117440" cy="3578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7" name="Ink 16">
                  <a:extLst>
                    <a:ext uri="{FF2B5EF4-FFF2-40B4-BE49-F238E27FC236}">
                      <a16:creationId xmlns:a16="http://schemas.microsoft.com/office/drawing/2014/main" id="{D0A0D5F0-4A89-49D5-A75A-BC796237437E}"/>
                    </a:ext>
                  </a:extLst>
                </p14:cNvPr>
                <p14:cNvContentPartPr/>
                <p14:nvPr/>
              </p14:nvContentPartPr>
              <p14:xfrm>
                <a:off x="10003265" y="4667003"/>
                <a:ext cx="230760" cy="38520"/>
              </p14:xfrm>
            </p:contentPart>
          </mc:Choice>
          <mc:Fallback xmlns="">
            <p:pic>
              <p:nvPicPr>
                <p:cNvPr id="17" name="Ink 16">
                  <a:extLst>
                    <a:ext uri="{FF2B5EF4-FFF2-40B4-BE49-F238E27FC236}">
                      <a16:creationId xmlns:a16="http://schemas.microsoft.com/office/drawing/2014/main" id="{D0A0D5F0-4A89-49D5-A75A-BC796237437E}"/>
                    </a:ext>
                  </a:extLst>
                </p:cNvPr>
                <p:cNvPicPr/>
                <p:nvPr/>
              </p:nvPicPr>
              <p:blipFill>
                <a:blip r:embed="rId25"/>
                <a:stretch>
                  <a:fillRect/>
                </a:stretch>
              </p:blipFill>
              <p:spPr>
                <a:xfrm>
                  <a:off x="9994265" y="4658363"/>
                  <a:ext cx="248400" cy="561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1" name="Ink 20">
                  <a:extLst>
                    <a:ext uri="{FF2B5EF4-FFF2-40B4-BE49-F238E27FC236}">
                      <a16:creationId xmlns:a16="http://schemas.microsoft.com/office/drawing/2014/main" id="{736317FC-498B-4A6A-8271-54044581683B}"/>
                    </a:ext>
                  </a:extLst>
                </p14:cNvPr>
                <p14:cNvContentPartPr/>
                <p14:nvPr/>
              </p14:nvContentPartPr>
              <p14:xfrm>
                <a:off x="9310625" y="4473683"/>
                <a:ext cx="379800" cy="661320"/>
              </p14:xfrm>
            </p:contentPart>
          </mc:Choice>
          <mc:Fallback xmlns="">
            <p:pic>
              <p:nvPicPr>
                <p:cNvPr id="21" name="Ink 20">
                  <a:extLst>
                    <a:ext uri="{FF2B5EF4-FFF2-40B4-BE49-F238E27FC236}">
                      <a16:creationId xmlns:a16="http://schemas.microsoft.com/office/drawing/2014/main" id="{736317FC-498B-4A6A-8271-54044581683B}"/>
                    </a:ext>
                  </a:extLst>
                </p:cNvPr>
                <p:cNvPicPr/>
                <p:nvPr/>
              </p:nvPicPr>
              <p:blipFill>
                <a:blip r:embed="rId27"/>
                <a:stretch>
                  <a:fillRect/>
                </a:stretch>
              </p:blipFill>
              <p:spPr>
                <a:xfrm>
                  <a:off x="9301985" y="4465043"/>
                  <a:ext cx="397440" cy="678960"/>
                </a:xfrm>
                <a:prstGeom prst="rect">
                  <a:avLst/>
                </a:prstGeom>
              </p:spPr>
            </p:pic>
          </mc:Fallback>
        </mc:AlternateContent>
      </p:grpSp>
      <p:grpSp>
        <p:nvGrpSpPr>
          <p:cNvPr id="26" name="Group 25">
            <a:extLst>
              <a:ext uri="{FF2B5EF4-FFF2-40B4-BE49-F238E27FC236}">
                <a16:creationId xmlns:a16="http://schemas.microsoft.com/office/drawing/2014/main" id="{AE348A63-3F19-42EE-9AD2-453B55C054F0}"/>
              </a:ext>
            </a:extLst>
          </p:cNvPr>
          <p:cNvGrpSpPr/>
          <p:nvPr/>
        </p:nvGrpSpPr>
        <p:grpSpPr>
          <a:xfrm>
            <a:off x="9894185" y="4129523"/>
            <a:ext cx="1011240" cy="27720"/>
            <a:chOff x="9894185" y="4129523"/>
            <a:chExt cx="1011240" cy="27720"/>
          </a:xfrm>
        </p:grpSpPr>
        <mc:AlternateContent xmlns:mc="http://schemas.openxmlformats.org/markup-compatibility/2006" xmlns:p14="http://schemas.microsoft.com/office/powerpoint/2010/main">
          <mc:Choice Requires="p14">
            <p:contentPart p14:bwMode="auto" r:id="rId28">
              <p14:nvContentPartPr>
                <p14:cNvPr id="24" name="Ink 23">
                  <a:extLst>
                    <a:ext uri="{FF2B5EF4-FFF2-40B4-BE49-F238E27FC236}">
                      <a16:creationId xmlns:a16="http://schemas.microsoft.com/office/drawing/2014/main" id="{52B576D3-7264-463E-86B8-ED7F04770F16}"/>
                    </a:ext>
                  </a:extLst>
                </p14:cNvPr>
                <p14:cNvContentPartPr/>
                <p14:nvPr/>
              </p14:nvContentPartPr>
              <p14:xfrm>
                <a:off x="9894185" y="4133843"/>
                <a:ext cx="1011240" cy="23040"/>
              </p14:xfrm>
            </p:contentPart>
          </mc:Choice>
          <mc:Fallback xmlns="">
            <p:pic>
              <p:nvPicPr>
                <p:cNvPr id="24" name="Ink 23">
                  <a:extLst>
                    <a:ext uri="{FF2B5EF4-FFF2-40B4-BE49-F238E27FC236}">
                      <a16:creationId xmlns:a16="http://schemas.microsoft.com/office/drawing/2014/main" id="{52B576D3-7264-463E-86B8-ED7F04770F16}"/>
                    </a:ext>
                  </a:extLst>
                </p:cNvPr>
                <p:cNvPicPr/>
                <p:nvPr/>
              </p:nvPicPr>
              <p:blipFill>
                <a:blip r:embed="rId29"/>
                <a:stretch>
                  <a:fillRect/>
                </a:stretch>
              </p:blipFill>
              <p:spPr>
                <a:xfrm>
                  <a:off x="9885545" y="4124843"/>
                  <a:ext cx="102888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5" name="Ink 24">
                  <a:extLst>
                    <a:ext uri="{FF2B5EF4-FFF2-40B4-BE49-F238E27FC236}">
                      <a16:creationId xmlns:a16="http://schemas.microsoft.com/office/drawing/2014/main" id="{29B982EC-5A2A-45C6-A818-2EC4B4689C6E}"/>
                    </a:ext>
                  </a:extLst>
                </p14:cNvPr>
                <p14:cNvContentPartPr/>
                <p14:nvPr/>
              </p14:nvContentPartPr>
              <p14:xfrm>
                <a:off x="10184345" y="4129523"/>
                <a:ext cx="655200" cy="27720"/>
              </p14:xfrm>
            </p:contentPart>
          </mc:Choice>
          <mc:Fallback xmlns="">
            <p:pic>
              <p:nvPicPr>
                <p:cNvPr id="25" name="Ink 24">
                  <a:extLst>
                    <a:ext uri="{FF2B5EF4-FFF2-40B4-BE49-F238E27FC236}">
                      <a16:creationId xmlns:a16="http://schemas.microsoft.com/office/drawing/2014/main" id="{29B982EC-5A2A-45C6-A818-2EC4B4689C6E}"/>
                    </a:ext>
                  </a:extLst>
                </p:cNvPr>
                <p:cNvPicPr/>
                <p:nvPr/>
              </p:nvPicPr>
              <p:blipFill>
                <a:blip r:embed="rId31"/>
                <a:stretch>
                  <a:fillRect/>
                </a:stretch>
              </p:blipFill>
              <p:spPr>
                <a:xfrm>
                  <a:off x="10175345" y="4120883"/>
                  <a:ext cx="672840" cy="45360"/>
                </a:xfrm>
                <a:prstGeom prst="rect">
                  <a:avLst/>
                </a:prstGeom>
              </p:spPr>
            </p:pic>
          </mc:Fallback>
        </mc:AlternateContent>
      </p:grpSp>
      <p:grpSp>
        <p:nvGrpSpPr>
          <p:cNvPr id="55" name="Group 54">
            <a:extLst>
              <a:ext uri="{FF2B5EF4-FFF2-40B4-BE49-F238E27FC236}">
                <a16:creationId xmlns:a16="http://schemas.microsoft.com/office/drawing/2014/main" id="{32DC97A5-11B1-4D25-B960-C05DEF21089B}"/>
              </a:ext>
            </a:extLst>
          </p:cNvPr>
          <p:cNvGrpSpPr/>
          <p:nvPr/>
        </p:nvGrpSpPr>
        <p:grpSpPr>
          <a:xfrm>
            <a:off x="615545" y="1807523"/>
            <a:ext cx="3013200" cy="2109600"/>
            <a:chOff x="615545" y="1807523"/>
            <a:chExt cx="3013200" cy="2109600"/>
          </a:xfrm>
        </p:grpSpPr>
        <mc:AlternateContent xmlns:mc="http://schemas.openxmlformats.org/markup-compatibility/2006" xmlns:p14="http://schemas.microsoft.com/office/powerpoint/2010/main">
          <mc:Choice Requires="p14">
            <p:contentPart p14:bwMode="auto" r:id="rId32">
              <p14:nvContentPartPr>
                <p14:cNvPr id="28" name="Ink 27">
                  <a:extLst>
                    <a:ext uri="{FF2B5EF4-FFF2-40B4-BE49-F238E27FC236}">
                      <a16:creationId xmlns:a16="http://schemas.microsoft.com/office/drawing/2014/main" id="{9C4CE5B4-F6A7-4775-AECB-C51535DBD8F7}"/>
                    </a:ext>
                  </a:extLst>
                </p14:cNvPr>
                <p14:cNvContentPartPr/>
                <p14:nvPr/>
              </p14:nvContentPartPr>
              <p14:xfrm>
                <a:off x="1337705" y="1823003"/>
                <a:ext cx="1190160" cy="1317240"/>
              </p14:xfrm>
            </p:contentPart>
          </mc:Choice>
          <mc:Fallback xmlns="">
            <p:pic>
              <p:nvPicPr>
                <p:cNvPr id="28" name="Ink 27">
                  <a:extLst>
                    <a:ext uri="{FF2B5EF4-FFF2-40B4-BE49-F238E27FC236}">
                      <a16:creationId xmlns:a16="http://schemas.microsoft.com/office/drawing/2014/main" id="{9C4CE5B4-F6A7-4775-AECB-C51535DBD8F7}"/>
                    </a:ext>
                  </a:extLst>
                </p:cNvPr>
                <p:cNvPicPr/>
                <p:nvPr/>
              </p:nvPicPr>
              <p:blipFill>
                <a:blip r:embed="rId33"/>
                <a:stretch>
                  <a:fillRect/>
                </a:stretch>
              </p:blipFill>
              <p:spPr>
                <a:xfrm>
                  <a:off x="1329065" y="1814003"/>
                  <a:ext cx="1207800" cy="133488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9" name="Ink 28">
                  <a:extLst>
                    <a:ext uri="{FF2B5EF4-FFF2-40B4-BE49-F238E27FC236}">
                      <a16:creationId xmlns:a16="http://schemas.microsoft.com/office/drawing/2014/main" id="{875085CE-F9CA-481A-9D8E-DD89969D8279}"/>
                    </a:ext>
                  </a:extLst>
                </p14:cNvPr>
                <p14:cNvContentPartPr/>
                <p14:nvPr/>
              </p14:nvContentPartPr>
              <p14:xfrm>
                <a:off x="1468745" y="1807523"/>
                <a:ext cx="1164240" cy="1283040"/>
              </p14:xfrm>
            </p:contentPart>
          </mc:Choice>
          <mc:Fallback xmlns="">
            <p:pic>
              <p:nvPicPr>
                <p:cNvPr id="29" name="Ink 28">
                  <a:extLst>
                    <a:ext uri="{FF2B5EF4-FFF2-40B4-BE49-F238E27FC236}">
                      <a16:creationId xmlns:a16="http://schemas.microsoft.com/office/drawing/2014/main" id="{875085CE-F9CA-481A-9D8E-DD89969D8279}"/>
                    </a:ext>
                  </a:extLst>
                </p:cNvPr>
                <p:cNvPicPr/>
                <p:nvPr/>
              </p:nvPicPr>
              <p:blipFill>
                <a:blip r:embed="rId35"/>
                <a:stretch>
                  <a:fillRect/>
                </a:stretch>
              </p:blipFill>
              <p:spPr>
                <a:xfrm>
                  <a:off x="1460105" y="1798883"/>
                  <a:ext cx="1181880" cy="130068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32" name="Ink 31">
                  <a:extLst>
                    <a:ext uri="{FF2B5EF4-FFF2-40B4-BE49-F238E27FC236}">
                      <a16:creationId xmlns:a16="http://schemas.microsoft.com/office/drawing/2014/main" id="{8B472C2E-F013-421D-B4C0-50018717F737}"/>
                    </a:ext>
                  </a:extLst>
                </p14:cNvPr>
                <p14:cNvContentPartPr/>
                <p14:nvPr/>
              </p14:nvContentPartPr>
              <p14:xfrm>
                <a:off x="2902625" y="1834883"/>
                <a:ext cx="75240" cy="4320"/>
              </p14:xfrm>
            </p:contentPart>
          </mc:Choice>
          <mc:Fallback xmlns="">
            <p:pic>
              <p:nvPicPr>
                <p:cNvPr id="32" name="Ink 31">
                  <a:extLst>
                    <a:ext uri="{FF2B5EF4-FFF2-40B4-BE49-F238E27FC236}">
                      <a16:creationId xmlns:a16="http://schemas.microsoft.com/office/drawing/2014/main" id="{8B472C2E-F013-421D-B4C0-50018717F737}"/>
                    </a:ext>
                  </a:extLst>
                </p:cNvPr>
                <p:cNvPicPr/>
                <p:nvPr/>
              </p:nvPicPr>
              <p:blipFill>
                <a:blip r:embed="rId37"/>
                <a:stretch>
                  <a:fillRect/>
                </a:stretch>
              </p:blipFill>
              <p:spPr>
                <a:xfrm>
                  <a:off x="2893625" y="1826243"/>
                  <a:ext cx="92880" cy="2196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33" name="Ink 32">
                  <a:extLst>
                    <a:ext uri="{FF2B5EF4-FFF2-40B4-BE49-F238E27FC236}">
                      <a16:creationId xmlns:a16="http://schemas.microsoft.com/office/drawing/2014/main" id="{C5240AF7-1410-487A-A44A-BC0F963C76F5}"/>
                    </a:ext>
                  </a:extLst>
                </p14:cNvPr>
                <p14:cNvContentPartPr/>
                <p14:nvPr/>
              </p14:nvContentPartPr>
              <p14:xfrm>
                <a:off x="2574305" y="1843523"/>
                <a:ext cx="216720" cy="10440"/>
              </p14:xfrm>
            </p:contentPart>
          </mc:Choice>
          <mc:Fallback xmlns="">
            <p:pic>
              <p:nvPicPr>
                <p:cNvPr id="33" name="Ink 32">
                  <a:extLst>
                    <a:ext uri="{FF2B5EF4-FFF2-40B4-BE49-F238E27FC236}">
                      <a16:creationId xmlns:a16="http://schemas.microsoft.com/office/drawing/2014/main" id="{C5240AF7-1410-487A-A44A-BC0F963C76F5}"/>
                    </a:ext>
                  </a:extLst>
                </p:cNvPr>
                <p:cNvPicPr/>
                <p:nvPr/>
              </p:nvPicPr>
              <p:blipFill>
                <a:blip r:embed="rId39"/>
                <a:stretch>
                  <a:fillRect/>
                </a:stretch>
              </p:blipFill>
              <p:spPr>
                <a:xfrm>
                  <a:off x="2565305" y="1834883"/>
                  <a:ext cx="23436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4" name="Ink 33">
                  <a:extLst>
                    <a:ext uri="{FF2B5EF4-FFF2-40B4-BE49-F238E27FC236}">
                      <a16:creationId xmlns:a16="http://schemas.microsoft.com/office/drawing/2014/main" id="{888F5B1F-F244-47B1-9852-D4FE14F52D93}"/>
                    </a:ext>
                  </a:extLst>
                </p14:cNvPr>
                <p14:cNvContentPartPr/>
                <p14:nvPr/>
              </p14:nvContentPartPr>
              <p14:xfrm>
                <a:off x="2212505" y="1855763"/>
                <a:ext cx="222840" cy="18360"/>
              </p14:xfrm>
            </p:contentPart>
          </mc:Choice>
          <mc:Fallback xmlns="">
            <p:pic>
              <p:nvPicPr>
                <p:cNvPr id="34" name="Ink 33">
                  <a:extLst>
                    <a:ext uri="{FF2B5EF4-FFF2-40B4-BE49-F238E27FC236}">
                      <a16:creationId xmlns:a16="http://schemas.microsoft.com/office/drawing/2014/main" id="{888F5B1F-F244-47B1-9852-D4FE14F52D93}"/>
                    </a:ext>
                  </a:extLst>
                </p:cNvPr>
                <p:cNvPicPr/>
                <p:nvPr/>
              </p:nvPicPr>
              <p:blipFill>
                <a:blip r:embed="rId41"/>
                <a:stretch>
                  <a:fillRect/>
                </a:stretch>
              </p:blipFill>
              <p:spPr>
                <a:xfrm>
                  <a:off x="2203505" y="1846763"/>
                  <a:ext cx="24048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35" name="Ink 34">
                  <a:extLst>
                    <a:ext uri="{FF2B5EF4-FFF2-40B4-BE49-F238E27FC236}">
                      <a16:creationId xmlns:a16="http://schemas.microsoft.com/office/drawing/2014/main" id="{8B3C59B4-431B-4D3A-9B8B-9DCE7FE600B3}"/>
                    </a:ext>
                  </a:extLst>
                </p14:cNvPr>
                <p14:cNvContentPartPr/>
                <p14:nvPr/>
              </p14:nvContentPartPr>
              <p14:xfrm>
                <a:off x="1858625" y="1819403"/>
                <a:ext cx="1278720" cy="1217520"/>
              </p14:xfrm>
            </p:contentPart>
          </mc:Choice>
          <mc:Fallback xmlns="">
            <p:pic>
              <p:nvPicPr>
                <p:cNvPr id="35" name="Ink 34">
                  <a:extLst>
                    <a:ext uri="{FF2B5EF4-FFF2-40B4-BE49-F238E27FC236}">
                      <a16:creationId xmlns:a16="http://schemas.microsoft.com/office/drawing/2014/main" id="{8B3C59B4-431B-4D3A-9B8B-9DCE7FE600B3}"/>
                    </a:ext>
                  </a:extLst>
                </p:cNvPr>
                <p:cNvPicPr/>
                <p:nvPr/>
              </p:nvPicPr>
              <p:blipFill>
                <a:blip r:embed="rId43"/>
                <a:stretch>
                  <a:fillRect/>
                </a:stretch>
              </p:blipFill>
              <p:spPr>
                <a:xfrm>
                  <a:off x="1849625" y="1810763"/>
                  <a:ext cx="1296360" cy="12351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8" name="Ink 37">
                  <a:extLst>
                    <a:ext uri="{FF2B5EF4-FFF2-40B4-BE49-F238E27FC236}">
                      <a16:creationId xmlns:a16="http://schemas.microsoft.com/office/drawing/2014/main" id="{A9E3B4E7-5D50-41DC-A6EC-EA96FD4FC803}"/>
                    </a:ext>
                  </a:extLst>
                </p14:cNvPr>
                <p14:cNvContentPartPr/>
                <p14:nvPr/>
              </p14:nvContentPartPr>
              <p14:xfrm>
                <a:off x="3408065" y="1877003"/>
                <a:ext cx="59760" cy="1800"/>
              </p14:xfrm>
            </p:contentPart>
          </mc:Choice>
          <mc:Fallback xmlns="">
            <p:pic>
              <p:nvPicPr>
                <p:cNvPr id="38" name="Ink 37">
                  <a:extLst>
                    <a:ext uri="{FF2B5EF4-FFF2-40B4-BE49-F238E27FC236}">
                      <a16:creationId xmlns:a16="http://schemas.microsoft.com/office/drawing/2014/main" id="{A9E3B4E7-5D50-41DC-A6EC-EA96FD4FC803}"/>
                    </a:ext>
                  </a:extLst>
                </p:cNvPr>
                <p:cNvPicPr/>
                <p:nvPr/>
              </p:nvPicPr>
              <p:blipFill>
                <a:blip r:embed="rId45"/>
                <a:stretch>
                  <a:fillRect/>
                </a:stretch>
              </p:blipFill>
              <p:spPr>
                <a:xfrm>
                  <a:off x="3399425" y="1868003"/>
                  <a:ext cx="77400" cy="1944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9" name="Ink 38">
                  <a:extLst>
                    <a:ext uri="{FF2B5EF4-FFF2-40B4-BE49-F238E27FC236}">
                      <a16:creationId xmlns:a16="http://schemas.microsoft.com/office/drawing/2014/main" id="{021AFCCE-926C-4B16-8185-83F165ACCFAE}"/>
                    </a:ext>
                  </a:extLst>
                </p14:cNvPr>
                <p14:cNvContentPartPr/>
                <p14:nvPr/>
              </p14:nvContentPartPr>
              <p14:xfrm>
                <a:off x="3086225" y="1866203"/>
                <a:ext cx="196200" cy="4320"/>
              </p14:xfrm>
            </p:contentPart>
          </mc:Choice>
          <mc:Fallback xmlns="">
            <p:pic>
              <p:nvPicPr>
                <p:cNvPr id="39" name="Ink 38">
                  <a:extLst>
                    <a:ext uri="{FF2B5EF4-FFF2-40B4-BE49-F238E27FC236}">
                      <a16:creationId xmlns:a16="http://schemas.microsoft.com/office/drawing/2014/main" id="{021AFCCE-926C-4B16-8185-83F165ACCFAE}"/>
                    </a:ext>
                  </a:extLst>
                </p:cNvPr>
                <p:cNvPicPr/>
                <p:nvPr/>
              </p:nvPicPr>
              <p:blipFill>
                <a:blip r:embed="rId47"/>
                <a:stretch>
                  <a:fillRect/>
                </a:stretch>
              </p:blipFill>
              <p:spPr>
                <a:xfrm>
                  <a:off x="3077585" y="1857563"/>
                  <a:ext cx="213840" cy="2196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40" name="Ink 39">
                  <a:extLst>
                    <a:ext uri="{FF2B5EF4-FFF2-40B4-BE49-F238E27FC236}">
                      <a16:creationId xmlns:a16="http://schemas.microsoft.com/office/drawing/2014/main" id="{CB26A8FC-368D-4E75-A5E3-3B18FEEE9D49}"/>
                    </a:ext>
                  </a:extLst>
                </p14:cNvPr>
                <p14:cNvContentPartPr/>
                <p14:nvPr/>
              </p14:nvContentPartPr>
              <p14:xfrm>
                <a:off x="2267945" y="1877723"/>
                <a:ext cx="688320" cy="391680"/>
              </p14:xfrm>
            </p:contentPart>
          </mc:Choice>
          <mc:Fallback xmlns="">
            <p:pic>
              <p:nvPicPr>
                <p:cNvPr id="40" name="Ink 39">
                  <a:extLst>
                    <a:ext uri="{FF2B5EF4-FFF2-40B4-BE49-F238E27FC236}">
                      <a16:creationId xmlns:a16="http://schemas.microsoft.com/office/drawing/2014/main" id="{CB26A8FC-368D-4E75-A5E3-3B18FEEE9D49}"/>
                    </a:ext>
                  </a:extLst>
                </p:cNvPr>
                <p:cNvPicPr/>
                <p:nvPr/>
              </p:nvPicPr>
              <p:blipFill>
                <a:blip r:embed="rId49"/>
                <a:stretch>
                  <a:fillRect/>
                </a:stretch>
              </p:blipFill>
              <p:spPr>
                <a:xfrm>
                  <a:off x="2259305" y="1868723"/>
                  <a:ext cx="705960" cy="40932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41" name="Ink 40">
                  <a:extLst>
                    <a:ext uri="{FF2B5EF4-FFF2-40B4-BE49-F238E27FC236}">
                      <a16:creationId xmlns:a16="http://schemas.microsoft.com/office/drawing/2014/main" id="{92C064DA-9501-422D-A214-71DC18FD3C99}"/>
                    </a:ext>
                  </a:extLst>
                </p14:cNvPr>
                <p14:cNvContentPartPr/>
                <p14:nvPr/>
              </p14:nvContentPartPr>
              <p14:xfrm>
                <a:off x="2258225" y="1909403"/>
                <a:ext cx="1329840" cy="1182240"/>
              </p14:xfrm>
            </p:contentPart>
          </mc:Choice>
          <mc:Fallback xmlns="">
            <p:pic>
              <p:nvPicPr>
                <p:cNvPr id="41" name="Ink 40">
                  <a:extLst>
                    <a:ext uri="{FF2B5EF4-FFF2-40B4-BE49-F238E27FC236}">
                      <a16:creationId xmlns:a16="http://schemas.microsoft.com/office/drawing/2014/main" id="{92C064DA-9501-422D-A214-71DC18FD3C99}"/>
                    </a:ext>
                  </a:extLst>
                </p:cNvPr>
                <p:cNvPicPr/>
                <p:nvPr/>
              </p:nvPicPr>
              <p:blipFill>
                <a:blip r:embed="rId51"/>
                <a:stretch>
                  <a:fillRect/>
                </a:stretch>
              </p:blipFill>
              <p:spPr>
                <a:xfrm>
                  <a:off x="2249225" y="1900403"/>
                  <a:ext cx="1347480" cy="119988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44" name="Ink 43">
                  <a:extLst>
                    <a:ext uri="{FF2B5EF4-FFF2-40B4-BE49-F238E27FC236}">
                      <a16:creationId xmlns:a16="http://schemas.microsoft.com/office/drawing/2014/main" id="{ECBF5C14-A732-4FE5-BAB1-B6DDF78C89B3}"/>
                    </a:ext>
                  </a:extLst>
                </p14:cNvPr>
                <p14:cNvContentPartPr/>
                <p14:nvPr/>
              </p14:nvContentPartPr>
              <p14:xfrm>
                <a:off x="1783745" y="2324483"/>
                <a:ext cx="287280" cy="30240"/>
              </p14:xfrm>
            </p:contentPart>
          </mc:Choice>
          <mc:Fallback xmlns="">
            <p:pic>
              <p:nvPicPr>
                <p:cNvPr id="44" name="Ink 43">
                  <a:extLst>
                    <a:ext uri="{FF2B5EF4-FFF2-40B4-BE49-F238E27FC236}">
                      <a16:creationId xmlns:a16="http://schemas.microsoft.com/office/drawing/2014/main" id="{ECBF5C14-A732-4FE5-BAB1-B6DDF78C89B3}"/>
                    </a:ext>
                  </a:extLst>
                </p:cNvPr>
                <p:cNvPicPr/>
                <p:nvPr/>
              </p:nvPicPr>
              <p:blipFill>
                <a:blip r:embed="rId53"/>
                <a:stretch>
                  <a:fillRect/>
                </a:stretch>
              </p:blipFill>
              <p:spPr>
                <a:xfrm>
                  <a:off x="1775105" y="2315483"/>
                  <a:ext cx="304920" cy="4788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45" name="Ink 44">
                  <a:extLst>
                    <a:ext uri="{FF2B5EF4-FFF2-40B4-BE49-F238E27FC236}">
                      <a16:creationId xmlns:a16="http://schemas.microsoft.com/office/drawing/2014/main" id="{FC96C57D-FF1D-4550-8F79-982F1658517B}"/>
                    </a:ext>
                  </a:extLst>
                </p14:cNvPr>
                <p14:cNvContentPartPr/>
                <p14:nvPr/>
              </p14:nvContentPartPr>
              <p14:xfrm>
                <a:off x="927665" y="2325203"/>
                <a:ext cx="1222920" cy="1283040"/>
              </p14:xfrm>
            </p:contentPart>
          </mc:Choice>
          <mc:Fallback xmlns="">
            <p:pic>
              <p:nvPicPr>
                <p:cNvPr id="45" name="Ink 44">
                  <a:extLst>
                    <a:ext uri="{FF2B5EF4-FFF2-40B4-BE49-F238E27FC236}">
                      <a16:creationId xmlns:a16="http://schemas.microsoft.com/office/drawing/2014/main" id="{FC96C57D-FF1D-4550-8F79-982F1658517B}"/>
                    </a:ext>
                  </a:extLst>
                </p:cNvPr>
                <p:cNvPicPr/>
                <p:nvPr/>
              </p:nvPicPr>
              <p:blipFill>
                <a:blip r:embed="rId55"/>
                <a:stretch>
                  <a:fillRect/>
                </a:stretch>
              </p:blipFill>
              <p:spPr>
                <a:xfrm>
                  <a:off x="918665" y="2316203"/>
                  <a:ext cx="1240560" cy="130068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47" name="Ink 46">
                  <a:extLst>
                    <a:ext uri="{FF2B5EF4-FFF2-40B4-BE49-F238E27FC236}">
                      <a16:creationId xmlns:a16="http://schemas.microsoft.com/office/drawing/2014/main" id="{C682CC75-FE78-4104-9A9C-7713113FE6EC}"/>
                    </a:ext>
                  </a:extLst>
                </p14:cNvPr>
                <p14:cNvContentPartPr/>
                <p14:nvPr/>
              </p14:nvContentPartPr>
              <p14:xfrm>
                <a:off x="1861145" y="2329163"/>
                <a:ext cx="322560" cy="1245600"/>
              </p14:xfrm>
            </p:contentPart>
          </mc:Choice>
          <mc:Fallback xmlns="">
            <p:pic>
              <p:nvPicPr>
                <p:cNvPr id="47" name="Ink 46">
                  <a:extLst>
                    <a:ext uri="{FF2B5EF4-FFF2-40B4-BE49-F238E27FC236}">
                      <a16:creationId xmlns:a16="http://schemas.microsoft.com/office/drawing/2014/main" id="{C682CC75-FE78-4104-9A9C-7713113FE6EC}"/>
                    </a:ext>
                  </a:extLst>
                </p:cNvPr>
                <p:cNvPicPr/>
                <p:nvPr/>
              </p:nvPicPr>
              <p:blipFill>
                <a:blip r:embed="rId57"/>
                <a:stretch>
                  <a:fillRect/>
                </a:stretch>
              </p:blipFill>
              <p:spPr>
                <a:xfrm>
                  <a:off x="1852145" y="2320163"/>
                  <a:ext cx="340200" cy="126324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50" name="Ink 49">
                  <a:extLst>
                    <a:ext uri="{FF2B5EF4-FFF2-40B4-BE49-F238E27FC236}">
                      <a16:creationId xmlns:a16="http://schemas.microsoft.com/office/drawing/2014/main" id="{A6536CBD-4C6A-465A-AE73-A1717D16D005}"/>
                    </a:ext>
                  </a:extLst>
                </p14:cNvPr>
                <p14:cNvContentPartPr/>
                <p14:nvPr/>
              </p14:nvContentPartPr>
              <p14:xfrm>
                <a:off x="3550625" y="2398643"/>
                <a:ext cx="78120" cy="970920"/>
              </p14:xfrm>
            </p:contentPart>
          </mc:Choice>
          <mc:Fallback xmlns="">
            <p:pic>
              <p:nvPicPr>
                <p:cNvPr id="50" name="Ink 49">
                  <a:extLst>
                    <a:ext uri="{FF2B5EF4-FFF2-40B4-BE49-F238E27FC236}">
                      <a16:creationId xmlns:a16="http://schemas.microsoft.com/office/drawing/2014/main" id="{A6536CBD-4C6A-465A-AE73-A1717D16D005}"/>
                    </a:ext>
                  </a:extLst>
                </p:cNvPr>
                <p:cNvPicPr/>
                <p:nvPr/>
              </p:nvPicPr>
              <p:blipFill>
                <a:blip r:embed="rId59"/>
                <a:stretch>
                  <a:fillRect/>
                </a:stretch>
              </p:blipFill>
              <p:spPr>
                <a:xfrm>
                  <a:off x="3541625" y="2390003"/>
                  <a:ext cx="95760" cy="98856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52" name="Ink 51">
                  <a:extLst>
                    <a:ext uri="{FF2B5EF4-FFF2-40B4-BE49-F238E27FC236}">
                      <a16:creationId xmlns:a16="http://schemas.microsoft.com/office/drawing/2014/main" id="{AC2A8EE9-956B-4EF0-9F23-18F4912E9C53}"/>
                    </a:ext>
                  </a:extLst>
                </p14:cNvPr>
                <p14:cNvContentPartPr/>
                <p14:nvPr/>
              </p14:nvContentPartPr>
              <p14:xfrm>
                <a:off x="615545" y="2758643"/>
                <a:ext cx="116640" cy="288360"/>
              </p14:xfrm>
            </p:contentPart>
          </mc:Choice>
          <mc:Fallback xmlns="">
            <p:pic>
              <p:nvPicPr>
                <p:cNvPr id="52" name="Ink 51">
                  <a:extLst>
                    <a:ext uri="{FF2B5EF4-FFF2-40B4-BE49-F238E27FC236}">
                      <a16:creationId xmlns:a16="http://schemas.microsoft.com/office/drawing/2014/main" id="{AC2A8EE9-956B-4EF0-9F23-18F4912E9C53}"/>
                    </a:ext>
                  </a:extLst>
                </p:cNvPr>
                <p:cNvPicPr/>
                <p:nvPr/>
              </p:nvPicPr>
              <p:blipFill>
                <a:blip r:embed="rId61"/>
                <a:stretch>
                  <a:fillRect/>
                </a:stretch>
              </p:blipFill>
              <p:spPr>
                <a:xfrm>
                  <a:off x="606905" y="2749643"/>
                  <a:ext cx="134280" cy="30600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53" name="Ink 52">
                  <a:extLst>
                    <a:ext uri="{FF2B5EF4-FFF2-40B4-BE49-F238E27FC236}">
                      <a16:creationId xmlns:a16="http://schemas.microsoft.com/office/drawing/2014/main" id="{329931D2-BE67-439A-AA16-3A3A55D19833}"/>
                    </a:ext>
                  </a:extLst>
                </p14:cNvPr>
                <p14:cNvContentPartPr/>
                <p14:nvPr/>
              </p14:nvContentPartPr>
              <p14:xfrm>
                <a:off x="966905" y="2739203"/>
                <a:ext cx="1055160" cy="1060560"/>
              </p14:xfrm>
            </p:contentPart>
          </mc:Choice>
          <mc:Fallback xmlns="">
            <p:pic>
              <p:nvPicPr>
                <p:cNvPr id="53" name="Ink 52">
                  <a:extLst>
                    <a:ext uri="{FF2B5EF4-FFF2-40B4-BE49-F238E27FC236}">
                      <a16:creationId xmlns:a16="http://schemas.microsoft.com/office/drawing/2014/main" id="{329931D2-BE67-439A-AA16-3A3A55D19833}"/>
                    </a:ext>
                  </a:extLst>
                </p:cNvPr>
                <p:cNvPicPr/>
                <p:nvPr/>
              </p:nvPicPr>
              <p:blipFill>
                <a:blip r:embed="rId63"/>
                <a:stretch>
                  <a:fillRect/>
                </a:stretch>
              </p:blipFill>
              <p:spPr>
                <a:xfrm>
                  <a:off x="957905" y="2730203"/>
                  <a:ext cx="1072800" cy="107820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54" name="Ink 53">
                  <a:extLst>
                    <a:ext uri="{FF2B5EF4-FFF2-40B4-BE49-F238E27FC236}">
                      <a16:creationId xmlns:a16="http://schemas.microsoft.com/office/drawing/2014/main" id="{A8CE4AD7-9385-4370-838D-239954503203}"/>
                    </a:ext>
                  </a:extLst>
                </p14:cNvPr>
                <p14:cNvContentPartPr/>
                <p14:nvPr/>
              </p14:nvContentPartPr>
              <p14:xfrm>
                <a:off x="1990745" y="2767643"/>
                <a:ext cx="303480" cy="1149480"/>
              </p14:xfrm>
            </p:contentPart>
          </mc:Choice>
          <mc:Fallback xmlns="">
            <p:pic>
              <p:nvPicPr>
                <p:cNvPr id="54" name="Ink 53">
                  <a:extLst>
                    <a:ext uri="{FF2B5EF4-FFF2-40B4-BE49-F238E27FC236}">
                      <a16:creationId xmlns:a16="http://schemas.microsoft.com/office/drawing/2014/main" id="{A8CE4AD7-9385-4370-838D-239954503203}"/>
                    </a:ext>
                  </a:extLst>
                </p:cNvPr>
                <p:cNvPicPr/>
                <p:nvPr/>
              </p:nvPicPr>
              <p:blipFill>
                <a:blip r:embed="rId65"/>
                <a:stretch>
                  <a:fillRect/>
                </a:stretch>
              </p:blipFill>
              <p:spPr>
                <a:xfrm>
                  <a:off x="1981745" y="2759003"/>
                  <a:ext cx="321120" cy="11671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6">
            <p14:nvContentPartPr>
              <p14:cNvPr id="56" name="Ink 55">
                <a:extLst>
                  <a:ext uri="{FF2B5EF4-FFF2-40B4-BE49-F238E27FC236}">
                    <a16:creationId xmlns:a16="http://schemas.microsoft.com/office/drawing/2014/main" id="{16397D2A-9C3C-4BED-BADA-CFDC5C365BD4}"/>
                  </a:ext>
                </a:extLst>
              </p14:cNvPr>
              <p14:cNvContentPartPr/>
              <p14:nvPr/>
            </p14:nvContentPartPr>
            <p14:xfrm>
              <a:off x="11405825" y="3468203"/>
              <a:ext cx="456120" cy="261000"/>
            </p14:xfrm>
          </p:contentPart>
        </mc:Choice>
        <mc:Fallback xmlns="">
          <p:pic>
            <p:nvPicPr>
              <p:cNvPr id="56" name="Ink 55">
                <a:extLst>
                  <a:ext uri="{FF2B5EF4-FFF2-40B4-BE49-F238E27FC236}">
                    <a16:creationId xmlns:a16="http://schemas.microsoft.com/office/drawing/2014/main" id="{16397D2A-9C3C-4BED-BADA-CFDC5C365BD4}"/>
                  </a:ext>
                </a:extLst>
              </p:cNvPr>
              <p:cNvPicPr/>
              <p:nvPr/>
            </p:nvPicPr>
            <p:blipFill>
              <a:blip r:embed="rId67"/>
              <a:stretch>
                <a:fillRect/>
              </a:stretch>
            </p:blipFill>
            <p:spPr>
              <a:xfrm>
                <a:off x="11397185" y="3459203"/>
                <a:ext cx="473760" cy="27864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57" name="Ink 56">
                <a:extLst>
                  <a:ext uri="{FF2B5EF4-FFF2-40B4-BE49-F238E27FC236}">
                    <a16:creationId xmlns:a16="http://schemas.microsoft.com/office/drawing/2014/main" id="{15FA6C4F-23BD-4C41-BB56-283BE7EA15EB}"/>
                  </a:ext>
                </a:extLst>
              </p14:cNvPr>
              <p14:cNvContentPartPr/>
              <p14:nvPr/>
            </p14:nvContentPartPr>
            <p14:xfrm>
              <a:off x="3739625" y="5696243"/>
              <a:ext cx="1297800" cy="78480"/>
            </p14:xfrm>
          </p:contentPart>
        </mc:Choice>
        <mc:Fallback xmlns="">
          <p:pic>
            <p:nvPicPr>
              <p:cNvPr id="57" name="Ink 56">
                <a:extLst>
                  <a:ext uri="{FF2B5EF4-FFF2-40B4-BE49-F238E27FC236}">
                    <a16:creationId xmlns:a16="http://schemas.microsoft.com/office/drawing/2014/main" id="{15FA6C4F-23BD-4C41-BB56-283BE7EA15EB}"/>
                  </a:ext>
                </a:extLst>
              </p:cNvPr>
              <p:cNvPicPr/>
              <p:nvPr/>
            </p:nvPicPr>
            <p:blipFill>
              <a:blip r:embed="rId69"/>
              <a:stretch>
                <a:fillRect/>
              </a:stretch>
            </p:blipFill>
            <p:spPr>
              <a:xfrm>
                <a:off x="3730985" y="5687243"/>
                <a:ext cx="1315440" cy="9612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108" name="Ink 107">
                <a:extLst>
                  <a:ext uri="{FF2B5EF4-FFF2-40B4-BE49-F238E27FC236}">
                    <a16:creationId xmlns:a16="http://schemas.microsoft.com/office/drawing/2014/main" id="{30189CE5-F208-4119-9F85-62C2644DA35C}"/>
                  </a:ext>
                </a:extLst>
              </p14:cNvPr>
              <p14:cNvContentPartPr/>
              <p14:nvPr/>
            </p14:nvContentPartPr>
            <p14:xfrm>
              <a:off x="3637025" y="5953643"/>
              <a:ext cx="974160" cy="584280"/>
            </p14:xfrm>
          </p:contentPart>
        </mc:Choice>
        <mc:Fallback xmlns="">
          <p:pic>
            <p:nvPicPr>
              <p:cNvPr id="108" name="Ink 107">
                <a:extLst>
                  <a:ext uri="{FF2B5EF4-FFF2-40B4-BE49-F238E27FC236}">
                    <a16:creationId xmlns:a16="http://schemas.microsoft.com/office/drawing/2014/main" id="{30189CE5-F208-4119-9F85-62C2644DA35C}"/>
                  </a:ext>
                </a:extLst>
              </p:cNvPr>
              <p:cNvPicPr/>
              <p:nvPr/>
            </p:nvPicPr>
            <p:blipFill>
              <a:blip r:embed="rId71"/>
              <a:stretch>
                <a:fillRect/>
              </a:stretch>
            </p:blipFill>
            <p:spPr>
              <a:xfrm>
                <a:off x="3628025" y="5945003"/>
                <a:ext cx="991800" cy="60192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110" name="Ink 109">
                <a:extLst>
                  <a:ext uri="{FF2B5EF4-FFF2-40B4-BE49-F238E27FC236}">
                    <a16:creationId xmlns:a16="http://schemas.microsoft.com/office/drawing/2014/main" id="{A6688352-70AA-4DDC-A68D-DD1A8E375002}"/>
                  </a:ext>
                </a:extLst>
              </p14:cNvPr>
              <p14:cNvContentPartPr/>
              <p14:nvPr/>
            </p14:nvContentPartPr>
            <p14:xfrm>
              <a:off x="9121985" y="3607523"/>
              <a:ext cx="300960" cy="323640"/>
            </p14:xfrm>
          </p:contentPart>
        </mc:Choice>
        <mc:Fallback xmlns="">
          <p:pic>
            <p:nvPicPr>
              <p:cNvPr id="110" name="Ink 109">
                <a:extLst>
                  <a:ext uri="{FF2B5EF4-FFF2-40B4-BE49-F238E27FC236}">
                    <a16:creationId xmlns:a16="http://schemas.microsoft.com/office/drawing/2014/main" id="{A6688352-70AA-4DDC-A68D-DD1A8E375002}"/>
                  </a:ext>
                </a:extLst>
              </p:cNvPr>
              <p:cNvPicPr/>
              <p:nvPr/>
            </p:nvPicPr>
            <p:blipFill>
              <a:blip r:embed="rId73"/>
              <a:stretch>
                <a:fillRect/>
              </a:stretch>
            </p:blipFill>
            <p:spPr>
              <a:xfrm>
                <a:off x="9112985" y="3598883"/>
                <a:ext cx="318600" cy="341280"/>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11" name="Ink 10">
                <a:extLst>
                  <a:ext uri="{FF2B5EF4-FFF2-40B4-BE49-F238E27FC236}">
                    <a16:creationId xmlns:a16="http://schemas.microsoft.com/office/drawing/2014/main" id="{664678C1-A004-6201-19E3-BBEEFC9DDE57}"/>
                  </a:ext>
                </a:extLst>
              </p14:cNvPr>
              <p14:cNvContentPartPr/>
              <p14:nvPr/>
            </p14:nvContentPartPr>
            <p14:xfrm>
              <a:off x="860760" y="834480"/>
              <a:ext cx="11332440" cy="5720400"/>
            </p14:xfrm>
          </p:contentPart>
        </mc:Choice>
        <mc:Fallback>
          <p:pic>
            <p:nvPicPr>
              <p:cNvPr id="11" name="Ink 10">
                <a:extLst>
                  <a:ext uri="{FF2B5EF4-FFF2-40B4-BE49-F238E27FC236}">
                    <a16:creationId xmlns:a16="http://schemas.microsoft.com/office/drawing/2014/main" id="{664678C1-A004-6201-19E3-BBEEFC9DDE57}"/>
                  </a:ext>
                </a:extLst>
              </p:cNvPr>
              <p:cNvPicPr/>
              <p:nvPr/>
            </p:nvPicPr>
            <p:blipFill>
              <a:blip r:embed="rId75"/>
              <a:stretch>
                <a:fillRect/>
              </a:stretch>
            </p:blipFill>
            <p:spPr>
              <a:xfrm>
                <a:off x="851400" y="825120"/>
                <a:ext cx="11351160" cy="5739120"/>
              </a:xfrm>
              <a:prstGeom prst="rect">
                <a:avLst/>
              </a:prstGeom>
            </p:spPr>
          </p:pic>
        </mc:Fallback>
      </mc:AlternateContent>
    </p:spTree>
    <p:extLst>
      <p:ext uri="{BB962C8B-B14F-4D97-AF65-F5344CB8AC3E}">
        <p14:creationId xmlns:p14="http://schemas.microsoft.com/office/powerpoint/2010/main" val="6882838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62354" y="441147"/>
            <a:ext cx="6490061" cy="1243289"/>
          </a:xfrm>
          <a:prstGeom prst="rect">
            <a:avLst/>
          </a:prstGeom>
        </p:spPr>
        <p:txBody>
          <a:bodyPr vert="horz" wrap="square" lIns="0" tIns="12065" rIns="0" bIns="0" rtlCol="0">
            <a:spAutoFit/>
          </a:bodyPr>
          <a:lstStyle/>
          <a:p>
            <a:pPr marL="12700">
              <a:lnSpc>
                <a:spcPct val="100000"/>
              </a:lnSpc>
              <a:spcBef>
                <a:spcPts val="95"/>
              </a:spcBef>
            </a:pPr>
            <a:r>
              <a:rPr lang="en-US" sz="4000" spc="-160" dirty="0">
                <a:solidFill>
                  <a:srgbClr val="2E5496"/>
                </a:solidFill>
                <a:latin typeface="Trebuchet MS"/>
                <a:cs typeface="Trebuchet MS"/>
              </a:rPr>
              <a:t>Convolution Operation: Example</a:t>
            </a:r>
            <a:endParaRPr sz="4000" dirty="0">
              <a:latin typeface="Trebuchet MS"/>
              <a:cs typeface="Trebuchet MS"/>
            </a:endParaRPr>
          </a:p>
        </p:txBody>
      </p:sp>
      <p:graphicFrame>
        <p:nvGraphicFramePr>
          <p:cNvPr id="4" name="object 3">
            <a:extLst>
              <a:ext uri="{FF2B5EF4-FFF2-40B4-BE49-F238E27FC236}">
                <a16:creationId xmlns:a16="http://schemas.microsoft.com/office/drawing/2014/main" id="{F7E26066-D467-40A4-B0BB-ABFFACD7DC09}"/>
              </a:ext>
            </a:extLst>
          </p:cNvPr>
          <p:cNvGraphicFramePr>
            <a:graphicFrameLocks noGrp="1"/>
          </p:cNvGraphicFramePr>
          <p:nvPr/>
        </p:nvGraphicFramePr>
        <p:xfrm>
          <a:off x="6268592" y="3155695"/>
          <a:ext cx="1280160" cy="1335530"/>
        </p:xfrm>
        <a:graphic>
          <a:graphicData uri="http://schemas.openxmlformats.org/drawingml/2006/table">
            <a:tbl>
              <a:tblPr firstRow="1" bandRow="1">
                <a:tableStyleId>{2D5ABB26-0587-4C30-8999-92F81FD0307C}</a:tableStyleId>
              </a:tblPr>
              <a:tblGrid>
                <a:gridCol w="426720">
                  <a:extLst>
                    <a:ext uri="{9D8B030D-6E8A-4147-A177-3AD203B41FA5}">
                      <a16:colId xmlns:a16="http://schemas.microsoft.com/office/drawing/2014/main" val="20000"/>
                    </a:ext>
                  </a:extLst>
                </a:gridCol>
                <a:gridCol w="426720">
                  <a:extLst>
                    <a:ext uri="{9D8B030D-6E8A-4147-A177-3AD203B41FA5}">
                      <a16:colId xmlns:a16="http://schemas.microsoft.com/office/drawing/2014/main" val="20001"/>
                    </a:ext>
                  </a:extLst>
                </a:gridCol>
                <a:gridCol w="426720">
                  <a:extLst>
                    <a:ext uri="{9D8B030D-6E8A-4147-A177-3AD203B41FA5}">
                      <a16:colId xmlns:a16="http://schemas.microsoft.com/office/drawing/2014/main" val="20002"/>
                    </a:ext>
                  </a:extLst>
                </a:gridCol>
              </a:tblGrid>
              <a:tr h="445261">
                <a:tc>
                  <a:txBody>
                    <a:bodyPr/>
                    <a:lstStyle/>
                    <a:p>
                      <a:pPr marL="92075">
                        <a:lnSpc>
                          <a:spcPct val="100000"/>
                        </a:lnSpc>
                        <a:spcBef>
                          <a:spcPts val="235"/>
                        </a:spcBef>
                      </a:pPr>
                      <a:r>
                        <a:rPr sz="2000" dirty="0">
                          <a:latin typeface="Arial"/>
                          <a:cs typeface="Arial"/>
                        </a:rPr>
                        <a:t>1</a:t>
                      </a:r>
                    </a:p>
                  </a:txBody>
                  <a:tcPr marL="0" marR="0" marT="29845" marB="0">
                    <a:lnL w="12700">
                      <a:solidFill>
                        <a:srgbClr val="000000"/>
                      </a:solidFill>
                      <a:prstDash val="solid"/>
                    </a:lnL>
                    <a:lnR w="12700">
                      <a:solidFill>
                        <a:srgbClr val="000000"/>
                      </a:solidFill>
                      <a:prstDash val="solid"/>
                    </a:lnR>
                    <a:lnT w="12700">
                      <a:solidFill>
                        <a:srgbClr val="000000"/>
                      </a:solidFill>
                      <a:prstDash val="solid"/>
                    </a:lnT>
                    <a:lnB w="19050">
                      <a:solidFill>
                        <a:srgbClr val="000000"/>
                      </a:solidFill>
                      <a:prstDash val="solid"/>
                    </a:lnB>
                  </a:tcPr>
                </a:tc>
                <a:tc>
                  <a:txBody>
                    <a:bodyPr/>
                    <a:lstStyle/>
                    <a:p>
                      <a:pPr marL="92075">
                        <a:lnSpc>
                          <a:spcPct val="100000"/>
                        </a:lnSpc>
                        <a:spcBef>
                          <a:spcPts val="235"/>
                        </a:spcBef>
                      </a:pPr>
                      <a:r>
                        <a:rPr sz="2000" dirty="0">
                          <a:latin typeface="Arial"/>
                          <a:cs typeface="Arial"/>
                        </a:rPr>
                        <a:t>0</a:t>
                      </a:r>
                    </a:p>
                  </a:txBody>
                  <a:tcPr marL="0" marR="0" marT="29845" marB="0">
                    <a:lnL w="12700">
                      <a:solidFill>
                        <a:srgbClr val="000000"/>
                      </a:solidFill>
                      <a:prstDash val="solid"/>
                    </a:lnL>
                    <a:lnR w="12700">
                      <a:solidFill>
                        <a:srgbClr val="000000"/>
                      </a:solidFill>
                      <a:prstDash val="solid"/>
                    </a:lnR>
                    <a:lnT w="12700">
                      <a:solidFill>
                        <a:srgbClr val="000000"/>
                      </a:solidFill>
                      <a:prstDash val="solid"/>
                    </a:lnT>
                    <a:lnB w="19050">
                      <a:solidFill>
                        <a:srgbClr val="000000"/>
                      </a:solidFill>
                      <a:prstDash val="solid"/>
                    </a:lnB>
                  </a:tcPr>
                </a:tc>
                <a:tc>
                  <a:txBody>
                    <a:bodyPr/>
                    <a:lstStyle/>
                    <a:p>
                      <a:pPr marL="92075">
                        <a:lnSpc>
                          <a:spcPct val="100000"/>
                        </a:lnSpc>
                        <a:spcBef>
                          <a:spcPts val="235"/>
                        </a:spcBef>
                      </a:pPr>
                      <a:r>
                        <a:rPr sz="2000" spc="-80" dirty="0">
                          <a:latin typeface="Arial"/>
                          <a:cs typeface="Arial"/>
                        </a:rPr>
                        <a:t>-1</a:t>
                      </a:r>
                      <a:endParaRPr sz="2000" dirty="0">
                        <a:latin typeface="Arial"/>
                        <a:cs typeface="Arial"/>
                      </a:endParaRPr>
                    </a:p>
                  </a:txBody>
                  <a:tcPr marL="0" marR="0" marT="29845" marB="0">
                    <a:lnL w="12700">
                      <a:solidFill>
                        <a:srgbClr val="000000"/>
                      </a:solidFill>
                      <a:prstDash val="solid"/>
                    </a:lnL>
                    <a:lnR w="12700">
                      <a:solidFill>
                        <a:srgbClr val="000000"/>
                      </a:solidFill>
                      <a:prstDash val="solid"/>
                    </a:lnR>
                    <a:lnT w="12700">
                      <a:solidFill>
                        <a:srgbClr val="000000"/>
                      </a:solidFill>
                      <a:prstDash val="solid"/>
                    </a:lnT>
                    <a:lnB w="19050">
                      <a:solidFill>
                        <a:srgbClr val="000000"/>
                      </a:solidFill>
                      <a:prstDash val="solid"/>
                    </a:lnB>
                  </a:tcPr>
                </a:tc>
                <a:extLst>
                  <a:ext uri="{0D108BD9-81ED-4DB2-BD59-A6C34878D82A}">
                    <a16:rowId xmlns:a16="http://schemas.microsoft.com/office/drawing/2014/main" val="10000"/>
                  </a:ext>
                </a:extLst>
              </a:tr>
              <a:tr h="445135">
                <a:tc>
                  <a:txBody>
                    <a:bodyPr/>
                    <a:lstStyle/>
                    <a:p>
                      <a:pPr marL="92075">
                        <a:lnSpc>
                          <a:spcPct val="100000"/>
                        </a:lnSpc>
                        <a:spcBef>
                          <a:spcPts val="235"/>
                        </a:spcBef>
                      </a:pPr>
                      <a:r>
                        <a:rPr sz="2000" dirty="0">
                          <a:latin typeface="Arial"/>
                          <a:cs typeface="Arial"/>
                        </a:rPr>
                        <a:t>1</a:t>
                      </a:r>
                    </a:p>
                  </a:txBody>
                  <a:tcPr marL="0" marR="0" marT="29845" marB="0">
                    <a:lnL w="12700">
                      <a:solidFill>
                        <a:srgbClr val="000000"/>
                      </a:solidFill>
                      <a:prstDash val="solid"/>
                    </a:lnL>
                    <a:lnR w="12700">
                      <a:solidFill>
                        <a:srgbClr val="000000"/>
                      </a:solidFill>
                      <a:prstDash val="solid"/>
                    </a:lnR>
                    <a:lnT w="19050">
                      <a:solidFill>
                        <a:srgbClr val="000000"/>
                      </a:solidFill>
                      <a:prstDash val="solid"/>
                    </a:lnT>
                    <a:lnB w="12700">
                      <a:solidFill>
                        <a:srgbClr val="000000"/>
                      </a:solidFill>
                      <a:prstDash val="solid"/>
                    </a:lnB>
                  </a:tcPr>
                </a:tc>
                <a:tc>
                  <a:txBody>
                    <a:bodyPr/>
                    <a:lstStyle/>
                    <a:p>
                      <a:pPr marL="92075">
                        <a:lnSpc>
                          <a:spcPct val="100000"/>
                        </a:lnSpc>
                        <a:spcBef>
                          <a:spcPts val="235"/>
                        </a:spcBef>
                      </a:pPr>
                      <a:r>
                        <a:rPr sz="2000" dirty="0">
                          <a:latin typeface="Arial"/>
                          <a:cs typeface="Arial"/>
                        </a:rPr>
                        <a:t>0</a:t>
                      </a:r>
                    </a:p>
                  </a:txBody>
                  <a:tcPr marL="0" marR="0" marT="29845" marB="0">
                    <a:lnL w="12700">
                      <a:solidFill>
                        <a:srgbClr val="000000"/>
                      </a:solidFill>
                      <a:prstDash val="solid"/>
                    </a:lnL>
                    <a:lnR w="12700">
                      <a:solidFill>
                        <a:srgbClr val="000000"/>
                      </a:solidFill>
                      <a:prstDash val="solid"/>
                    </a:lnR>
                    <a:lnT w="19050">
                      <a:solidFill>
                        <a:srgbClr val="000000"/>
                      </a:solidFill>
                      <a:prstDash val="solid"/>
                    </a:lnT>
                    <a:lnB w="12700">
                      <a:solidFill>
                        <a:srgbClr val="000000"/>
                      </a:solidFill>
                      <a:prstDash val="solid"/>
                    </a:lnB>
                  </a:tcPr>
                </a:tc>
                <a:tc>
                  <a:txBody>
                    <a:bodyPr/>
                    <a:lstStyle/>
                    <a:p>
                      <a:pPr marL="92075">
                        <a:lnSpc>
                          <a:spcPct val="100000"/>
                        </a:lnSpc>
                        <a:spcBef>
                          <a:spcPts val="235"/>
                        </a:spcBef>
                      </a:pPr>
                      <a:r>
                        <a:rPr sz="2000" spc="-80" dirty="0">
                          <a:latin typeface="Arial"/>
                          <a:cs typeface="Arial"/>
                        </a:rPr>
                        <a:t>-1</a:t>
                      </a:r>
                      <a:endParaRPr sz="2000" dirty="0">
                        <a:latin typeface="Arial"/>
                        <a:cs typeface="Arial"/>
                      </a:endParaRPr>
                    </a:p>
                  </a:txBody>
                  <a:tcPr marL="0" marR="0" marT="29845" marB="0">
                    <a:lnL w="12700">
                      <a:solidFill>
                        <a:srgbClr val="000000"/>
                      </a:solidFill>
                      <a:prstDash val="solid"/>
                    </a:lnL>
                    <a:lnR w="12700">
                      <a:solidFill>
                        <a:srgbClr val="000000"/>
                      </a:solidFill>
                      <a:prstDash val="solid"/>
                    </a:lnR>
                    <a:lnT w="19050">
                      <a:solidFill>
                        <a:srgbClr val="000000"/>
                      </a:solidFill>
                      <a:prstDash val="solid"/>
                    </a:lnT>
                    <a:lnB w="12700">
                      <a:solidFill>
                        <a:srgbClr val="000000"/>
                      </a:solidFill>
                      <a:prstDash val="solid"/>
                    </a:lnB>
                  </a:tcPr>
                </a:tc>
                <a:extLst>
                  <a:ext uri="{0D108BD9-81ED-4DB2-BD59-A6C34878D82A}">
                    <a16:rowId xmlns:a16="http://schemas.microsoft.com/office/drawing/2014/main" val="10001"/>
                  </a:ext>
                </a:extLst>
              </a:tr>
              <a:tr h="445134">
                <a:tc>
                  <a:txBody>
                    <a:bodyPr/>
                    <a:lstStyle/>
                    <a:p>
                      <a:pPr marL="92075">
                        <a:lnSpc>
                          <a:spcPct val="100000"/>
                        </a:lnSpc>
                        <a:spcBef>
                          <a:spcPts val="240"/>
                        </a:spcBef>
                      </a:pPr>
                      <a:r>
                        <a:rPr sz="2000" dirty="0">
                          <a:latin typeface="Arial"/>
                          <a:cs typeface="Arial"/>
                        </a:rPr>
                        <a:t>1</a:t>
                      </a:r>
                    </a:p>
                  </a:txBody>
                  <a:tcPr marL="0" marR="0" marT="3048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2075">
                        <a:lnSpc>
                          <a:spcPct val="100000"/>
                        </a:lnSpc>
                        <a:spcBef>
                          <a:spcPts val="240"/>
                        </a:spcBef>
                      </a:pPr>
                      <a:r>
                        <a:rPr sz="2000" dirty="0">
                          <a:latin typeface="Arial"/>
                          <a:cs typeface="Arial"/>
                        </a:rPr>
                        <a:t>0</a:t>
                      </a:r>
                    </a:p>
                  </a:txBody>
                  <a:tcPr marL="0" marR="0" marT="3048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2075">
                        <a:lnSpc>
                          <a:spcPct val="100000"/>
                        </a:lnSpc>
                        <a:spcBef>
                          <a:spcPts val="240"/>
                        </a:spcBef>
                      </a:pPr>
                      <a:r>
                        <a:rPr sz="2000" spc="-80" dirty="0">
                          <a:latin typeface="Arial"/>
                          <a:cs typeface="Arial"/>
                        </a:rPr>
                        <a:t>-1</a:t>
                      </a:r>
                      <a:endParaRPr sz="2000" dirty="0">
                        <a:latin typeface="Arial"/>
                        <a:cs typeface="Arial"/>
                      </a:endParaRPr>
                    </a:p>
                  </a:txBody>
                  <a:tcPr marL="0" marR="0" marT="3048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2"/>
                  </a:ext>
                </a:extLst>
              </a:tr>
            </a:tbl>
          </a:graphicData>
        </a:graphic>
      </p:graphicFrame>
      <p:sp>
        <p:nvSpPr>
          <p:cNvPr id="6" name="object 4">
            <a:extLst>
              <a:ext uri="{FF2B5EF4-FFF2-40B4-BE49-F238E27FC236}">
                <a16:creationId xmlns:a16="http://schemas.microsoft.com/office/drawing/2014/main" id="{1C6908AC-6E95-4AAF-940D-E725392D5B09}"/>
              </a:ext>
            </a:extLst>
          </p:cNvPr>
          <p:cNvSpPr txBox="1"/>
          <p:nvPr/>
        </p:nvSpPr>
        <p:spPr>
          <a:xfrm>
            <a:off x="5339333" y="3532378"/>
            <a:ext cx="321487" cy="62837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4000" b="0" i="0" u="none" strike="noStrike" kern="1200" cap="none" spc="195" normalizeH="0" baseline="0" noProof="0" dirty="0">
                <a:ln>
                  <a:noFill/>
                </a:ln>
                <a:solidFill>
                  <a:prstClr val="black"/>
                </a:solidFill>
                <a:effectLst/>
                <a:uLnTx/>
                <a:uFillTx/>
                <a:latin typeface="Arial"/>
                <a:ea typeface="+mn-ea"/>
                <a:cs typeface="Arial"/>
              </a:rPr>
              <a:t>*</a:t>
            </a:r>
            <a:endParaRPr kumimoji="0" sz="4000" b="0" i="0" u="none" strike="noStrike" kern="1200" cap="none" spc="0" normalizeH="0" baseline="0" noProof="0" dirty="0">
              <a:ln>
                <a:noFill/>
              </a:ln>
              <a:solidFill>
                <a:prstClr val="black"/>
              </a:solidFill>
              <a:effectLst/>
              <a:uLnTx/>
              <a:uFillTx/>
              <a:latin typeface="Arial"/>
              <a:ea typeface="+mn-ea"/>
              <a:cs typeface="Arial"/>
            </a:endParaRPr>
          </a:p>
        </p:txBody>
      </p:sp>
      <p:graphicFrame>
        <p:nvGraphicFramePr>
          <p:cNvPr id="7" name="object 5">
            <a:extLst>
              <a:ext uri="{FF2B5EF4-FFF2-40B4-BE49-F238E27FC236}">
                <a16:creationId xmlns:a16="http://schemas.microsoft.com/office/drawing/2014/main" id="{1F737D01-8F87-4CA6-993B-C87590DE455C}"/>
              </a:ext>
            </a:extLst>
          </p:cNvPr>
          <p:cNvGraphicFramePr>
            <a:graphicFrameLocks noGrp="1"/>
          </p:cNvGraphicFramePr>
          <p:nvPr/>
        </p:nvGraphicFramePr>
        <p:xfrm>
          <a:off x="8978265" y="2763773"/>
          <a:ext cx="2865119" cy="2072638"/>
        </p:xfrm>
        <a:graphic>
          <a:graphicData uri="http://schemas.openxmlformats.org/drawingml/2006/table">
            <a:tbl>
              <a:tblPr firstRow="1" bandRow="1">
                <a:tableStyleId>{2D5ABB26-0587-4C30-8999-92F81FD0307C}</a:tableStyleId>
              </a:tblPr>
              <a:tblGrid>
                <a:gridCol w="712470">
                  <a:extLst>
                    <a:ext uri="{9D8B030D-6E8A-4147-A177-3AD203B41FA5}">
                      <a16:colId xmlns:a16="http://schemas.microsoft.com/office/drawing/2014/main" val="20000"/>
                    </a:ext>
                  </a:extLst>
                </a:gridCol>
                <a:gridCol w="717549">
                  <a:extLst>
                    <a:ext uri="{9D8B030D-6E8A-4147-A177-3AD203B41FA5}">
                      <a16:colId xmlns:a16="http://schemas.microsoft.com/office/drawing/2014/main" val="20001"/>
                    </a:ext>
                  </a:extLst>
                </a:gridCol>
                <a:gridCol w="717550">
                  <a:extLst>
                    <a:ext uri="{9D8B030D-6E8A-4147-A177-3AD203B41FA5}">
                      <a16:colId xmlns:a16="http://schemas.microsoft.com/office/drawing/2014/main" val="20002"/>
                    </a:ext>
                  </a:extLst>
                </a:gridCol>
                <a:gridCol w="717550">
                  <a:extLst>
                    <a:ext uri="{9D8B030D-6E8A-4147-A177-3AD203B41FA5}">
                      <a16:colId xmlns:a16="http://schemas.microsoft.com/office/drawing/2014/main" val="20003"/>
                    </a:ext>
                  </a:extLst>
                </a:gridCol>
              </a:tblGrid>
              <a:tr h="518160">
                <a:tc>
                  <a:txBody>
                    <a:bodyPr/>
                    <a:lstStyle/>
                    <a:p>
                      <a:pPr marL="92075">
                        <a:lnSpc>
                          <a:spcPct val="100000"/>
                        </a:lnSpc>
                        <a:spcBef>
                          <a:spcPts val="180"/>
                        </a:spcBef>
                      </a:pPr>
                      <a:r>
                        <a:rPr sz="2800" spc="-114" dirty="0">
                          <a:latin typeface="Arial"/>
                          <a:cs typeface="Arial"/>
                        </a:rPr>
                        <a:t>-5</a:t>
                      </a:r>
                      <a:endParaRPr sz="2800" dirty="0">
                        <a:latin typeface="Arial"/>
                        <a:cs typeface="Arial"/>
                      </a:endParaRPr>
                    </a:p>
                  </a:txBody>
                  <a:tcPr marL="0" marR="0" marT="2286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6FAC46"/>
                    </a:solidFill>
                  </a:tcPr>
                </a:tc>
                <a:tc>
                  <a:txBody>
                    <a:bodyPr/>
                    <a:lstStyle/>
                    <a:p>
                      <a:pPr marL="92075">
                        <a:lnSpc>
                          <a:spcPct val="100000"/>
                        </a:lnSpc>
                        <a:spcBef>
                          <a:spcPts val="180"/>
                        </a:spcBef>
                      </a:pPr>
                      <a:r>
                        <a:rPr sz="2800" spc="-114" dirty="0">
                          <a:latin typeface="Arial"/>
                          <a:cs typeface="Arial"/>
                        </a:rPr>
                        <a:t>-4</a:t>
                      </a:r>
                      <a:endParaRPr sz="2800" dirty="0">
                        <a:latin typeface="Arial"/>
                        <a:cs typeface="Arial"/>
                      </a:endParaRPr>
                    </a:p>
                  </a:txBody>
                  <a:tcPr marL="0" marR="0" marT="2286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BF5"/>
                    </a:solidFill>
                  </a:tcPr>
                </a:tc>
                <a:tc>
                  <a:txBody>
                    <a:bodyPr/>
                    <a:lstStyle/>
                    <a:p>
                      <a:pPr marL="92710">
                        <a:lnSpc>
                          <a:spcPct val="100000"/>
                        </a:lnSpc>
                        <a:spcBef>
                          <a:spcPts val="180"/>
                        </a:spcBef>
                      </a:pPr>
                      <a:r>
                        <a:rPr sz="2800" dirty="0">
                          <a:latin typeface="Arial"/>
                          <a:cs typeface="Arial"/>
                        </a:rPr>
                        <a:t>0</a:t>
                      </a:r>
                    </a:p>
                  </a:txBody>
                  <a:tcPr marL="0" marR="0" marT="2286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BF5"/>
                    </a:solidFill>
                  </a:tcPr>
                </a:tc>
                <a:tc>
                  <a:txBody>
                    <a:bodyPr/>
                    <a:lstStyle/>
                    <a:p>
                      <a:pPr marL="92710">
                        <a:lnSpc>
                          <a:spcPct val="100000"/>
                        </a:lnSpc>
                        <a:spcBef>
                          <a:spcPts val="180"/>
                        </a:spcBef>
                      </a:pPr>
                      <a:r>
                        <a:rPr sz="2800" dirty="0">
                          <a:latin typeface="Arial"/>
                          <a:cs typeface="Arial"/>
                        </a:rPr>
                        <a:t>8</a:t>
                      </a:r>
                    </a:p>
                  </a:txBody>
                  <a:tcPr marL="0" marR="0" marT="2286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BF5"/>
                    </a:solidFill>
                  </a:tcPr>
                </a:tc>
                <a:extLst>
                  <a:ext uri="{0D108BD9-81ED-4DB2-BD59-A6C34878D82A}">
                    <a16:rowId xmlns:a16="http://schemas.microsoft.com/office/drawing/2014/main" val="10000"/>
                  </a:ext>
                </a:extLst>
              </a:tr>
              <a:tr h="518159">
                <a:tc>
                  <a:txBody>
                    <a:bodyPr/>
                    <a:lstStyle/>
                    <a:p>
                      <a:pPr>
                        <a:lnSpc>
                          <a:spcPct val="100000"/>
                        </a:lnSpc>
                      </a:pPr>
                      <a:endParaRPr sz="2400" dirty="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BF5"/>
                    </a:solidFill>
                  </a:tcPr>
                </a:tc>
                <a:tc>
                  <a:txBody>
                    <a:bodyPr/>
                    <a:lstStyle/>
                    <a:p>
                      <a:pPr>
                        <a:lnSpc>
                          <a:spcPct val="100000"/>
                        </a:lnSpc>
                      </a:pPr>
                      <a:endParaRPr sz="2400" dirty="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BF5"/>
                    </a:solidFill>
                  </a:tcPr>
                </a:tc>
                <a:tc>
                  <a:txBody>
                    <a:bodyPr/>
                    <a:lstStyle/>
                    <a:p>
                      <a:pPr>
                        <a:lnSpc>
                          <a:spcPct val="100000"/>
                        </a:lnSpc>
                      </a:pPr>
                      <a:endParaRPr sz="2400" dirty="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BF5"/>
                    </a:solidFill>
                  </a:tcPr>
                </a:tc>
                <a:tc>
                  <a:txBody>
                    <a:bodyPr/>
                    <a:lstStyle/>
                    <a:p>
                      <a:pPr>
                        <a:lnSpc>
                          <a:spcPct val="100000"/>
                        </a:lnSpc>
                      </a:pPr>
                      <a:endParaRPr sz="2400" dirty="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BF5"/>
                    </a:solidFill>
                  </a:tcPr>
                </a:tc>
                <a:extLst>
                  <a:ext uri="{0D108BD9-81ED-4DB2-BD59-A6C34878D82A}">
                    <a16:rowId xmlns:a16="http://schemas.microsoft.com/office/drawing/2014/main" val="10001"/>
                  </a:ext>
                </a:extLst>
              </a:tr>
              <a:tr h="518160">
                <a:tc>
                  <a:txBody>
                    <a:bodyPr/>
                    <a:lstStyle/>
                    <a:p>
                      <a:pPr>
                        <a:lnSpc>
                          <a:spcPct val="100000"/>
                        </a:lnSpc>
                      </a:pPr>
                      <a:endParaRPr sz="2400" dirty="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BF5"/>
                    </a:solidFill>
                  </a:tcPr>
                </a:tc>
                <a:tc>
                  <a:txBody>
                    <a:bodyPr/>
                    <a:lstStyle/>
                    <a:p>
                      <a:pPr>
                        <a:lnSpc>
                          <a:spcPct val="100000"/>
                        </a:lnSpc>
                      </a:pPr>
                      <a:endParaRPr sz="2400" dirty="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BF5"/>
                    </a:solidFill>
                  </a:tcPr>
                </a:tc>
                <a:tc>
                  <a:txBody>
                    <a:bodyPr/>
                    <a:lstStyle/>
                    <a:p>
                      <a:pPr>
                        <a:lnSpc>
                          <a:spcPct val="100000"/>
                        </a:lnSpc>
                      </a:pPr>
                      <a:endParaRPr sz="2400" dirty="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BF5"/>
                    </a:solidFill>
                  </a:tcPr>
                </a:tc>
                <a:tc>
                  <a:txBody>
                    <a:bodyPr/>
                    <a:lstStyle/>
                    <a:p>
                      <a:pPr>
                        <a:lnSpc>
                          <a:spcPct val="100000"/>
                        </a:lnSpc>
                      </a:pPr>
                      <a:endParaRPr sz="2400" dirty="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BF5"/>
                    </a:solidFill>
                  </a:tcPr>
                </a:tc>
                <a:extLst>
                  <a:ext uri="{0D108BD9-81ED-4DB2-BD59-A6C34878D82A}">
                    <a16:rowId xmlns:a16="http://schemas.microsoft.com/office/drawing/2014/main" val="10002"/>
                  </a:ext>
                </a:extLst>
              </a:tr>
              <a:tr h="518159">
                <a:tc>
                  <a:txBody>
                    <a:bodyPr/>
                    <a:lstStyle/>
                    <a:p>
                      <a:pPr>
                        <a:lnSpc>
                          <a:spcPct val="100000"/>
                        </a:lnSpc>
                      </a:pPr>
                      <a:endParaRPr sz="2400" dirty="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BF5"/>
                    </a:solidFill>
                  </a:tcPr>
                </a:tc>
                <a:tc>
                  <a:txBody>
                    <a:bodyPr/>
                    <a:lstStyle/>
                    <a:p>
                      <a:pPr>
                        <a:lnSpc>
                          <a:spcPct val="100000"/>
                        </a:lnSpc>
                      </a:pPr>
                      <a:endParaRPr sz="2400" dirty="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BF5"/>
                    </a:solidFill>
                  </a:tcPr>
                </a:tc>
                <a:tc>
                  <a:txBody>
                    <a:bodyPr/>
                    <a:lstStyle/>
                    <a:p>
                      <a:pPr>
                        <a:lnSpc>
                          <a:spcPct val="100000"/>
                        </a:lnSpc>
                      </a:pPr>
                      <a:endParaRPr sz="2400" dirty="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BF5"/>
                    </a:solidFill>
                  </a:tcPr>
                </a:tc>
                <a:tc>
                  <a:txBody>
                    <a:bodyPr/>
                    <a:lstStyle/>
                    <a:p>
                      <a:pPr>
                        <a:lnSpc>
                          <a:spcPct val="100000"/>
                        </a:lnSpc>
                      </a:pPr>
                      <a:endParaRPr sz="2400" dirty="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BF5"/>
                    </a:solidFill>
                  </a:tcPr>
                </a:tc>
                <a:extLst>
                  <a:ext uri="{0D108BD9-81ED-4DB2-BD59-A6C34878D82A}">
                    <a16:rowId xmlns:a16="http://schemas.microsoft.com/office/drawing/2014/main" val="10003"/>
                  </a:ext>
                </a:extLst>
              </a:tr>
            </a:tbl>
          </a:graphicData>
        </a:graphic>
      </p:graphicFrame>
      <p:sp>
        <p:nvSpPr>
          <p:cNvPr id="8" name="object 6">
            <a:extLst>
              <a:ext uri="{FF2B5EF4-FFF2-40B4-BE49-F238E27FC236}">
                <a16:creationId xmlns:a16="http://schemas.microsoft.com/office/drawing/2014/main" id="{38DB6E6B-03D1-4E95-8C20-BCD30A1DD456}"/>
              </a:ext>
            </a:extLst>
          </p:cNvPr>
          <p:cNvSpPr txBox="1"/>
          <p:nvPr/>
        </p:nvSpPr>
        <p:spPr>
          <a:xfrm>
            <a:off x="8552180" y="3297428"/>
            <a:ext cx="139700" cy="29972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800" b="0" i="0" u="none" strike="noStrike" kern="1200" cap="none" spc="-155" normalizeH="0" baseline="0" noProof="0" dirty="0">
                <a:ln>
                  <a:noFill/>
                </a:ln>
                <a:solidFill>
                  <a:prstClr val="black"/>
                </a:solidFill>
                <a:effectLst/>
                <a:uLnTx/>
                <a:uFillTx/>
                <a:latin typeface="Arial"/>
                <a:ea typeface="+mn-ea"/>
                <a:cs typeface="Arial"/>
              </a:rPr>
              <a:t>=</a:t>
            </a:r>
            <a:endParaRPr kumimoji="0" sz="1800" b="0" i="0" u="none" strike="noStrike" kern="1200" cap="none" spc="0" normalizeH="0" baseline="0" noProof="0" dirty="0">
              <a:ln>
                <a:noFill/>
              </a:ln>
              <a:solidFill>
                <a:prstClr val="black"/>
              </a:solidFill>
              <a:effectLst/>
              <a:uLnTx/>
              <a:uFillTx/>
              <a:latin typeface="Arial"/>
              <a:ea typeface="+mn-ea"/>
              <a:cs typeface="Arial"/>
            </a:endParaRPr>
          </a:p>
        </p:txBody>
      </p:sp>
      <p:sp>
        <p:nvSpPr>
          <p:cNvPr id="9" name="object 7">
            <a:extLst>
              <a:ext uri="{FF2B5EF4-FFF2-40B4-BE49-F238E27FC236}">
                <a16:creationId xmlns:a16="http://schemas.microsoft.com/office/drawing/2014/main" id="{C6CB6327-E5AD-4C0C-B430-9C9112E7C6C3}"/>
              </a:ext>
            </a:extLst>
          </p:cNvPr>
          <p:cNvSpPr txBox="1"/>
          <p:nvPr/>
        </p:nvSpPr>
        <p:spPr>
          <a:xfrm>
            <a:off x="5339332" y="1709073"/>
            <a:ext cx="3212848" cy="381515"/>
          </a:xfrm>
          <a:prstGeom prst="rect">
            <a:avLst/>
          </a:prstGeom>
        </p:spPr>
        <p:txBody>
          <a:bodyPr vert="horz" wrap="square" lIns="0" tIns="12065" rIns="0" bIns="0" rtlCol="0">
            <a:spAutoFit/>
          </a:bodyPr>
          <a:lstStyle/>
          <a:p>
            <a:pPr marL="12700" marR="0" lvl="0" indent="0" algn="l" defTabSz="914400" rtl="0" eaLnBrk="1" fontAlgn="auto" latinLnBrk="0" hangingPunct="1">
              <a:lnSpc>
                <a:spcPct val="100000"/>
              </a:lnSpc>
              <a:spcBef>
                <a:spcPts val="95"/>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alibri Light" panose="020F0302020204030204" pitchFamily="34" charset="0"/>
                <a:cs typeface="Calibri Light" panose="020F0302020204030204" pitchFamily="34" charset="0"/>
              </a:rPr>
              <a:t> convolution (dot product)</a:t>
            </a:r>
            <a:endParaRPr kumimoji="0" sz="2400" b="1" i="0" u="none" strike="noStrike" kern="1200" cap="none" spc="0" normalizeH="0" baseline="0" noProof="0" dirty="0">
              <a:ln>
                <a:noFill/>
              </a:ln>
              <a:solidFill>
                <a:prstClr val="black"/>
              </a:solidFill>
              <a:effectLst/>
              <a:uLnTx/>
              <a:uFillTx/>
              <a:latin typeface="Calibri Light" panose="020F0302020204030204" pitchFamily="34" charset="0"/>
              <a:cs typeface="Calibri Light" panose="020F0302020204030204" pitchFamily="34" charset="0"/>
            </a:endParaRPr>
          </a:p>
        </p:txBody>
      </p:sp>
      <p:graphicFrame>
        <p:nvGraphicFramePr>
          <p:cNvPr id="10" name="object 8">
            <a:extLst>
              <a:ext uri="{FF2B5EF4-FFF2-40B4-BE49-F238E27FC236}">
                <a16:creationId xmlns:a16="http://schemas.microsoft.com/office/drawing/2014/main" id="{5B4678F4-CD2E-430F-B516-D3AD980C498C}"/>
              </a:ext>
            </a:extLst>
          </p:cNvPr>
          <p:cNvGraphicFramePr>
            <a:graphicFrameLocks noGrp="1"/>
          </p:cNvGraphicFramePr>
          <p:nvPr/>
        </p:nvGraphicFramePr>
        <p:xfrm>
          <a:off x="910259" y="2051939"/>
          <a:ext cx="3752850" cy="3179443"/>
        </p:xfrm>
        <a:graphic>
          <a:graphicData uri="http://schemas.openxmlformats.org/drawingml/2006/table">
            <a:tbl>
              <a:tblPr firstRow="1" bandRow="1">
                <a:tableStyleId>{2D5ABB26-0587-4C30-8999-92F81FD0307C}</a:tableStyleId>
              </a:tblPr>
              <a:tblGrid>
                <a:gridCol w="625475">
                  <a:extLst>
                    <a:ext uri="{9D8B030D-6E8A-4147-A177-3AD203B41FA5}">
                      <a16:colId xmlns:a16="http://schemas.microsoft.com/office/drawing/2014/main" val="20000"/>
                    </a:ext>
                  </a:extLst>
                </a:gridCol>
                <a:gridCol w="625475">
                  <a:extLst>
                    <a:ext uri="{9D8B030D-6E8A-4147-A177-3AD203B41FA5}">
                      <a16:colId xmlns:a16="http://schemas.microsoft.com/office/drawing/2014/main" val="20001"/>
                    </a:ext>
                  </a:extLst>
                </a:gridCol>
                <a:gridCol w="625475">
                  <a:extLst>
                    <a:ext uri="{9D8B030D-6E8A-4147-A177-3AD203B41FA5}">
                      <a16:colId xmlns:a16="http://schemas.microsoft.com/office/drawing/2014/main" val="20002"/>
                    </a:ext>
                  </a:extLst>
                </a:gridCol>
                <a:gridCol w="625475">
                  <a:extLst>
                    <a:ext uri="{9D8B030D-6E8A-4147-A177-3AD203B41FA5}">
                      <a16:colId xmlns:a16="http://schemas.microsoft.com/office/drawing/2014/main" val="20003"/>
                    </a:ext>
                  </a:extLst>
                </a:gridCol>
                <a:gridCol w="625475">
                  <a:extLst>
                    <a:ext uri="{9D8B030D-6E8A-4147-A177-3AD203B41FA5}">
                      <a16:colId xmlns:a16="http://schemas.microsoft.com/office/drawing/2014/main" val="20004"/>
                    </a:ext>
                  </a:extLst>
                </a:gridCol>
                <a:gridCol w="625475">
                  <a:extLst>
                    <a:ext uri="{9D8B030D-6E8A-4147-A177-3AD203B41FA5}">
                      <a16:colId xmlns:a16="http://schemas.microsoft.com/office/drawing/2014/main" val="20005"/>
                    </a:ext>
                  </a:extLst>
                </a:gridCol>
              </a:tblGrid>
              <a:tr h="529844">
                <a:tc>
                  <a:txBody>
                    <a:bodyPr/>
                    <a:lstStyle/>
                    <a:p>
                      <a:pPr marL="91440">
                        <a:lnSpc>
                          <a:spcPts val="2035"/>
                        </a:lnSpc>
                        <a:spcBef>
                          <a:spcPts val="244"/>
                        </a:spcBef>
                      </a:pPr>
                      <a:r>
                        <a:rPr sz="1800" dirty="0">
                          <a:latin typeface="Arial"/>
                          <a:cs typeface="Arial"/>
                        </a:rPr>
                        <a:t>3</a:t>
                      </a:r>
                    </a:p>
                    <a:p>
                      <a:pPr marR="58419" algn="r">
                        <a:lnSpc>
                          <a:spcPts val="1555"/>
                        </a:lnSpc>
                      </a:pPr>
                      <a:r>
                        <a:rPr sz="1400" dirty="0">
                          <a:latin typeface="Arial"/>
                          <a:cs typeface="Arial"/>
                        </a:rPr>
                        <a:t>1</a:t>
                      </a:r>
                    </a:p>
                  </a:txBody>
                  <a:tcPr marL="0" marR="0" marT="3111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C7C30"/>
                    </a:solidFill>
                  </a:tcPr>
                </a:tc>
                <a:tc>
                  <a:txBody>
                    <a:bodyPr/>
                    <a:lstStyle/>
                    <a:p>
                      <a:pPr marL="91440">
                        <a:lnSpc>
                          <a:spcPts val="2035"/>
                        </a:lnSpc>
                        <a:spcBef>
                          <a:spcPts val="244"/>
                        </a:spcBef>
                      </a:pPr>
                      <a:r>
                        <a:rPr sz="1800" dirty="0">
                          <a:latin typeface="Arial"/>
                          <a:cs typeface="Arial"/>
                        </a:rPr>
                        <a:t>0</a:t>
                      </a:r>
                    </a:p>
                    <a:p>
                      <a:pPr marR="74930" algn="r">
                        <a:lnSpc>
                          <a:spcPts val="1555"/>
                        </a:lnSpc>
                      </a:pPr>
                      <a:r>
                        <a:rPr sz="1400" dirty="0">
                          <a:latin typeface="Arial"/>
                          <a:cs typeface="Arial"/>
                        </a:rPr>
                        <a:t>0</a:t>
                      </a:r>
                    </a:p>
                  </a:txBody>
                  <a:tcPr marL="0" marR="0" marT="3111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C7C30"/>
                    </a:solidFill>
                  </a:tcPr>
                </a:tc>
                <a:tc>
                  <a:txBody>
                    <a:bodyPr/>
                    <a:lstStyle/>
                    <a:p>
                      <a:pPr marL="91440">
                        <a:lnSpc>
                          <a:spcPts val="2035"/>
                        </a:lnSpc>
                        <a:spcBef>
                          <a:spcPts val="244"/>
                        </a:spcBef>
                      </a:pPr>
                      <a:r>
                        <a:rPr sz="1800" dirty="0">
                          <a:latin typeface="Arial"/>
                          <a:cs typeface="Arial"/>
                        </a:rPr>
                        <a:t>1</a:t>
                      </a:r>
                    </a:p>
                    <a:p>
                      <a:pPr marR="11430" algn="r">
                        <a:lnSpc>
                          <a:spcPts val="1555"/>
                        </a:lnSpc>
                      </a:pPr>
                      <a:r>
                        <a:rPr sz="1400" dirty="0">
                          <a:latin typeface="Arial"/>
                          <a:cs typeface="Arial"/>
                        </a:rPr>
                        <a:t>-1</a:t>
                      </a:r>
                    </a:p>
                  </a:txBody>
                  <a:tcPr marL="0" marR="0" marT="3111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C7C30"/>
                    </a:solidFill>
                  </a:tcPr>
                </a:tc>
                <a:tc>
                  <a:txBody>
                    <a:bodyPr/>
                    <a:lstStyle/>
                    <a:p>
                      <a:pPr marL="91440">
                        <a:lnSpc>
                          <a:spcPct val="100000"/>
                        </a:lnSpc>
                        <a:spcBef>
                          <a:spcPts val="244"/>
                        </a:spcBef>
                      </a:pPr>
                      <a:r>
                        <a:rPr sz="1800" dirty="0">
                          <a:latin typeface="Arial"/>
                          <a:cs typeface="Arial"/>
                        </a:rPr>
                        <a:t>2</a:t>
                      </a:r>
                    </a:p>
                  </a:txBody>
                  <a:tcPr marL="0" marR="0" marT="3111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1440">
                        <a:lnSpc>
                          <a:spcPct val="100000"/>
                        </a:lnSpc>
                        <a:spcBef>
                          <a:spcPts val="244"/>
                        </a:spcBef>
                      </a:pPr>
                      <a:r>
                        <a:rPr sz="1800" dirty="0">
                          <a:latin typeface="Arial"/>
                          <a:cs typeface="Arial"/>
                        </a:rPr>
                        <a:t>7</a:t>
                      </a:r>
                    </a:p>
                  </a:txBody>
                  <a:tcPr marL="0" marR="0" marT="3111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2075">
                        <a:lnSpc>
                          <a:spcPct val="100000"/>
                        </a:lnSpc>
                        <a:spcBef>
                          <a:spcPts val="244"/>
                        </a:spcBef>
                      </a:pPr>
                      <a:r>
                        <a:rPr sz="1800" dirty="0">
                          <a:latin typeface="Arial"/>
                          <a:cs typeface="Arial"/>
                        </a:rPr>
                        <a:t>4</a:t>
                      </a:r>
                    </a:p>
                  </a:txBody>
                  <a:tcPr marL="0" marR="0" marT="3111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0"/>
                  </a:ext>
                </a:extLst>
              </a:tr>
              <a:tr h="529970">
                <a:tc>
                  <a:txBody>
                    <a:bodyPr/>
                    <a:lstStyle/>
                    <a:p>
                      <a:pPr marL="91440">
                        <a:lnSpc>
                          <a:spcPts val="2070"/>
                        </a:lnSpc>
                        <a:spcBef>
                          <a:spcPts val="245"/>
                        </a:spcBef>
                      </a:pPr>
                      <a:r>
                        <a:rPr sz="1800" dirty="0">
                          <a:latin typeface="Arial"/>
                          <a:cs typeface="Arial"/>
                        </a:rPr>
                        <a:t>1</a:t>
                      </a:r>
                    </a:p>
                    <a:p>
                      <a:pPr marR="58419" algn="r">
                        <a:lnSpc>
                          <a:spcPts val="1590"/>
                        </a:lnSpc>
                      </a:pPr>
                      <a:r>
                        <a:rPr sz="1400" dirty="0">
                          <a:latin typeface="Arial"/>
                          <a:cs typeface="Arial"/>
                        </a:rPr>
                        <a:t>1</a:t>
                      </a:r>
                    </a:p>
                  </a:txBody>
                  <a:tcPr marL="0" marR="0" marT="3111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C7C30"/>
                    </a:solidFill>
                  </a:tcPr>
                </a:tc>
                <a:tc>
                  <a:txBody>
                    <a:bodyPr/>
                    <a:lstStyle/>
                    <a:p>
                      <a:pPr marL="91440">
                        <a:lnSpc>
                          <a:spcPts val="2070"/>
                        </a:lnSpc>
                        <a:spcBef>
                          <a:spcPts val="245"/>
                        </a:spcBef>
                      </a:pPr>
                      <a:r>
                        <a:rPr sz="1800" dirty="0">
                          <a:latin typeface="Arial"/>
                          <a:cs typeface="Arial"/>
                        </a:rPr>
                        <a:t>5</a:t>
                      </a:r>
                    </a:p>
                    <a:p>
                      <a:pPr marR="74930" algn="r">
                        <a:lnSpc>
                          <a:spcPts val="1590"/>
                        </a:lnSpc>
                      </a:pPr>
                      <a:r>
                        <a:rPr sz="1400" dirty="0">
                          <a:latin typeface="Arial"/>
                          <a:cs typeface="Arial"/>
                        </a:rPr>
                        <a:t>0</a:t>
                      </a:r>
                    </a:p>
                  </a:txBody>
                  <a:tcPr marL="0" marR="0" marT="3111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C7C30"/>
                    </a:solidFill>
                  </a:tcPr>
                </a:tc>
                <a:tc>
                  <a:txBody>
                    <a:bodyPr/>
                    <a:lstStyle/>
                    <a:p>
                      <a:pPr marL="91440">
                        <a:lnSpc>
                          <a:spcPts val="2070"/>
                        </a:lnSpc>
                        <a:spcBef>
                          <a:spcPts val="245"/>
                        </a:spcBef>
                      </a:pPr>
                      <a:r>
                        <a:rPr sz="1800" dirty="0">
                          <a:latin typeface="Arial"/>
                          <a:cs typeface="Arial"/>
                        </a:rPr>
                        <a:t>8</a:t>
                      </a:r>
                    </a:p>
                    <a:p>
                      <a:pPr marR="11430" algn="r">
                        <a:lnSpc>
                          <a:spcPts val="1590"/>
                        </a:lnSpc>
                      </a:pPr>
                      <a:r>
                        <a:rPr sz="1400" dirty="0">
                          <a:latin typeface="Arial"/>
                          <a:cs typeface="Arial"/>
                        </a:rPr>
                        <a:t>-1</a:t>
                      </a:r>
                    </a:p>
                  </a:txBody>
                  <a:tcPr marL="0" marR="0" marT="3111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C7C30"/>
                    </a:solidFill>
                  </a:tcPr>
                </a:tc>
                <a:tc>
                  <a:txBody>
                    <a:bodyPr/>
                    <a:lstStyle/>
                    <a:p>
                      <a:pPr marL="91440">
                        <a:lnSpc>
                          <a:spcPct val="100000"/>
                        </a:lnSpc>
                        <a:spcBef>
                          <a:spcPts val="245"/>
                        </a:spcBef>
                      </a:pPr>
                      <a:r>
                        <a:rPr sz="1800" dirty="0">
                          <a:latin typeface="Arial"/>
                          <a:cs typeface="Arial"/>
                        </a:rPr>
                        <a:t>9</a:t>
                      </a:r>
                    </a:p>
                  </a:txBody>
                  <a:tcPr marL="0" marR="0" marT="3111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1440">
                        <a:lnSpc>
                          <a:spcPct val="100000"/>
                        </a:lnSpc>
                        <a:spcBef>
                          <a:spcPts val="245"/>
                        </a:spcBef>
                      </a:pPr>
                      <a:r>
                        <a:rPr sz="1800" dirty="0">
                          <a:latin typeface="Arial"/>
                          <a:cs typeface="Arial"/>
                        </a:rPr>
                        <a:t>3</a:t>
                      </a:r>
                    </a:p>
                  </a:txBody>
                  <a:tcPr marL="0" marR="0" marT="3111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2075">
                        <a:lnSpc>
                          <a:spcPct val="100000"/>
                        </a:lnSpc>
                        <a:spcBef>
                          <a:spcPts val="245"/>
                        </a:spcBef>
                      </a:pPr>
                      <a:r>
                        <a:rPr sz="1800" dirty="0">
                          <a:latin typeface="Arial"/>
                          <a:cs typeface="Arial"/>
                        </a:rPr>
                        <a:t>1</a:t>
                      </a:r>
                    </a:p>
                  </a:txBody>
                  <a:tcPr marL="0" marR="0" marT="3111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1"/>
                  </a:ext>
                </a:extLst>
              </a:tr>
              <a:tr h="529844">
                <a:tc>
                  <a:txBody>
                    <a:bodyPr/>
                    <a:lstStyle/>
                    <a:p>
                      <a:pPr marL="91440">
                        <a:lnSpc>
                          <a:spcPts val="2110"/>
                        </a:lnSpc>
                        <a:spcBef>
                          <a:spcPts val="245"/>
                        </a:spcBef>
                      </a:pPr>
                      <a:r>
                        <a:rPr sz="1800" dirty="0">
                          <a:latin typeface="Arial"/>
                          <a:cs typeface="Arial"/>
                        </a:rPr>
                        <a:t>2</a:t>
                      </a:r>
                    </a:p>
                    <a:p>
                      <a:pPr marR="58419" algn="r">
                        <a:lnSpc>
                          <a:spcPts val="1630"/>
                        </a:lnSpc>
                      </a:pPr>
                      <a:r>
                        <a:rPr sz="1400" dirty="0">
                          <a:latin typeface="Arial"/>
                          <a:cs typeface="Arial"/>
                        </a:rPr>
                        <a:t>1</a:t>
                      </a:r>
                    </a:p>
                  </a:txBody>
                  <a:tcPr marL="0" marR="0" marT="3111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C7C30"/>
                    </a:solidFill>
                  </a:tcPr>
                </a:tc>
                <a:tc>
                  <a:txBody>
                    <a:bodyPr/>
                    <a:lstStyle/>
                    <a:p>
                      <a:pPr marL="91440">
                        <a:lnSpc>
                          <a:spcPts val="2110"/>
                        </a:lnSpc>
                        <a:spcBef>
                          <a:spcPts val="245"/>
                        </a:spcBef>
                      </a:pPr>
                      <a:r>
                        <a:rPr sz="1800" dirty="0">
                          <a:latin typeface="Arial"/>
                          <a:cs typeface="Arial"/>
                        </a:rPr>
                        <a:t>7</a:t>
                      </a:r>
                    </a:p>
                    <a:p>
                      <a:pPr marR="74930" algn="r">
                        <a:lnSpc>
                          <a:spcPts val="1630"/>
                        </a:lnSpc>
                      </a:pPr>
                      <a:r>
                        <a:rPr sz="1400" dirty="0">
                          <a:latin typeface="Arial"/>
                          <a:cs typeface="Arial"/>
                        </a:rPr>
                        <a:t>0</a:t>
                      </a:r>
                    </a:p>
                  </a:txBody>
                  <a:tcPr marL="0" marR="0" marT="3111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C7C30"/>
                    </a:solidFill>
                  </a:tcPr>
                </a:tc>
                <a:tc>
                  <a:txBody>
                    <a:bodyPr/>
                    <a:lstStyle/>
                    <a:p>
                      <a:pPr marL="91440">
                        <a:lnSpc>
                          <a:spcPts val="2110"/>
                        </a:lnSpc>
                        <a:spcBef>
                          <a:spcPts val="245"/>
                        </a:spcBef>
                      </a:pPr>
                      <a:r>
                        <a:rPr sz="1800" dirty="0">
                          <a:latin typeface="Arial"/>
                          <a:cs typeface="Arial"/>
                        </a:rPr>
                        <a:t>2</a:t>
                      </a:r>
                    </a:p>
                    <a:p>
                      <a:pPr marR="11430" algn="r">
                        <a:lnSpc>
                          <a:spcPts val="1630"/>
                        </a:lnSpc>
                      </a:pPr>
                      <a:r>
                        <a:rPr sz="1400" dirty="0">
                          <a:latin typeface="Arial"/>
                          <a:cs typeface="Arial"/>
                        </a:rPr>
                        <a:t>-1</a:t>
                      </a:r>
                    </a:p>
                  </a:txBody>
                  <a:tcPr marL="0" marR="0" marT="3111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C7C30"/>
                    </a:solidFill>
                  </a:tcPr>
                </a:tc>
                <a:tc>
                  <a:txBody>
                    <a:bodyPr/>
                    <a:lstStyle/>
                    <a:p>
                      <a:pPr marL="91440">
                        <a:lnSpc>
                          <a:spcPct val="100000"/>
                        </a:lnSpc>
                        <a:spcBef>
                          <a:spcPts val="245"/>
                        </a:spcBef>
                      </a:pPr>
                      <a:r>
                        <a:rPr sz="1800" dirty="0">
                          <a:latin typeface="Arial"/>
                          <a:cs typeface="Arial"/>
                        </a:rPr>
                        <a:t>5</a:t>
                      </a:r>
                    </a:p>
                  </a:txBody>
                  <a:tcPr marL="0" marR="0" marT="3111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1440">
                        <a:lnSpc>
                          <a:spcPct val="100000"/>
                        </a:lnSpc>
                        <a:spcBef>
                          <a:spcPts val="245"/>
                        </a:spcBef>
                      </a:pPr>
                      <a:r>
                        <a:rPr sz="1800" dirty="0">
                          <a:latin typeface="Arial"/>
                          <a:cs typeface="Arial"/>
                        </a:rPr>
                        <a:t>1</a:t>
                      </a:r>
                    </a:p>
                  </a:txBody>
                  <a:tcPr marL="0" marR="0" marT="3111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2075">
                        <a:lnSpc>
                          <a:spcPct val="100000"/>
                        </a:lnSpc>
                        <a:spcBef>
                          <a:spcPts val="245"/>
                        </a:spcBef>
                      </a:pPr>
                      <a:r>
                        <a:rPr sz="1800" dirty="0">
                          <a:latin typeface="Arial"/>
                          <a:cs typeface="Arial"/>
                        </a:rPr>
                        <a:t>3</a:t>
                      </a:r>
                    </a:p>
                  </a:txBody>
                  <a:tcPr marL="0" marR="0" marT="3111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2"/>
                  </a:ext>
                </a:extLst>
              </a:tr>
              <a:tr h="529970">
                <a:tc>
                  <a:txBody>
                    <a:bodyPr/>
                    <a:lstStyle/>
                    <a:p>
                      <a:pPr marL="91440">
                        <a:lnSpc>
                          <a:spcPct val="100000"/>
                        </a:lnSpc>
                        <a:spcBef>
                          <a:spcPts val="245"/>
                        </a:spcBef>
                      </a:pPr>
                      <a:r>
                        <a:rPr sz="1800" dirty="0">
                          <a:latin typeface="Arial"/>
                          <a:cs typeface="Arial"/>
                        </a:rPr>
                        <a:t>0</a:t>
                      </a:r>
                    </a:p>
                  </a:txBody>
                  <a:tcPr marL="0" marR="0" marT="3111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1440">
                        <a:lnSpc>
                          <a:spcPct val="100000"/>
                        </a:lnSpc>
                        <a:spcBef>
                          <a:spcPts val="245"/>
                        </a:spcBef>
                      </a:pPr>
                      <a:r>
                        <a:rPr sz="1800" dirty="0">
                          <a:latin typeface="Arial"/>
                          <a:cs typeface="Arial"/>
                        </a:rPr>
                        <a:t>1</a:t>
                      </a:r>
                    </a:p>
                  </a:txBody>
                  <a:tcPr marL="0" marR="0" marT="3111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1440">
                        <a:lnSpc>
                          <a:spcPct val="100000"/>
                        </a:lnSpc>
                        <a:spcBef>
                          <a:spcPts val="245"/>
                        </a:spcBef>
                      </a:pPr>
                      <a:r>
                        <a:rPr sz="1800" dirty="0">
                          <a:latin typeface="Arial"/>
                          <a:cs typeface="Arial"/>
                        </a:rPr>
                        <a:t>3</a:t>
                      </a:r>
                    </a:p>
                  </a:txBody>
                  <a:tcPr marL="0" marR="0" marT="3111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1440">
                        <a:lnSpc>
                          <a:spcPct val="100000"/>
                        </a:lnSpc>
                        <a:spcBef>
                          <a:spcPts val="245"/>
                        </a:spcBef>
                      </a:pPr>
                      <a:r>
                        <a:rPr sz="1800" dirty="0">
                          <a:latin typeface="Arial"/>
                          <a:cs typeface="Arial"/>
                        </a:rPr>
                        <a:t>1</a:t>
                      </a:r>
                    </a:p>
                  </a:txBody>
                  <a:tcPr marL="0" marR="0" marT="3111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1440">
                        <a:lnSpc>
                          <a:spcPct val="100000"/>
                        </a:lnSpc>
                        <a:spcBef>
                          <a:spcPts val="245"/>
                        </a:spcBef>
                      </a:pPr>
                      <a:r>
                        <a:rPr sz="1800" dirty="0">
                          <a:latin typeface="Arial"/>
                          <a:cs typeface="Arial"/>
                        </a:rPr>
                        <a:t>7</a:t>
                      </a:r>
                    </a:p>
                  </a:txBody>
                  <a:tcPr marL="0" marR="0" marT="3111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2075">
                        <a:lnSpc>
                          <a:spcPct val="100000"/>
                        </a:lnSpc>
                        <a:spcBef>
                          <a:spcPts val="245"/>
                        </a:spcBef>
                      </a:pPr>
                      <a:r>
                        <a:rPr sz="1800" dirty="0">
                          <a:latin typeface="Arial"/>
                          <a:cs typeface="Arial"/>
                        </a:rPr>
                        <a:t>8</a:t>
                      </a:r>
                    </a:p>
                  </a:txBody>
                  <a:tcPr marL="0" marR="0" marT="3111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3"/>
                  </a:ext>
                </a:extLst>
              </a:tr>
              <a:tr h="529844">
                <a:tc>
                  <a:txBody>
                    <a:bodyPr/>
                    <a:lstStyle/>
                    <a:p>
                      <a:pPr marL="91440">
                        <a:lnSpc>
                          <a:spcPct val="100000"/>
                        </a:lnSpc>
                        <a:spcBef>
                          <a:spcPts val="250"/>
                        </a:spcBef>
                      </a:pPr>
                      <a:r>
                        <a:rPr sz="1800" dirty="0">
                          <a:latin typeface="Arial"/>
                          <a:cs typeface="Arial"/>
                        </a:rPr>
                        <a:t>4</a:t>
                      </a:r>
                    </a:p>
                  </a:txBody>
                  <a:tcPr marL="0" marR="0" marT="3175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1440">
                        <a:lnSpc>
                          <a:spcPct val="100000"/>
                        </a:lnSpc>
                        <a:spcBef>
                          <a:spcPts val="250"/>
                        </a:spcBef>
                      </a:pPr>
                      <a:r>
                        <a:rPr sz="1800" dirty="0">
                          <a:latin typeface="Arial"/>
                          <a:cs typeface="Arial"/>
                        </a:rPr>
                        <a:t>2</a:t>
                      </a:r>
                    </a:p>
                  </a:txBody>
                  <a:tcPr marL="0" marR="0" marT="3175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1440">
                        <a:lnSpc>
                          <a:spcPct val="100000"/>
                        </a:lnSpc>
                        <a:spcBef>
                          <a:spcPts val="250"/>
                        </a:spcBef>
                      </a:pPr>
                      <a:r>
                        <a:rPr sz="1800" dirty="0">
                          <a:latin typeface="Arial"/>
                          <a:cs typeface="Arial"/>
                        </a:rPr>
                        <a:t>1</a:t>
                      </a:r>
                    </a:p>
                  </a:txBody>
                  <a:tcPr marL="0" marR="0" marT="3175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1440">
                        <a:lnSpc>
                          <a:spcPct val="100000"/>
                        </a:lnSpc>
                        <a:spcBef>
                          <a:spcPts val="250"/>
                        </a:spcBef>
                      </a:pPr>
                      <a:r>
                        <a:rPr sz="1800" dirty="0">
                          <a:latin typeface="Arial"/>
                          <a:cs typeface="Arial"/>
                        </a:rPr>
                        <a:t>6</a:t>
                      </a:r>
                    </a:p>
                  </a:txBody>
                  <a:tcPr marL="0" marR="0" marT="3175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1440">
                        <a:lnSpc>
                          <a:spcPct val="100000"/>
                        </a:lnSpc>
                        <a:spcBef>
                          <a:spcPts val="250"/>
                        </a:spcBef>
                      </a:pPr>
                      <a:r>
                        <a:rPr sz="1800" dirty="0">
                          <a:latin typeface="Arial"/>
                          <a:cs typeface="Arial"/>
                        </a:rPr>
                        <a:t>2</a:t>
                      </a:r>
                    </a:p>
                  </a:txBody>
                  <a:tcPr marL="0" marR="0" marT="3175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2075">
                        <a:lnSpc>
                          <a:spcPct val="100000"/>
                        </a:lnSpc>
                        <a:spcBef>
                          <a:spcPts val="250"/>
                        </a:spcBef>
                      </a:pPr>
                      <a:r>
                        <a:rPr sz="1800" dirty="0">
                          <a:latin typeface="Arial"/>
                          <a:cs typeface="Arial"/>
                        </a:rPr>
                        <a:t>8</a:t>
                      </a:r>
                    </a:p>
                  </a:txBody>
                  <a:tcPr marL="0" marR="0" marT="3175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4"/>
                  </a:ext>
                </a:extLst>
              </a:tr>
              <a:tr h="529971">
                <a:tc>
                  <a:txBody>
                    <a:bodyPr/>
                    <a:lstStyle/>
                    <a:p>
                      <a:pPr marL="91440">
                        <a:lnSpc>
                          <a:spcPct val="100000"/>
                        </a:lnSpc>
                        <a:spcBef>
                          <a:spcPts val="250"/>
                        </a:spcBef>
                      </a:pPr>
                      <a:r>
                        <a:rPr sz="1800" dirty="0">
                          <a:latin typeface="Arial"/>
                          <a:cs typeface="Arial"/>
                        </a:rPr>
                        <a:t>2</a:t>
                      </a:r>
                    </a:p>
                  </a:txBody>
                  <a:tcPr marL="0" marR="0" marT="3175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1440">
                        <a:lnSpc>
                          <a:spcPct val="100000"/>
                        </a:lnSpc>
                        <a:spcBef>
                          <a:spcPts val="250"/>
                        </a:spcBef>
                      </a:pPr>
                      <a:r>
                        <a:rPr sz="1800" dirty="0">
                          <a:latin typeface="Arial"/>
                          <a:cs typeface="Arial"/>
                        </a:rPr>
                        <a:t>4</a:t>
                      </a:r>
                    </a:p>
                  </a:txBody>
                  <a:tcPr marL="0" marR="0" marT="3175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1440">
                        <a:lnSpc>
                          <a:spcPct val="100000"/>
                        </a:lnSpc>
                        <a:spcBef>
                          <a:spcPts val="250"/>
                        </a:spcBef>
                      </a:pPr>
                      <a:r>
                        <a:rPr sz="1800" dirty="0">
                          <a:latin typeface="Arial"/>
                          <a:cs typeface="Arial"/>
                        </a:rPr>
                        <a:t>5</a:t>
                      </a:r>
                    </a:p>
                  </a:txBody>
                  <a:tcPr marL="0" marR="0" marT="3175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1440">
                        <a:lnSpc>
                          <a:spcPct val="100000"/>
                        </a:lnSpc>
                        <a:spcBef>
                          <a:spcPts val="250"/>
                        </a:spcBef>
                      </a:pPr>
                      <a:r>
                        <a:rPr sz="1800" dirty="0">
                          <a:latin typeface="Arial"/>
                          <a:cs typeface="Arial"/>
                        </a:rPr>
                        <a:t>2</a:t>
                      </a:r>
                    </a:p>
                  </a:txBody>
                  <a:tcPr marL="0" marR="0" marT="3175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1440">
                        <a:lnSpc>
                          <a:spcPct val="100000"/>
                        </a:lnSpc>
                        <a:spcBef>
                          <a:spcPts val="250"/>
                        </a:spcBef>
                      </a:pPr>
                      <a:r>
                        <a:rPr sz="1800" dirty="0">
                          <a:latin typeface="Arial"/>
                          <a:cs typeface="Arial"/>
                        </a:rPr>
                        <a:t>3</a:t>
                      </a:r>
                    </a:p>
                  </a:txBody>
                  <a:tcPr marL="0" marR="0" marT="3175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2075">
                        <a:lnSpc>
                          <a:spcPct val="100000"/>
                        </a:lnSpc>
                        <a:spcBef>
                          <a:spcPts val="250"/>
                        </a:spcBef>
                      </a:pPr>
                      <a:r>
                        <a:rPr sz="1800" dirty="0">
                          <a:latin typeface="Arial"/>
                          <a:cs typeface="Arial"/>
                        </a:rPr>
                        <a:t>9</a:t>
                      </a:r>
                    </a:p>
                  </a:txBody>
                  <a:tcPr marL="0" marR="0" marT="3175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5"/>
                  </a:ext>
                </a:extLst>
              </a:tr>
            </a:tbl>
          </a:graphicData>
        </a:graphic>
      </p:graphicFrame>
      <p:sp>
        <p:nvSpPr>
          <p:cNvPr id="11" name="object 9">
            <a:extLst>
              <a:ext uri="{FF2B5EF4-FFF2-40B4-BE49-F238E27FC236}">
                <a16:creationId xmlns:a16="http://schemas.microsoft.com/office/drawing/2014/main" id="{91700EFB-3B2A-4A03-BA05-FDD8A7864C80}"/>
              </a:ext>
            </a:extLst>
          </p:cNvPr>
          <p:cNvSpPr/>
          <p:nvPr/>
        </p:nvSpPr>
        <p:spPr>
          <a:xfrm>
            <a:off x="2793492" y="2058923"/>
            <a:ext cx="3481704" cy="1104265"/>
          </a:xfrm>
          <a:custGeom>
            <a:avLst/>
            <a:gdLst/>
            <a:ahLst/>
            <a:cxnLst/>
            <a:rect l="l" t="t" r="r" b="b"/>
            <a:pathLst>
              <a:path w="3481704" h="1104264">
                <a:moveTo>
                  <a:pt x="0" y="0"/>
                </a:moveTo>
                <a:lnTo>
                  <a:pt x="3481451" y="1103884"/>
                </a:lnTo>
              </a:path>
            </a:pathLst>
          </a:custGeom>
          <a:ln w="6096">
            <a:solidFill>
              <a:srgbClr val="4471C4"/>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2" name="object 10">
            <a:extLst>
              <a:ext uri="{FF2B5EF4-FFF2-40B4-BE49-F238E27FC236}">
                <a16:creationId xmlns:a16="http://schemas.microsoft.com/office/drawing/2014/main" id="{CC7C68BC-155A-4326-9AAB-29366D928408}"/>
              </a:ext>
            </a:extLst>
          </p:cNvPr>
          <p:cNvSpPr/>
          <p:nvPr/>
        </p:nvSpPr>
        <p:spPr>
          <a:xfrm>
            <a:off x="2793492" y="3648455"/>
            <a:ext cx="3481704" cy="849630"/>
          </a:xfrm>
          <a:custGeom>
            <a:avLst/>
            <a:gdLst/>
            <a:ahLst/>
            <a:cxnLst/>
            <a:rect l="l" t="t" r="r" b="b"/>
            <a:pathLst>
              <a:path w="3481704" h="849629">
                <a:moveTo>
                  <a:pt x="0" y="0"/>
                </a:moveTo>
                <a:lnTo>
                  <a:pt x="3481451" y="849630"/>
                </a:lnTo>
              </a:path>
            </a:pathLst>
          </a:custGeom>
          <a:ln w="6096">
            <a:solidFill>
              <a:srgbClr val="4471C4"/>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3" name="object 11">
            <a:extLst>
              <a:ext uri="{FF2B5EF4-FFF2-40B4-BE49-F238E27FC236}">
                <a16:creationId xmlns:a16="http://schemas.microsoft.com/office/drawing/2014/main" id="{002A3FA5-CBBD-4E99-B7A4-C7A5427D8C78}"/>
              </a:ext>
            </a:extLst>
          </p:cNvPr>
          <p:cNvSpPr/>
          <p:nvPr/>
        </p:nvSpPr>
        <p:spPr>
          <a:xfrm>
            <a:off x="7554468" y="2770632"/>
            <a:ext cx="1425575" cy="392430"/>
          </a:xfrm>
          <a:custGeom>
            <a:avLst/>
            <a:gdLst/>
            <a:ahLst/>
            <a:cxnLst/>
            <a:rect l="l" t="t" r="r" b="b"/>
            <a:pathLst>
              <a:path w="1425575" h="392430">
                <a:moveTo>
                  <a:pt x="0" y="391921"/>
                </a:moveTo>
                <a:lnTo>
                  <a:pt x="1425321" y="0"/>
                </a:lnTo>
              </a:path>
            </a:pathLst>
          </a:custGeom>
          <a:ln w="6096">
            <a:solidFill>
              <a:srgbClr val="4471C4"/>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4" name="object 12">
            <a:extLst>
              <a:ext uri="{FF2B5EF4-FFF2-40B4-BE49-F238E27FC236}">
                <a16:creationId xmlns:a16="http://schemas.microsoft.com/office/drawing/2014/main" id="{4F16006A-D393-4F42-B14D-FAB73EF765CF}"/>
              </a:ext>
            </a:extLst>
          </p:cNvPr>
          <p:cNvSpPr/>
          <p:nvPr/>
        </p:nvSpPr>
        <p:spPr>
          <a:xfrm>
            <a:off x="7554468" y="3265932"/>
            <a:ext cx="2126615" cy="1231265"/>
          </a:xfrm>
          <a:custGeom>
            <a:avLst/>
            <a:gdLst/>
            <a:ahLst/>
            <a:cxnLst/>
            <a:rect l="l" t="t" r="r" b="b"/>
            <a:pathLst>
              <a:path w="2126615" h="1231264">
                <a:moveTo>
                  <a:pt x="0" y="1231010"/>
                </a:moveTo>
                <a:lnTo>
                  <a:pt x="2126614" y="0"/>
                </a:lnTo>
              </a:path>
            </a:pathLst>
          </a:custGeom>
          <a:ln w="6096">
            <a:solidFill>
              <a:srgbClr val="4471C4"/>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Calibri"/>
              <a:ea typeface="+mn-ea"/>
              <a:cs typeface="+mn-cs"/>
            </a:endParaRPr>
          </a:p>
        </p:txBody>
      </p:sp>
      <p:cxnSp>
        <p:nvCxnSpPr>
          <p:cNvPr id="15" name="Straight Arrow Connector 14">
            <a:extLst>
              <a:ext uri="{FF2B5EF4-FFF2-40B4-BE49-F238E27FC236}">
                <a16:creationId xmlns:a16="http://schemas.microsoft.com/office/drawing/2014/main" id="{99E58D09-F211-4102-BC84-651A81DA3ABC}"/>
              </a:ext>
            </a:extLst>
          </p:cNvPr>
          <p:cNvCxnSpPr>
            <a:cxnSpLocks/>
            <a:stCxn id="6" idx="0"/>
          </p:cNvCxnSpPr>
          <p:nvPr/>
        </p:nvCxnSpPr>
        <p:spPr>
          <a:xfrm flipV="1">
            <a:off x="5500077" y="2163784"/>
            <a:ext cx="296976" cy="136859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object 13">
            <a:extLst>
              <a:ext uri="{FF2B5EF4-FFF2-40B4-BE49-F238E27FC236}">
                <a16:creationId xmlns:a16="http://schemas.microsoft.com/office/drawing/2014/main" id="{0C570DD0-3220-45CE-A2F0-22A0B2F0B7B0}"/>
              </a:ext>
            </a:extLst>
          </p:cNvPr>
          <p:cNvSpPr txBox="1"/>
          <p:nvPr/>
        </p:nvSpPr>
        <p:spPr>
          <a:xfrm>
            <a:off x="6202378" y="4976492"/>
            <a:ext cx="1737662" cy="379399"/>
          </a:xfrm>
          <a:prstGeom prst="rect">
            <a:avLst/>
          </a:prstGeom>
        </p:spPr>
        <p:txBody>
          <a:bodyPr vert="horz" wrap="square" lIns="0" tIns="0" rIns="0" bIns="0" rtlCol="0">
            <a:spAutoFit/>
          </a:bodyPr>
          <a:lstStyle/>
          <a:p>
            <a:pPr marL="12700" marR="0" lvl="0" indent="0" algn="l" defTabSz="914400" rtl="0" eaLnBrk="1" fontAlgn="auto" latinLnBrk="0" hangingPunct="1">
              <a:lnSpc>
                <a:spcPts val="3145"/>
              </a:lnSpc>
              <a:spcBef>
                <a:spcPts val="0"/>
              </a:spcBef>
              <a:spcAft>
                <a:spcPts val="0"/>
              </a:spcAft>
              <a:buClrTx/>
              <a:buSzTx/>
              <a:buFontTx/>
              <a:buNone/>
              <a:tabLst/>
              <a:defRPr/>
            </a:pPr>
            <a:r>
              <a:rPr lang="en-US" sz="2400" b="1" spc="-265" dirty="0">
                <a:solidFill>
                  <a:prstClr val="black"/>
                </a:solidFill>
                <a:latin typeface="Calibri Light" panose="020F0302020204030204" pitchFamily="34" charset="0"/>
                <a:cs typeface="Calibri Light" panose="020F0302020204030204" pitchFamily="34" charset="0"/>
              </a:rPr>
              <a:t>3 x 3 </a:t>
            </a:r>
            <a:r>
              <a:rPr kumimoji="0" sz="2400" b="1" i="0" u="none" strike="noStrike" kern="1200" cap="none" spc="-75" normalizeH="0" baseline="0" noProof="0" dirty="0">
                <a:ln>
                  <a:noFill/>
                </a:ln>
                <a:solidFill>
                  <a:prstClr val="black"/>
                </a:solidFill>
                <a:effectLst/>
                <a:uLnTx/>
                <a:uFillTx/>
                <a:latin typeface="Calibri Light" panose="020F0302020204030204" pitchFamily="34" charset="0"/>
                <a:cs typeface="Calibri Light" panose="020F0302020204030204" pitchFamily="34" charset="0"/>
              </a:rPr>
              <a:t>Filter</a:t>
            </a:r>
            <a:r>
              <a:rPr kumimoji="0" sz="2400" b="1" i="0" u="none" strike="noStrike" kern="1200" cap="none" spc="-114" normalizeH="0" baseline="0" noProof="0" dirty="0">
                <a:ln>
                  <a:noFill/>
                </a:ln>
                <a:solidFill>
                  <a:prstClr val="black"/>
                </a:solidFill>
                <a:effectLst/>
                <a:uLnTx/>
                <a:uFillTx/>
                <a:latin typeface="Calibri Light" panose="020F0302020204030204" pitchFamily="34" charset="0"/>
                <a:cs typeface="Calibri Light" panose="020F0302020204030204" pitchFamily="34" charset="0"/>
              </a:rPr>
              <a:t> </a:t>
            </a:r>
            <a:r>
              <a:rPr kumimoji="0" sz="2400" b="1" i="0" u="none" strike="noStrike" kern="1200" cap="none" spc="-95" normalizeH="0" baseline="0" noProof="0" dirty="0">
                <a:ln>
                  <a:noFill/>
                </a:ln>
                <a:solidFill>
                  <a:prstClr val="black"/>
                </a:solidFill>
                <a:effectLst/>
                <a:uLnTx/>
                <a:uFillTx/>
                <a:latin typeface="Calibri Light" panose="020F0302020204030204" pitchFamily="34" charset="0"/>
                <a:cs typeface="Calibri Light" panose="020F0302020204030204" pitchFamily="34" charset="0"/>
              </a:rPr>
              <a:t>(</a:t>
            </a:r>
            <a:r>
              <a:rPr lang="en-US" sz="2400" b="1" spc="-95" dirty="0">
                <a:solidFill>
                  <a:prstClr val="black"/>
                </a:solidFill>
                <a:latin typeface="Calibri Light" panose="020F0302020204030204" pitchFamily="34" charset="0"/>
                <a:cs typeface="Calibri Light" panose="020F0302020204030204" pitchFamily="34" charset="0"/>
              </a:rPr>
              <a:t>f x f</a:t>
            </a:r>
            <a:r>
              <a:rPr kumimoji="0" sz="2400" b="1" i="0" u="none" strike="noStrike" kern="1200" cap="none" spc="-95" normalizeH="0" baseline="0" noProof="0" dirty="0">
                <a:ln>
                  <a:noFill/>
                </a:ln>
                <a:solidFill>
                  <a:prstClr val="black"/>
                </a:solidFill>
                <a:effectLst/>
                <a:uLnTx/>
                <a:uFillTx/>
                <a:latin typeface="Calibri Light" panose="020F0302020204030204" pitchFamily="34" charset="0"/>
                <a:cs typeface="Calibri Light" panose="020F0302020204030204" pitchFamily="34" charset="0"/>
              </a:rPr>
              <a:t>)</a:t>
            </a:r>
            <a:endParaRPr kumimoji="0" sz="2400" b="1" i="0" u="none" strike="noStrike" kern="1200" cap="none" spc="0" normalizeH="0" baseline="0" noProof="0" dirty="0">
              <a:ln>
                <a:noFill/>
              </a:ln>
              <a:solidFill>
                <a:prstClr val="black"/>
              </a:solidFill>
              <a:effectLst/>
              <a:uLnTx/>
              <a:uFillTx/>
              <a:latin typeface="Calibri Light" panose="020F0302020204030204" pitchFamily="34" charset="0"/>
              <a:cs typeface="Calibri Light" panose="020F0302020204030204" pitchFamily="34" charset="0"/>
            </a:endParaRPr>
          </a:p>
        </p:txBody>
      </p:sp>
      <p:sp>
        <p:nvSpPr>
          <p:cNvPr id="17" name="object 14">
            <a:extLst>
              <a:ext uri="{FF2B5EF4-FFF2-40B4-BE49-F238E27FC236}">
                <a16:creationId xmlns:a16="http://schemas.microsoft.com/office/drawing/2014/main" id="{1E6F5F15-0A0B-40D5-8275-BA7F89BB6638}"/>
              </a:ext>
            </a:extLst>
          </p:cNvPr>
          <p:cNvSpPr txBox="1"/>
          <p:nvPr/>
        </p:nvSpPr>
        <p:spPr>
          <a:xfrm>
            <a:off x="8713473" y="5331333"/>
            <a:ext cx="3129911" cy="273601"/>
          </a:xfrm>
          <a:prstGeom prst="rect">
            <a:avLst/>
          </a:prstGeom>
        </p:spPr>
        <p:txBody>
          <a:bodyPr vert="horz" wrap="square" lIns="0" tIns="0" rIns="0" bIns="0" rtlCol="0">
            <a:spAutoFit/>
          </a:bodyPr>
          <a:lstStyle/>
          <a:p>
            <a:pPr marL="12700" marR="0" lvl="0" indent="0" algn="l" defTabSz="914400" rtl="0" eaLnBrk="1" fontAlgn="auto" latinLnBrk="0" hangingPunct="1">
              <a:lnSpc>
                <a:spcPts val="2005"/>
              </a:lnSpc>
              <a:spcBef>
                <a:spcPts val="0"/>
              </a:spcBef>
              <a:spcAft>
                <a:spcPts val="0"/>
              </a:spcAft>
              <a:buClrTx/>
              <a:buSzTx/>
              <a:buFontTx/>
              <a:buNone/>
              <a:tabLst/>
              <a:defRPr/>
            </a:pPr>
            <a:r>
              <a:rPr kumimoji="0" lang="en-US" sz="2400" b="1" i="0" u="none" strike="noStrike" kern="1200" cap="none" spc="-85" normalizeH="0" baseline="0" noProof="0" dirty="0">
                <a:ln>
                  <a:noFill/>
                </a:ln>
                <a:solidFill>
                  <a:prstClr val="black"/>
                </a:solidFill>
                <a:effectLst/>
                <a:uLnTx/>
                <a:uFillTx/>
                <a:latin typeface="Calibri Light" panose="020F0302020204030204" pitchFamily="34" charset="0"/>
                <a:cs typeface="Calibri Light" panose="020F0302020204030204" pitchFamily="34" charset="0"/>
              </a:rPr>
              <a:t>4 x 4 (</a:t>
            </a:r>
            <a:r>
              <a:rPr kumimoji="0" sz="2400" b="1" i="0" u="none" strike="noStrike" kern="1200" cap="none" spc="-85" normalizeH="0" baseline="0" noProof="0" dirty="0">
                <a:ln>
                  <a:noFill/>
                </a:ln>
                <a:solidFill>
                  <a:prstClr val="black"/>
                </a:solidFill>
                <a:effectLst/>
                <a:uLnTx/>
                <a:uFillTx/>
                <a:latin typeface="Calibri Light" panose="020F0302020204030204" pitchFamily="34" charset="0"/>
                <a:cs typeface="Calibri Light" panose="020F0302020204030204" pitchFamily="34" charset="0"/>
              </a:rPr>
              <a:t>(</a:t>
            </a:r>
            <a:r>
              <a:rPr kumimoji="0" lang="en-US" sz="2400" b="1" i="0" u="none" strike="noStrike" kern="1200" cap="none" spc="-85" normalizeH="0" baseline="0" noProof="0" dirty="0">
                <a:ln>
                  <a:noFill/>
                </a:ln>
                <a:solidFill>
                  <a:prstClr val="black"/>
                </a:solidFill>
                <a:effectLst/>
                <a:uLnTx/>
                <a:uFillTx/>
                <a:latin typeface="Calibri Light" panose="020F0302020204030204" pitchFamily="34" charset="0"/>
                <a:cs typeface="Calibri Light" panose="020F0302020204030204" pitchFamily="34" charset="0"/>
              </a:rPr>
              <a:t>n – f + 1</a:t>
            </a:r>
            <a:r>
              <a:rPr kumimoji="0" sz="2400" b="1" i="0" u="none" strike="noStrike" kern="1200" cap="none" spc="-85" normalizeH="0" baseline="0" noProof="0" dirty="0">
                <a:ln>
                  <a:noFill/>
                </a:ln>
                <a:solidFill>
                  <a:prstClr val="black"/>
                </a:solidFill>
                <a:effectLst/>
                <a:uLnTx/>
                <a:uFillTx/>
                <a:latin typeface="Calibri Light" panose="020F0302020204030204" pitchFamily="34" charset="0"/>
                <a:cs typeface="Calibri Light" panose="020F0302020204030204" pitchFamily="34" charset="0"/>
              </a:rPr>
              <a:t>)</a:t>
            </a:r>
            <a:r>
              <a:rPr kumimoji="0" lang="en-US" sz="2400" b="1" i="0" u="none" strike="noStrike" kern="1200" cap="none" spc="-85" normalizeH="0" baseline="0" noProof="0" dirty="0">
                <a:ln>
                  <a:noFill/>
                </a:ln>
                <a:solidFill>
                  <a:prstClr val="black"/>
                </a:solidFill>
                <a:effectLst/>
                <a:uLnTx/>
                <a:uFillTx/>
                <a:latin typeface="Calibri Light" panose="020F0302020204030204" pitchFamily="34" charset="0"/>
                <a:cs typeface="Calibri Light" panose="020F0302020204030204" pitchFamily="34" charset="0"/>
              </a:rPr>
              <a:t> </a:t>
            </a:r>
            <a:r>
              <a:rPr kumimoji="0" sz="2400" b="1" i="0" u="none" strike="noStrike" kern="1200" cap="none" spc="-85" normalizeH="0" baseline="0" noProof="0" dirty="0">
                <a:ln>
                  <a:noFill/>
                </a:ln>
                <a:solidFill>
                  <a:prstClr val="black"/>
                </a:solidFill>
                <a:effectLst/>
                <a:uLnTx/>
                <a:uFillTx/>
                <a:latin typeface="Calibri Light" panose="020F0302020204030204" pitchFamily="34" charset="0"/>
                <a:cs typeface="Calibri Light" panose="020F0302020204030204" pitchFamily="34" charset="0"/>
              </a:rPr>
              <a:t>X</a:t>
            </a:r>
            <a:r>
              <a:rPr kumimoji="0" lang="en-US" sz="2400" b="1" i="0" u="none" strike="noStrike" kern="1200" cap="none" spc="-85" normalizeH="0" baseline="0" noProof="0" dirty="0">
                <a:ln>
                  <a:noFill/>
                </a:ln>
                <a:solidFill>
                  <a:prstClr val="black"/>
                </a:solidFill>
                <a:effectLst/>
                <a:uLnTx/>
                <a:uFillTx/>
                <a:latin typeface="Calibri Light" panose="020F0302020204030204" pitchFamily="34" charset="0"/>
                <a:cs typeface="Calibri Light" panose="020F0302020204030204" pitchFamily="34" charset="0"/>
              </a:rPr>
              <a:t> </a:t>
            </a:r>
            <a:r>
              <a:rPr kumimoji="0" sz="2400" b="1" i="0" u="none" strike="noStrike" kern="1200" cap="none" spc="-85" normalizeH="0" baseline="0" noProof="0" dirty="0">
                <a:ln>
                  <a:noFill/>
                </a:ln>
                <a:solidFill>
                  <a:prstClr val="black"/>
                </a:solidFill>
                <a:effectLst/>
                <a:uLnTx/>
                <a:uFillTx/>
                <a:latin typeface="Calibri Light" panose="020F0302020204030204" pitchFamily="34" charset="0"/>
                <a:cs typeface="Calibri Light" panose="020F0302020204030204" pitchFamily="34" charset="0"/>
              </a:rPr>
              <a:t>(</a:t>
            </a:r>
            <a:r>
              <a:rPr kumimoji="0" lang="en-US" sz="2400" b="1" i="0" u="none" strike="noStrike" kern="1200" cap="none" spc="-85" normalizeH="0" baseline="0" noProof="0" dirty="0">
                <a:ln>
                  <a:noFill/>
                </a:ln>
                <a:solidFill>
                  <a:prstClr val="black"/>
                </a:solidFill>
                <a:effectLst/>
                <a:uLnTx/>
                <a:uFillTx/>
                <a:latin typeface="Calibri Light" panose="020F0302020204030204" pitchFamily="34" charset="0"/>
                <a:cs typeface="Calibri Light" panose="020F0302020204030204" pitchFamily="34" charset="0"/>
              </a:rPr>
              <a:t>n – f + 1</a:t>
            </a:r>
            <a:r>
              <a:rPr kumimoji="0" sz="2400" b="1" i="0" u="none" strike="noStrike" kern="1200" cap="none" spc="-85" normalizeH="0" baseline="0" noProof="0" dirty="0">
                <a:ln>
                  <a:noFill/>
                </a:ln>
                <a:solidFill>
                  <a:prstClr val="black"/>
                </a:solidFill>
                <a:effectLst/>
                <a:uLnTx/>
                <a:uFillTx/>
                <a:latin typeface="Calibri Light" panose="020F0302020204030204" pitchFamily="34" charset="0"/>
                <a:cs typeface="Calibri Light" panose="020F0302020204030204" pitchFamily="34" charset="0"/>
              </a:rPr>
              <a:t>)</a:t>
            </a:r>
            <a:r>
              <a:rPr kumimoji="0" lang="en-US" sz="2400" b="1" i="0" u="none" strike="noStrike" kern="1200" cap="none" spc="-85" normalizeH="0" baseline="0" noProof="0" dirty="0">
                <a:ln>
                  <a:noFill/>
                </a:ln>
                <a:solidFill>
                  <a:prstClr val="black"/>
                </a:solidFill>
                <a:effectLst/>
                <a:uLnTx/>
                <a:uFillTx/>
                <a:latin typeface="Calibri Light" panose="020F0302020204030204" pitchFamily="34" charset="0"/>
                <a:cs typeface="Calibri Light" panose="020F0302020204030204" pitchFamily="34" charset="0"/>
              </a:rPr>
              <a:t>)</a:t>
            </a:r>
            <a:endParaRPr kumimoji="0" sz="2400" b="1" i="0" u="none" strike="noStrike" kern="1200" cap="none" spc="0" normalizeH="0" baseline="0" noProof="0" dirty="0">
              <a:ln>
                <a:noFill/>
              </a:ln>
              <a:solidFill>
                <a:prstClr val="black"/>
              </a:solidFill>
              <a:effectLst/>
              <a:uLnTx/>
              <a:uFillTx/>
              <a:latin typeface="Calibri Light" panose="020F0302020204030204" pitchFamily="34" charset="0"/>
              <a:cs typeface="Calibri Light" panose="020F0302020204030204" pitchFamily="34" charset="0"/>
            </a:endParaRPr>
          </a:p>
        </p:txBody>
      </p:sp>
      <p:sp>
        <p:nvSpPr>
          <p:cNvPr id="18" name="object 15">
            <a:extLst>
              <a:ext uri="{FF2B5EF4-FFF2-40B4-BE49-F238E27FC236}">
                <a16:creationId xmlns:a16="http://schemas.microsoft.com/office/drawing/2014/main" id="{BAA731E8-5B42-436B-BBB4-2B1F96F4A8DE}"/>
              </a:ext>
            </a:extLst>
          </p:cNvPr>
          <p:cNvSpPr txBox="1"/>
          <p:nvPr/>
        </p:nvSpPr>
        <p:spPr>
          <a:xfrm>
            <a:off x="1372869" y="5541060"/>
            <a:ext cx="2105660" cy="312073"/>
          </a:xfrm>
          <a:prstGeom prst="rect">
            <a:avLst/>
          </a:prstGeom>
        </p:spPr>
        <p:txBody>
          <a:bodyPr vert="horz" wrap="square" lIns="0" tIns="0" rIns="0" bIns="0" rtlCol="0">
            <a:spAutoFit/>
          </a:bodyPr>
          <a:lstStyle/>
          <a:p>
            <a:pPr marL="12700" marR="0" lvl="0" indent="0" algn="l" defTabSz="914400" rtl="0" eaLnBrk="1" fontAlgn="auto" latinLnBrk="0" hangingPunct="1">
              <a:lnSpc>
                <a:spcPts val="2380"/>
              </a:lnSpc>
              <a:spcBef>
                <a:spcPts val="0"/>
              </a:spcBef>
              <a:spcAft>
                <a:spcPts val="0"/>
              </a:spcAft>
              <a:buClrTx/>
              <a:buSzTx/>
              <a:buFontTx/>
              <a:buNone/>
              <a:tabLst/>
              <a:defRPr/>
            </a:pPr>
            <a:r>
              <a:rPr kumimoji="0" sz="2400" b="1" i="0" u="none" strike="noStrike" kern="1200" cap="none" spc="-200" normalizeH="0" baseline="0" noProof="0" dirty="0">
                <a:ln>
                  <a:noFill/>
                </a:ln>
                <a:solidFill>
                  <a:prstClr val="black"/>
                </a:solidFill>
                <a:effectLst/>
                <a:uLnTx/>
                <a:uFillTx/>
                <a:latin typeface="Calibri Light" panose="020F0302020204030204" pitchFamily="34" charset="0"/>
                <a:cs typeface="Calibri Light" panose="020F0302020204030204" pitchFamily="34" charset="0"/>
              </a:rPr>
              <a:t>6</a:t>
            </a:r>
            <a:r>
              <a:rPr kumimoji="0" lang="en-US" sz="2400" b="1" i="0" u="none" strike="noStrike" kern="1200" cap="none" spc="-200" normalizeH="0" baseline="0" noProof="0" dirty="0">
                <a:ln>
                  <a:noFill/>
                </a:ln>
                <a:solidFill>
                  <a:prstClr val="black"/>
                </a:solidFill>
                <a:effectLst/>
                <a:uLnTx/>
                <a:uFillTx/>
                <a:latin typeface="Calibri Light" panose="020F0302020204030204" pitchFamily="34" charset="0"/>
                <a:cs typeface="Calibri Light" panose="020F0302020204030204" pitchFamily="34" charset="0"/>
              </a:rPr>
              <a:t> </a:t>
            </a:r>
            <a:r>
              <a:rPr lang="en-US" sz="2400" b="1" spc="-200" dirty="0">
                <a:solidFill>
                  <a:prstClr val="black"/>
                </a:solidFill>
                <a:latin typeface="Calibri Light" panose="020F0302020204030204" pitchFamily="34" charset="0"/>
                <a:cs typeface="Calibri Light" panose="020F0302020204030204" pitchFamily="34" charset="0"/>
              </a:rPr>
              <a:t>x</a:t>
            </a:r>
            <a:r>
              <a:rPr kumimoji="0" lang="en-US" sz="2400" b="1" i="0" u="none" strike="noStrike" kern="1200" cap="none" spc="-200" normalizeH="0" baseline="0" noProof="0" dirty="0">
                <a:ln>
                  <a:noFill/>
                </a:ln>
                <a:solidFill>
                  <a:prstClr val="black"/>
                </a:solidFill>
                <a:effectLst/>
                <a:uLnTx/>
                <a:uFillTx/>
                <a:latin typeface="Calibri Light" panose="020F0302020204030204" pitchFamily="34" charset="0"/>
                <a:cs typeface="Calibri Light" panose="020F0302020204030204" pitchFamily="34" charset="0"/>
              </a:rPr>
              <a:t> </a:t>
            </a:r>
            <a:r>
              <a:rPr kumimoji="0" sz="2400" b="1" i="0" u="none" strike="noStrike" kern="1200" cap="none" spc="-200" normalizeH="0" baseline="0" noProof="0" dirty="0">
                <a:ln>
                  <a:noFill/>
                </a:ln>
                <a:solidFill>
                  <a:prstClr val="black"/>
                </a:solidFill>
                <a:effectLst/>
                <a:uLnTx/>
                <a:uFillTx/>
                <a:latin typeface="Calibri Light" panose="020F0302020204030204" pitchFamily="34" charset="0"/>
                <a:cs typeface="Calibri Light" panose="020F0302020204030204" pitchFamily="34" charset="0"/>
              </a:rPr>
              <a:t>6 </a:t>
            </a:r>
            <a:r>
              <a:rPr kumimoji="0" sz="2400" b="1" i="0" u="none" strike="noStrike" kern="1200" cap="none" spc="-25" normalizeH="0" baseline="0" noProof="0" dirty="0">
                <a:ln>
                  <a:noFill/>
                </a:ln>
                <a:solidFill>
                  <a:prstClr val="black"/>
                </a:solidFill>
                <a:effectLst/>
                <a:uLnTx/>
                <a:uFillTx/>
                <a:latin typeface="Calibri Light" panose="020F0302020204030204" pitchFamily="34" charset="0"/>
                <a:cs typeface="Calibri Light" panose="020F0302020204030204" pitchFamily="34" charset="0"/>
              </a:rPr>
              <a:t>Matrix</a:t>
            </a:r>
            <a:r>
              <a:rPr kumimoji="0" sz="2400" b="1" i="0" u="none" strike="noStrike" kern="1200" cap="none" spc="-145" normalizeH="0" baseline="0" noProof="0" dirty="0">
                <a:ln>
                  <a:noFill/>
                </a:ln>
                <a:solidFill>
                  <a:prstClr val="black"/>
                </a:solidFill>
                <a:effectLst/>
                <a:uLnTx/>
                <a:uFillTx/>
                <a:latin typeface="Calibri Light" panose="020F0302020204030204" pitchFamily="34" charset="0"/>
                <a:cs typeface="Calibri Light" panose="020F0302020204030204" pitchFamily="34" charset="0"/>
              </a:rPr>
              <a:t> </a:t>
            </a:r>
            <a:r>
              <a:rPr kumimoji="0" sz="2400" b="1" i="0" u="none" strike="noStrike" kern="1200" cap="none" spc="-130" normalizeH="0" baseline="0" noProof="0" dirty="0">
                <a:ln>
                  <a:noFill/>
                </a:ln>
                <a:solidFill>
                  <a:prstClr val="black"/>
                </a:solidFill>
                <a:effectLst/>
                <a:uLnTx/>
                <a:uFillTx/>
                <a:latin typeface="Calibri Light" panose="020F0302020204030204" pitchFamily="34" charset="0"/>
                <a:cs typeface="Calibri Light" panose="020F0302020204030204" pitchFamily="34" charset="0"/>
              </a:rPr>
              <a:t>(n</a:t>
            </a:r>
            <a:r>
              <a:rPr kumimoji="0" lang="en-US" sz="2400" b="1" i="0" u="none" strike="noStrike" kern="1200" cap="none" spc="-130" normalizeH="0" baseline="0" noProof="0" dirty="0">
                <a:ln>
                  <a:noFill/>
                </a:ln>
                <a:solidFill>
                  <a:prstClr val="black"/>
                </a:solidFill>
                <a:effectLst/>
                <a:uLnTx/>
                <a:uFillTx/>
                <a:latin typeface="Calibri Light" panose="020F0302020204030204" pitchFamily="34" charset="0"/>
                <a:cs typeface="Calibri Light" panose="020F0302020204030204" pitchFamily="34" charset="0"/>
              </a:rPr>
              <a:t> x </a:t>
            </a:r>
            <a:r>
              <a:rPr kumimoji="0" sz="2400" b="1" i="0" u="none" strike="noStrike" kern="1200" cap="none" spc="-130" normalizeH="0" baseline="0" noProof="0" dirty="0">
                <a:ln>
                  <a:noFill/>
                </a:ln>
                <a:solidFill>
                  <a:prstClr val="black"/>
                </a:solidFill>
                <a:effectLst/>
                <a:uLnTx/>
                <a:uFillTx/>
                <a:latin typeface="Calibri Light" panose="020F0302020204030204" pitchFamily="34" charset="0"/>
                <a:cs typeface="Calibri Light" panose="020F0302020204030204" pitchFamily="34" charset="0"/>
              </a:rPr>
              <a:t>n)</a:t>
            </a:r>
            <a:endParaRPr kumimoji="0" sz="2400" b="1" i="0" u="none" strike="noStrike" kern="1200" cap="none" spc="0" normalizeH="0" baseline="0" noProof="0" dirty="0">
              <a:ln>
                <a:noFill/>
              </a:ln>
              <a:solidFill>
                <a:prstClr val="black"/>
              </a:solidFill>
              <a:effectLst/>
              <a:uLnTx/>
              <a:uFillTx/>
              <a:latin typeface="Calibri Light" panose="020F0302020204030204" pitchFamily="34" charset="0"/>
              <a:cs typeface="Calibri Light" panose="020F0302020204030204" pitchFamily="34" charset="0"/>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CF1E40EB-AF9B-4E6E-A21B-EA726550E8A9}"/>
                  </a:ext>
                </a:extLst>
              </p14:cNvPr>
              <p14:cNvContentPartPr/>
              <p14:nvPr/>
            </p14:nvContentPartPr>
            <p14:xfrm>
              <a:off x="1444625" y="5903603"/>
              <a:ext cx="587160" cy="24480"/>
            </p14:xfrm>
          </p:contentPart>
        </mc:Choice>
        <mc:Fallback xmlns="">
          <p:pic>
            <p:nvPicPr>
              <p:cNvPr id="3" name="Ink 2">
                <a:extLst>
                  <a:ext uri="{FF2B5EF4-FFF2-40B4-BE49-F238E27FC236}">
                    <a16:creationId xmlns:a16="http://schemas.microsoft.com/office/drawing/2014/main" id="{CF1E40EB-AF9B-4E6E-A21B-EA726550E8A9}"/>
                  </a:ext>
                </a:extLst>
              </p:cNvPr>
              <p:cNvPicPr/>
              <p:nvPr/>
            </p:nvPicPr>
            <p:blipFill>
              <a:blip r:embed="rId4"/>
              <a:stretch>
                <a:fillRect/>
              </a:stretch>
            </p:blipFill>
            <p:spPr>
              <a:xfrm>
                <a:off x="1435625" y="5894603"/>
                <a:ext cx="60480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81D9CB37-0046-47FA-97F3-1CD4D8A9795E}"/>
                  </a:ext>
                </a:extLst>
              </p14:cNvPr>
              <p14:cNvContentPartPr/>
              <p14:nvPr/>
            </p14:nvContentPartPr>
            <p14:xfrm>
              <a:off x="6335945" y="5396723"/>
              <a:ext cx="396720" cy="27720"/>
            </p14:xfrm>
          </p:contentPart>
        </mc:Choice>
        <mc:Fallback xmlns="">
          <p:pic>
            <p:nvPicPr>
              <p:cNvPr id="5" name="Ink 4">
                <a:extLst>
                  <a:ext uri="{FF2B5EF4-FFF2-40B4-BE49-F238E27FC236}">
                    <a16:creationId xmlns:a16="http://schemas.microsoft.com/office/drawing/2014/main" id="{81D9CB37-0046-47FA-97F3-1CD4D8A9795E}"/>
                  </a:ext>
                </a:extLst>
              </p:cNvPr>
              <p:cNvPicPr/>
              <p:nvPr/>
            </p:nvPicPr>
            <p:blipFill>
              <a:blip r:embed="rId6"/>
              <a:stretch>
                <a:fillRect/>
              </a:stretch>
            </p:blipFill>
            <p:spPr>
              <a:xfrm>
                <a:off x="6327305" y="5388083"/>
                <a:ext cx="414360" cy="453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9" name="Ink 18">
                <a:extLst>
                  <a:ext uri="{FF2B5EF4-FFF2-40B4-BE49-F238E27FC236}">
                    <a16:creationId xmlns:a16="http://schemas.microsoft.com/office/drawing/2014/main" id="{3C90DF5D-83DF-4675-8A02-BD880B334E54}"/>
                  </a:ext>
                </a:extLst>
              </p14:cNvPr>
              <p14:cNvContentPartPr/>
              <p14:nvPr/>
            </p14:nvContentPartPr>
            <p14:xfrm>
              <a:off x="7294625" y="2050163"/>
              <a:ext cx="910800" cy="16560"/>
            </p14:xfrm>
          </p:contentPart>
        </mc:Choice>
        <mc:Fallback xmlns="">
          <p:pic>
            <p:nvPicPr>
              <p:cNvPr id="19" name="Ink 18">
                <a:extLst>
                  <a:ext uri="{FF2B5EF4-FFF2-40B4-BE49-F238E27FC236}">
                    <a16:creationId xmlns:a16="http://schemas.microsoft.com/office/drawing/2014/main" id="{3C90DF5D-83DF-4675-8A02-BD880B334E54}"/>
                  </a:ext>
                </a:extLst>
              </p:cNvPr>
              <p:cNvPicPr/>
              <p:nvPr/>
            </p:nvPicPr>
            <p:blipFill>
              <a:blip r:embed="rId8"/>
              <a:stretch>
                <a:fillRect/>
              </a:stretch>
            </p:blipFill>
            <p:spPr>
              <a:xfrm>
                <a:off x="7285985" y="2041523"/>
                <a:ext cx="928440" cy="342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0" name="Ink 19">
                <a:extLst>
                  <a:ext uri="{FF2B5EF4-FFF2-40B4-BE49-F238E27FC236}">
                    <a16:creationId xmlns:a16="http://schemas.microsoft.com/office/drawing/2014/main" id="{E5337724-BD6C-4176-B306-D5490FE0F9FE}"/>
                  </a:ext>
                </a:extLst>
              </p14:cNvPr>
              <p14:cNvContentPartPr/>
              <p14:nvPr/>
            </p14:nvContentPartPr>
            <p14:xfrm>
              <a:off x="6478865" y="3510683"/>
              <a:ext cx="40320" cy="7200"/>
            </p14:xfrm>
          </p:contentPart>
        </mc:Choice>
        <mc:Fallback xmlns="">
          <p:pic>
            <p:nvPicPr>
              <p:cNvPr id="20" name="Ink 19">
                <a:extLst>
                  <a:ext uri="{FF2B5EF4-FFF2-40B4-BE49-F238E27FC236}">
                    <a16:creationId xmlns:a16="http://schemas.microsoft.com/office/drawing/2014/main" id="{E5337724-BD6C-4176-B306-D5490FE0F9FE}"/>
                  </a:ext>
                </a:extLst>
              </p:cNvPr>
              <p:cNvPicPr/>
              <p:nvPr/>
            </p:nvPicPr>
            <p:blipFill>
              <a:blip r:embed="rId10"/>
              <a:stretch>
                <a:fillRect/>
              </a:stretch>
            </p:blipFill>
            <p:spPr>
              <a:xfrm>
                <a:off x="6469865" y="3502043"/>
                <a:ext cx="57960" cy="248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1" name="Ink 20">
                <a:extLst>
                  <a:ext uri="{FF2B5EF4-FFF2-40B4-BE49-F238E27FC236}">
                    <a16:creationId xmlns:a16="http://schemas.microsoft.com/office/drawing/2014/main" id="{1C525F1C-7376-46D9-A501-9745D6DD2333}"/>
                  </a:ext>
                </a:extLst>
              </p14:cNvPr>
              <p14:cNvContentPartPr/>
              <p14:nvPr/>
            </p14:nvContentPartPr>
            <p14:xfrm>
              <a:off x="1437065" y="2522483"/>
              <a:ext cx="40320" cy="9000"/>
            </p14:xfrm>
          </p:contentPart>
        </mc:Choice>
        <mc:Fallback xmlns="">
          <p:pic>
            <p:nvPicPr>
              <p:cNvPr id="21" name="Ink 20">
                <a:extLst>
                  <a:ext uri="{FF2B5EF4-FFF2-40B4-BE49-F238E27FC236}">
                    <a16:creationId xmlns:a16="http://schemas.microsoft.com/office/drawing/2014/main" id="{1C525F1C-7376-46D9-A501-9745D6DD2333}"/>
                  </a:ext>
                </a:extLst>
              </p:cNvPr>
              <p:cNvPicPr/>
              <p:nvPr/>
            </p:nvPicPr>
            <p:blipFill>
              <a:blip r:embed="rId12"/>
              <a:stretch>
                <a:fillRect/>
              </a:stretch>
            </p:blipFill>
            <p:spPr>
              <a:xfrm>
                <a:off x="1428065" y="2513483"/>
                <a:ext cx="57960" cy="266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2" name="Ink 21">
                <a:extLst>
                  <a:ext uri="{FF2B5EF4-FFF2-40B4-BE49-F238E27FC236}">
                    <a16:creationId xmlns:a16="http://schemas.microsoft.com/office/drawing/2014/main" id="{DAA44974-4920-45A6-B36A-DC8D61FD56B2}"/>
                  </a:ext>
                </a:extLst>
              </p14:cNvPr>
              <p14:cNvContentPartPr/>
              <p14:nvPr/>
            </p14:nvContentPartPr>
            <p14:xfrm>
              <a:off x="1952225" y="2501243"/>
              <a:ext cx="27000" cy="3600"/>
            </p14:xfrm>
          </p:contentPart>
        </mc:Choice>
        <mc:Fallback xmlns="">
          <p:pic>
            <p:nvPicPr>
              <p:cNvPr id="22" name="Ink 21">
                <a:extLst>
                  <a:ext uri="{FF2B5EF4-FFF2-40B4-BE49-F238E27FC236}">
                    <a16:creationId xmlns:a16="http://schemas.microsoft.com/office/drawing/2014/main" id="{DAA44974-4920-45A6-B36A-DC8D61FD56B2}"/>
                  </a:ext>
                </a:extLst>
              </p:cNvPr>
              <p:cNvPicPr/>
              <p:nvPr/>
            </p:nvPicPr>
            <p:blipFill>
              <a:blip r:embed="rId14"/>
              <a:stretch>
                <a:fillRect/>
              </a:stretch>
            </p:blipFill>
            <p:spPr>
              <a:xfrm>
                <a:off x="1943225" y="2492243"/>
                <a:ext cx="44640" cy="212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3" name="Ink 22">
                <a:extLst>
                  <a:ext uri="{FF2B5EF4-FFF2-40B4-BE49-F238E27FC236}">
                    <a16:creationId xmlns:a16="http://schemas.microsoft.com/office/drawing/2014/main" id="{CACA5A66-BC9D-4D59-AF43-B12F70048263}"/>
                  </a:ext>
                </a:extLst>
              </p14:cNvPr>
              <p14:cNvContentPartPr/>
              <p14:nvPr/>
            </p14:nvContentPartPr>
            <p14:xfrm>
              <a:off x="2591945" y="2495123"/>
              <a:ext cx="18000" cy="5040"/>
            </p14:xfrm>
          </p:contentPart>
        </mc:Choice>
        <mc:Fallback xmlns="">
          <p:pic>
            <p:nvPicPr>
              <p:cNvPr id="23" name="Ink 22">
                <a:extLst>
                  <a:ext uri="{FF2B5EF4-FFF2-40B4-BE49-F238E27FC236}">
                    <a16:creationId xmlns:a16="http://schemas.microsoft.com/office/drawing/2014/main" id="{CACA5A66-BC9D-4D59-AF43-B12F70048263}"/>
                  </a:ext>
                </a:extLst>
              </p:cNvPr>
              <p:cNvPicPr/>
              <p:nvPr/>
            </p:nvPicPr>
            <p:blipFill>
              <a:blip r:embed="rId16"/>
              <a:stretch>
                <a:fillRect/>
              </a:stretch>
            </p:blipFill>
            <p:spPr>
              <a:xfrm>
                <a:off x="2582945" y="2486483"/>
                <a:ext cx="35640" cy="226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4" name="Ink 23">
                <a:extLst>
                  <a:ext uri="{FF2B5EF4-FFF2-40B4-BE49-F238E27FC236}">
                    <a16:creationId xmlns:a16="http://schemas.microsoft.com/office/drawing/2014/main" id="{0953D724-13EC-4260-8A10-08362D398056}"/>
                  </a:ext>
                </a:extLst>
              </p14:cNvPr>
              <p14:cNvContentPartPr/>
              <p14:nvPr/>
            </p14:nvContentPartPr>
            <p14:xfrm>
              <a:off x="1470185" y="3010643"/>
              <a:ext cx="42480" cy="12960"/>
            </p14:xfrm>
          </p:contentPart>
        </mc:Choice>
        <mc:Fallback xmlns="">
          <p:pic>
            <p:nvPicPr>
              <p:cNvPr id="24" name="Ink 23">
                <a:extLst>
                  <a:ext uri="{FF2B5EF4-FFF2-40B4-BE49-F238E27FC236}">
                    <a16:creationId xmlns:a16="http://schemas.microsoft.com/office/drawing/2014/main" id="{0953D724-13EC-4260-8A10-08362D398056}"/>
                  </a:ext>
                </a:extLst>
              </p:cNvPr>
              <p:cNvPicPr/>
              <p:nvPr/>
            </p:nvPicPr>
            <p:blipFill>
              <a:blip r:embed="rId18"/>
              <a:stretch>
                <a:fillRect/>
              </a:stretch>
            </p:blipFill>
            <p:spPr>
              <a:xfrm>
                <a:off x="1461545" y="3001643"/>
                <a:ext cx="60120"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5" name="Ink 24">
                <a:extLst>
                  <a:ext uri="{FF2B5EF4-FFF2-40B4-BE49-F238E27FC236}">
                    <a16:creationId xmlns:a16="http://schemas.microsoft.com/office/drawing/2014/main" id="{5CA70DE3-1B0F-4D45-81C8-75DC70FDC391}"/>
                  </a:ext>
                </a:extLst>
              </p14:cNvPr>
              <p14:cNvContentPartPr/>
              <p14:nvPr/>
            </p14:nvContentPartPr>
            <p14:xfrm>
              <a:off x="2031425" y="3012443"/>
              <a:ext cx="25560" cy="5040"/>
            </p14:xfrm>
          </p:contentPart>
        </mc:Choice>
        <mc:Fallback xmlns="">
          <p:pic>
            <p:nvPicPr>
              <p:cNvPr id="25" name="Ink 24">
                <a:extLst>
                  <a:ext uri="{FF2B5EF4-FFF2-40B4-BE49-F238E27FC236}">
                    <a16:creationId xmlns:a16="http://schemas.microsoft.com/office/drawing/2014/main" id="{5CA70DE3-1B0F-4D45-81C8-75DC70FDC391}"/>
                  </a:ext>
                </a:extLst>
              </p:cNvPr>
              <p:cNvPicPr/>
              <p:nvPr/>
            </p:nvPicPr>
            <p:blipFill>
              <a:blip r:embed="rId20"/>
              <a:stretch>
                <a:fillRect/>
              </a:stretch>
            </p:blipFill>
            <p:spPr>
              <a:xfrm>
                <a:off x="2022785" y="3003803"/>
                <a:ext cx="43200" cy="2268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6" name="Ink 25">
                <a:extLst>
                  <a:ext uri="{FF2B5EF4-FFF2-40B4-BE49-F238E27FC236}">
                    <a16:creationId xmlns:a16="http://schemas.microsoft.com/office/drawing/2014/main" id="{4E71065B-FB4C-478D-9F4E-4B3B705E56D7}"/>
                  </a:ext>
                </a:extLst>
              </p14:cNvPr>
              <p14:cNvContentPartPr/>
              <p14:nvPr/>
            </p14:nvContentPartPr>
            <p14:xfrm>
              <a:off x="2575745" y="3031883"/>
              <a:ext cx="15840" cy="6480"/>
            </p14:xfrm>
          </p:contentPart>
        </mc:Choice>
        <mc:Fallback xmlns="">
          <p:pic>
            <p:nvPicPr>
              <p:cNvPr id="26" name="Ink 25">
                <a:extLst>
                  <a:ext uri="{FF2B5EF4-FFF2-40B4-BE49-F238E27FC236}">
                    <a16:creationId xmlns:a16="http://schemas.microsoft.com/office/drawing/2014/main" id="{4E71065B-FB4C-478D-9F4E-4B3B705E56D7}"/>
                  </a:ext>
                </a:extLst>
              </p:cNvPr>
              <p:cNvPicPr/>
              <p:nvPr/>
            </p:nvPicPr>
            <p:blipFill>
              <a:blip r:embed="rId22"/>
              <a:stretch>
                <a:fillRect/>
              </a:stretch>
            </p:blipFill>
            <p:spPr>
              <a:xfrm>
                <a:off x="2566745" y="3023243"/>
                <a:ext cx="3348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7" name="Ink 26">
                <a:extLst>
                  <a:ext uri="{FF2B5EF4-FFF2-40B4-BE49-F238E27FC236}">
                    <a16:creationId xmlns:a16="http://schemas.microsoft.com/office/drawing/2014/main" id="{32D4DD84-18E7-4120-A125-4257F568C325}"/>
                  </a:ext>
                </a:extLst>
              </p14:cNvPr>
              <p14:cNvContentPartPr/>
              <p14:nvPr/>
            </p14:nvContentPartPr>
            <p14:xfrm>
              <a:off x="1447145" y="3423923"/>
              <a:ext cx="591120" cy="9720"/>
            </p14:xfrm>
          </p:contentPart>
        </mc:Choice>
        <mc:Fallback xmlns="">
          <p:pic>
            <p:nvPicPr>
              <p:cNvPr id="27" name="Ink 26">
                <a:extLst>
                  <a:ext uri="{FF2B5EF4-FFF2-40B4-BE49-F238E27FC236}">
                    <a16:creationId xmlns:a16="http://schemas.microsoft.com/office/drawing/2014/main" id="{32D4DD84-18E7-4120-A125-4257F568C325}"/>
                  </a:ext>
                </a:extLst>
              </p:cNvPr>
              <p:cNvPicPr/>
              <p:nvPr/>
            </p:nvPicPr>
            <p:blipFill>
              <a:blip r:embed="rId24"/>
              <a:stretch>
                <a:fillRect/>
              </a:stretch>
            </p:blipFill>
            <p:spPr>
              <a:xfrm>
                <a:off x="1438505" y="3415283"/>
                <a:ext cx="608760" cy="2736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8" name="Ink 27">
                <a:extLst>
                  <a:ext uri="{FF2B5EF4-FFF2-40B4-BE49-F238E27FC236}">
                    <a16:creationId xmlns:a16="http://schemas.microsoft.com/office/drawing/2014/main" id="{FE3C949B-5B72-4BB9-860F-0CD85C4B6B28}"/>
                  </a:ext>
                </a:extLst>
              </p14:cNvPr>
              <p14:cNvContentPartPr/>
              <p14:nvPr/>
            </p14:nvContentPartPr>
            <p14:xfrm>
              <a:off x="2582225" y="3484043"/>
              <a:ext cx="15120" cy="2520"/>
            </p14:xfrm>
          </p:contentPart>
        </mc:Choice>
        <mc:Fallback xmlns="">
          <p:pic>
            <p:nvPicPr>
              <p:cNvPr id="28" name="Ink 27">
                <a:extLst>
                  <a:ext uri="{FF2B5EF4-FFF2-40B4-BE49-F238E27FC236}">
                    <a16:creationId xmlns:a16="http://schemas.microsoft.com/office/drawing/2014/main" id="{FE3C949B-5B72-4BB9-860F-0CD85C4B6B28}"/>
                  </a:ext>
                </a:extLst>
              </p:cNvPr>
              <p:cNvPicPr/>
              <p:nvPr/>
            </p:nvPicPr>
            <p:blipFill>
              <a:blip r:embed="rId26"/>
              <a:stretch>
                <a:fillRect/>
              </a:stretch>
            </p:blipFill>
            <p:spPr>
              <a:xfrm>
                <a:off x="2573585" y="3475403"/>
                <a:ext cx="32760" cy="2016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9" name="Ink 28">
                <a:extLst>
                  <a:ext uri="{FF2B5EF4-FFF2-40B4-BE49-F238E27FC236}">
                    <a16:creationId xmlns:a16="http://schemas.microsoft.com/office/drawing/2014/main" id="{121E8EFA-94F3-445F-8D83-97056FBBEB66}"/>
                  </a:ext>
                </a:extLst>
              </p14:cNvPr>
              <p14:cNvContentPartPr/>
              <p14:nvPr/>
            </p14:nvContentPartPr>
            <p14:xfrm>
              <a:off x="1120985" y="2259683"/>
              <a:ext cx="360" cy="360"/>
            </p14:xfrm>
          </p:contentPart>
        </mc:Choice>
        <mc:Fallback xmlns="">
          <p:pic>
            <p:nvPicPr>
              <p:cNvPr id="29" name="Ink 28">
                <a:extLst>
                  <a:ext uri="{FF2B5EF4-FFF2-40B4-BE49-F238E27FC236}">
                    <a16:creationId xmlns:a16="http://schemas.microsoft.com/office/drawing/2014/main" id="{121E8EFA-94F3-445F-8D83-97056FBBEB66}"/>
                  </a:ext>
                </a:extLst>
              </p:cNvPr>
              <p:cNvPicPr/>
              <p:nvPr/>
            </p:nvPicPr>
            <p:blipFill>
              <a:blip r:embed="rId28"/>
              <a:stretch>
                <a:fillRect/>
              </a:stretch>
            </p:blipFill>
            <p:spPr>
              <a:xfrm>
                <a:off x="1112345" y="2251043"/>
                <a:ext cx="18000" cy="18000"/>
              </a:xfrm>
              <a:prstGeom prst="rect">
                <a:avLst/>
              </a:prstGeom>
            </p:spPr>
          </p:pic>
        </mc:Fallback>
      </mc:AlternateContent>
      <p:grpSp>
        <p:nvGrpSpPr>
          <p:cNvPr id="32" name="Group 31">
            <a:extLst>
              <a:ext uri="{FF2B5EF4-FFF2-40B4-BE49-F238E27FC236}">
                <a16:creationId xmlns:a16="http://schemas.microsoft.com/office/drawing/2014/main" id="{8C9E644B-550F-45F4-873D-0887F5D0A1BE}"/>
              </a:ext>
            </a:extLst>
          </p:cNvPr>
          <p:cNvGrpSpPr/>
          <p:nvPr/>
        </p:nvGrpSpPr>
        <p:grpSpPr>
          <a:xfrm>
            <a:off x="9105425" y="3232763"/>
            <a:ext cx="321840" cy="56880"/>
            <a:chOff x="9105425" y="3232763"/>
            <a:chExt cx="321840" cy="56880"/>
          </a:xfrm>
        </p:grpSpPr>
        <mc:AlternateContent xmlns:mc="http://schemas.openxmlformats.org/markup-compatibility/2006" xmlns:p14="http://schemas.microsoft.com/office/powerpoint/2010/main">
          <mc:Choice Requires="p14">
            <p:contentPart p14:bwMode="auto" r:id="rId29">
              <p14:nvContentPartPr>
                <p14:cNvPr id="30" name="Ink 29">
                  <a:extLst>
                    <a:ext uri="{FF2B5EF4-FFF2-40B4-BE49-F238E27FC236}">
                      <a16:creationId xmlns:a16="http://schemas.microsoft.com/office/drawing/2014/main" id="{BE18B887-A097-4700-BF10-ADDBBCC3F079}"/>
                    </a:ext>
                  </a:extLst>
                </p14:cNvPr>
                <p14:cNvContentPartPr/>
                <p14:nvPr/>
              </p14:nvContentPartPr>
              <p14:xfrm>
                <a:off x="9105425" y="3232763"/>
                <a:ext cx="286920" cy="4320"/>
              </p14:xfrm>
            </p:contentPart>
          </mc:Choice>
          <mc:Fallback xmlns="">
            <p:pic>
              <p:nvPicPr>
                <p:cNvPr id="30" name="Ink 29">
                  <a:extLst>
                    <a:ext uri="{FF2B5EF4-FFF2-40B4-BE49-F238E27FC236}">
                      <a16:creationId xmlns:a16="http://schemas.microsoft.com/office/drawing/2014/main" id="{BE18B887-A097-4700-BF10-ADDBBCC3F079}"/>
                    </a:ext>
                  </a:extLst>
                </p:cNvPr>
                <p:cNvPicPr/>
                <p:nvPr/>
              </p:nvPicPr>
              <p:blipFill>
                <a:blip r:embed="rId30"/>
                <a:stretch>
                  <a:fillRect/>
                </a:stretch>
              </p:blipFill>
              <p:spPr>
                <a:xfrm>
                  <a:off x="9096425" y="3223763"/>
                  <a:ext cx="304560" cy="2196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31" name="Ink 30">
                  <a:extLst>
                    <a:ext uri="{FF2B5EF4-FFF2-40B4-BE49-F238E27FC236}">
                      <a16:creationId xmlns:a16="http://schemas.microsoft.com/office/drawing/2014/main" id="{DC3CB884-62FE-465D-B503-4377D719FD02}"/>
                    </a:ext>
                  </a:extLst>
                </p14:cNvPr>
                <p14:cNvContentPartPr/>
                <p14:nvPr/>
              </p14:nvContentPartPr>
              <p14:xfrm>
                <a:off x="9125225" y="3271283"/>
                <a:ext cx="302040" cy="18360"/>
              </p14:xfrm>
            </p:contentPart>
          </mc:Choice>
          <mc:Fallback xmlns="">
            <p:pic>
              <p:nvPicPr>
                <p:cNvPr id="31" name="Ink 30">
                  <a:extLst>
                    <a:ext uri="{FF2B5EF4-FFF2-40B4-BE49-F238E27FC236}">
                      <a16:creationId xmlns:a16="http://schemas.microsoft.com/office/drawing/2014/main" id="{DC3CB884-62FE-465D-B503-4377D719FD02}"/>
                    </a:ext>
                  </a:extLst>
                </p:cNvPr>
                <p:cNvPicPr/>
                <p:nvPr/>
              </p:nvPicPr>
              <p:blipFill>
                <a:blip r:embed="rId32"/>
                <a:stretch>
                  <a:fillRect/>
                </a:stretch>
              </p:blipFill>
              <p:spPr>
                <a:xfrm>
                  <a:off x="9116225" y="3262643"/>
                  <a:ext cx="319680" cy="360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33">
            <p14:nvContentPartPr>
              <p14:cNvPr id="33" name="Ink 32">
                <a:extLst>
                  <a:ext uri="{FF2B5EF4-FFF2-40B4-BE49-F238E27FC236}">
                    <a16:creationId xmlns:a16="http://schemas.microsoft.com/office/drawing/2014/main" id="{A767EEF9-F679-04A6-9A85-E97E9AF78682}"/>
                  </a:ext>
                </a:extLst>
              </p14:cNvPr>
              <p14:cNvContentPartPr/>
              <p14:nvPr/>
            </p14:nvContentPartPr>
            <p14:xfrm>
              <a:off x="1525680" y="1517040"/>
              <a:ext cx="10085760" cy="4554360"/>
            </p14:xfrm>
          </p:contentPart>
        </mc:Choice>
        <mc:Fallback>
          <p:pic>
            <p:nvPicPr>
              <p:cNvPr id="33" name="Ink 32">
                <a:extLst>
                  <a:ext uri="{FF2B5EF4-FFF2-40B4-BE49-F238E27FC236}">
                    <a16:creationId xmlns:a16="http://schemas.microsoft.com/office/drawing/2014/main" id="{A767EEF9-F679-04A6-9A85-E97E9AF78682}"/>
                  </a:ext>
                </a:extLst>
              </p:cNvPr>
              <p:cNvPicPr/>
              <p:nvPr/>
            </p:nvPicPr>
            <p:blipFill>
              <a:blip r:embed="rId34"/>
              <a:stretch>
                <a:fillRect/>
              </a:stretch>
            </p:blipFill>
            <p:spPr>
              <a:xfrm>
                <a:off x="1516320" y="1507680"/>
                <a:ext cx="10104480" cy="4573080"/>
              </a:xfrm>
              <a:prstGeom prst="rect">
                <a:avLst/>
              </a:prstGeom>
            </p:spPr>
          </p:pic>
        </mc:Fallback>
      </mc:AlternateContent>
    </p:spTree>
    <p:extLst>
      <p:ext uri="{BB962C8B-B14F-4D97-AF65-F5344CB8AC3E}">
        <p14:creationId xmlns:p14="http://schemas.microsoft.com/office/powerpoint/2010/main" val="852242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62354" y="441147"/>
            <a:ext cx="6490061" cy="1243289"/>
          </a:xfrm>
          <a:prstGeom prst="rect">
            <a:avLst/>
          </a:prstGeom>
        </p:spPr>
        <p:txBody>
          <a:bodyPr vert="horz" wrap="square" lIns="0" tIns="12065" rIns="0" bIns="0" rtlCol="0">
            <a:spAutoFit/>
          </a:bodyPr>
          <a:lstStyle/>
          <a:p>
            <a:pPr marL="12700">
              <a:lnSpc>
                <a:spcPct val="100000"/>
              </a:lnSpc>
              <a:spcBef>
                <a:spcPts val="95"/>
              </a:spcBef>
            </a:pPr>
            <a:r>
              <a:rPr lang="en-US" sz="4000" spc="-160" dirty="0">
                <a:solidFill>
                  <a:srgbClr val="2E5496"/>
                </a:solidFill>
                <a:latin typeface="Trebuchet MS"/>
                <a:cs typeface="Trebuchet MS"/>
              </a:rPr>
              <a:t>Convolution Operation: Example</a:t>
            </a:r>
            <a:endParaRPr sz="4000" dirty="0">
              <a:latin typeface="Trebuchet MS"/>
              <a:cs typeface="Trebuchet MS"/>
            </a:endParaRPr>
          </a:p>
        </p:txBody>
      </p:sp>
      <p:graphicFrame>
        <p:nvGraphicFramePr>
          <p:cNvPr id="4" name="object 3">
            <a:extLst>
              <a:ext uri="{FF2B5EF4-FFF2-40B4-BE49-F238E27FC236}">
                <a16:creationId xmlns:a16="http://schemas.microsoft.com/office/drawing/2014/main" id="{2837E892-33AD-44AC-8039-7993C3ED664E}"/>
              </a:ext>
            </a:extLst>
          </p:cNvPr>
          <p:cNvGraphicFramePr>
            <a:graphicFrameLocks noGrp="1"/>
          </p:cNvGraphicFramePr>
          <p:nvPr/>
        </p:nvGraphicFramePr>
        <p:xfrm>
          <a:off x="6268592" y="3155695"/>
          <a:ext cx="1280160" cy="1335530"/>
        </p:xfrm>
        <a:graphic>
          <a:graphicData uri="http://schemas.openxmlformats.org/drawingml/2006/table">
            <a:tbl>
              <a:tblPr firstRow="1" bandRow="1">
                <a:tableStyleId>{2D5ABB26-0587-4C30-8999-92F81FD0307C}</a:tableStyleId>
              </a:tblPr>
              <a:tblGrid>
                <a:gridCol w="426720">
                  <a:extLst>
                    <a:ext uri="{9D8B030D-6E8A-4147-A177-3AD203B41FA5}">
                      <a16:colId xmlns:a16="http://schemas.microsoft.com/office/drawing/2014/main" val="20000"/>
                    </a:ext>
                  </a:extLst>
                </a:gridCol>
                <a:gridCol w="426720">
                  <a:extLst>
                    <a:ext uri="{9D8B030D-6E8A-4147-A177-3AD203B41FA5}">
                      <a16:colId xmlns:a16="http://schemas.microsoft.com/office/drawing/2014/main" val="20001"/>
                    </a:ext>
                  </a:extLst>
                </a:gridCol>
                <a:gridCol w="426720">
                  <a:extLst>
                    <a:ext uri="{9D8B030D-6E8A-4147-A177-3AD203B41FA5}">
                      <a16:colId xmlns:a16="http://schemas.microsoft.com/office/drawing/2014/main" val="20002"/>
                    </a:ext>
                  </a:extLst>
                </a:gridCol>
              </a:tblGrid>
              <a:tr h="445261">
                <a:tc>
                  <a:txBody>
                    <a:bodyPr/>
                    <a:lstStyle/>
                    <a:p>
                      <a:pPr marL="92075">
                        <a:lnSpc>
                          <a:spcPct val="100000"/>
                        </a:lnSpc>
                        <a:spcBef>
                          <a:spcPts val="235"/>
                        </a:spcBef>
                      </a:pPr>
                      <a:r>
                        <a:rPr sz="2000" dirty="0">
                          <a:latin typeface="Arial"/>
                          <a:cs typeface="Arial"/>
                        </a:rPr>
                        <a:t>1</a:t>
                      </a:r>
                    </a:p>
                  </a:txBody>
                  <a:tcPr marL="0" marR="0" marT="29845" marB="0">
                    <a:lnL w="12700">
                      <a:solidFill>
                        <a:srgbClr val="000000"/>
                      </a:solidFill>
                      <a:prstDash val="solid"/>
                    </a:lnL>
                    <a:lnR w="12700">
                      <a:solidFill>
                        <a:srgbClr val="000000"/>
                      </a:solidFill>
                      <a:prstDash val="solid"/>
                    </a:lnR>
                    <a:lnT w="12700">
                      <a:solidFill>
                        <a:srgbClr val="000000"/>
                      </a:solidFill>
                      <a:prstDash val="solid"/>
                    </a:lnT>
                    <a:lnB w="19050">
                      <a:solidFill>
                        <a:srgbClr val="000000"/>
                      </a:solidFill>
                      <a:prstDash val="solid"/>
                    </a:lnB>
                  </a:tcPr>
                </a:tc>
                <a:tc>
                  <a:txBody>
                    <a:bodyPr/>
                    <a:lstStyle/>
                    <a:p>
                      <a:pPr marL="92075">
                        <a:lnSpc>
                          <a:spcPct val="100000"/>
                        </a:lnSpc>
                        <a:spcBef>
                          <a:spcPts val="235"/>
                        </a:spcBef>
                      </a:pPr>
                      <a:r>
                        <a:rPr sz="2000" dirty="0">
                          <a:latin typeface="Arial"/>
                          <a:cs typeface="Arial"/>
                        </a:rPr>
                        <a:t>0</a:t>
                      </a:r>
                    </a:p>
                  </a:txBody>
                  <a:tcPr marL="0" marR="0" marT="29845" marB="0">
                    <a:lnL w="12700">
                      <a:solidFill>
                        <a:srgbClr val="000000"/>
                      </a:solidFill>
                      <a:prstDash val="solid"/>
                    </a:lnL>
                    <a:lnR w="12700">
                      <a:solidFill>
                        <a:srgbClr val="000000"/>
                      </a:solidFill>
                      <a:prstDash val="solid"/>
                    </a:lnR>
                    <a:lnT w="12700">
                      <a:solidFill>
                        <a:srgbClr val="000000"/>
                      </a:solidFill>
                      <a:prstDash val="solid"/>
                    </a:lnT>
                    <a:lnB w="19050">
                      <a:solidFill>
                        <a:srgbClr val="000000"/>
                      </a:solidFill>
                      <a:prstDash val="solid"/>
                    </a:lnB>
                  </a:tcPr>
                </a:tc>
                <a:tc>
                  <a:txBody>
                    <a:bodyPr/>
                    <a:lstStyle/>
                    <a:p>
                      <a:pPr marL="92075">
                        <a:lnSpc>
                          <a:spcPct val="100000"/>
                        </a:lnSpc>
                        <a:spcBef>
                          <a:spcPts val="235"/>
                        </a:spcBef>
                      </a:pPr>
                      <a:r>
                        <a:rPr sz="2000" spc="-80" dirty="0">
                          <a:latin typeface="Arial"/>
                          <a:cs typeface="Arial"/>
                        </a:rPr>
                        <a:t>-1</a:t>
                      </a:r>
                      <a:endParaRPr sz="2000" dirty="0">
                        <a:latin typeface="Arial"/>
                        <a:cs typeface="Arial"/>
                      </a:endParaRPr>
                    </a:p>
                  </a:txBody>
                  <a:tcPr marL="0" marR="0" marT="29845" marB="0">
                    <a:lnL w="12700">
                      <a:solidFill>
                        <a:srgbClr val="000000"/>
                      </a:solidFill>
                      <a:prstDash val="solid"/>
                    </a:lnL>
                    <a:lnR w="12700">
                      <a:solidFill>
                        <a:srgbClr val="000000"/>
                      </a:solidFill>
                      <a:prstDash val="solid"/>
                    </a:lnR>
                    <a:lnT w="12700">
                      <a:solidFill>
                        <a:srgbClr val="000000"/>
                      </a:solidFill>
                      <a:prstDash val="solid"/>
                    </a:lnT>
                    <a:lnB w="19050">
                      <a:solidFill>
                        <a:srgbClr val="000000"/>
                      </a:solidFill>
                      <a:prstDash val="solid"/>
                    </a:lnB>
                  </a:tcPr>
                </a:tc>
                <a:extLst>
                  <a:ext uri="{0D108BD9-81ED-4DB2-BD59-A6C34878D82A}">
                    <a16:rowId xmlns:a16="http://schemas.microsoft.com/office/drawing/2014/main" val="10000"/>
                  </a:ext>
                </a:extLst>
              </a:tr>
              <a:tr h="445135">
                <a:tc>
                  <a:txBody>
                    <a:bodyPr/>
                    <a:lstStyle/>
                    <a:p>
                      <a:pPr marL="92075">
                        <a:lnSpc>
                          <a:spcPct val="100000"/>
                        </a:lnSpc>
                        <a:spcBef>
                          <a:spcPts val="235"/>
                        </a:spcBef>
                      </a:pPr>
                      <a:r>
                        <a:rPr sz="2000" dirty="0">
                          <a:latin typeface="Arial"/>
                          <a:cs typeface="Arial"/>
                        </a:rPr>
                        <a:t>1</a:t>
                      </a:r>
                    </a:p>
                  </a:txBody>
                  <a:tcPr marL="0" marR="0" marT="29845" marB="0">
                    <a:lnL w="12700">
                      <a:solidFill>
                        <a:srgbClr val="000000"/>
                      </a:solidFill>
                      <a:prstDash val="solid"/>
                    </a:lnL>
                    <a:lnR w="12700">
                      <a:solidFill>
                        <a:srgbClr val="000000"/>
                      </a:solidFill>
                      <a:prstDash val="solid"/>
                    </a:lnR>
                    <a:lnT w="19050">
                      <a:solidFill>
                        <a:srgbClr val="000000"/>
                      </a:solidFill>
                      <a:prstDash val="solid"/>
                    </a:lnT>
                    <a:lnB w="12700">
                      <a:solidFill>
                        <a:srgbClr val="000000"/>
                      </a:solidFill>
                      <a:prstDash val="solid"/>
                    </a:lnB>
                  </a:tcPr>
                </a:tc>
                <a:tc>
                  <a:txBody>
                    <a:bodyPr/>
                    <a:lstStyle/>
                    <a:p>
                      <a:pPr marL="92075">
                        <a:lnSpc>
                          <a:spcPct val="100000"/>
                        </a:lnSpc>
                        <a:spcBef>
                          <a:spcPts val="235"/>
                        </a:spcBef>
                      </a:pPr>
                      <a:r>
                        <a:rPr sz="2000" dirty="0">
                          <a:latin typeface="Arial"/>
                          <a:cs typeface="Arial"/>
                        </a:rPr>
                        <a:t>0</a:t>
                      </a:r>
                    </a:p>
                  </a:txBody>
                  <a:tcPr marL="0" marR="0" marT="29845" marB="0">
                    <a:lnL w="12700">
                      <a:solidFill>
                        <a:srgbClr val="000000"/>
                      </a:solidFill>
                      <a:prstDash val="solid"/>
                    </a:lnL>
                    <a:lnR w="12700">
                      <a:solidFill>
                        <a:srgbClr val="000000"/>
                      </a:solidFill>
                      <a:prstDash val="solid"/>
                    </a:lnR>
                    <a:lnT w="19050">
                      <a:solidFill>
                        <a:srgbClr val="000000"/>
                      </a:solidFill>
                      <a:prstDash val="solid"/>
                    </a:lnT>
                    <a:lnB w="12700">
                      <a:solidFill>
                        <a:srgbClr val="000000"/>
                      </a:solidFill>
                      <a:prstDash val="solid"/>
                    </a:lnB>
                  </a:tcPr>
                </a:tc>
                <a:tc>
                  <a:txBody>
                    <a:bodyPr/>
                    <a:lstStyle/>
                    <a:p>
                      <a:pPr marL="92075">
                        <a:lnSpc>
                          <a:spcPct val="100000"/>
                        </a:lnSpc>
                        <a:spcBef>
                          <a:spcPts val="235"/>
                        </a:spcBef>
                      </a:pPr>
                      <a:r>
                        <a:rPr sz="2000" spc="-80" dirty="0">
                          <a:latin typeface="Arial"/>
                          <a:cs typeface="Arial"/>
                        </a:rPr>
                        <a:t>-1</a:t>
                      </a:r>
                      <a:endParaRPr sz="2000" dirty="0">
                        <a:latin typeface="Arial"/>
                        <a:cs typeface="Arial"/>
                      </a:endParaRPr>
                    </a:p>
                  </a:txBody>
                  <a:tcPr marL="0" marR="0" marT="29845" marB="0">
                    <a:lnL w="12700">
                      <a:solidFill>
                        <a:srgbClr val="000000"/>
                      </a:solidFill>
                      <a:prstDash val="solid"/>
                    </a:lnL>
                    <a:lnR w="12700">
                      <a:solidFill>
                        <a:srgbClr val="000000"/>
                      </a:solidFill>
                      <a:prstDash val="solid"/>
                    </a:lnR>
                    <a:lnT w="19050">
                      <a:solidFill>
                        <a:srgbClr val="000000"/>
                      </a:solidFill>
                      <a:prstDash val="solid"/>
                    </a:lnT>
                    <a:lnB w="12700">
                      <a:solidFill>
                        <a:srgbClr val="000000"/>
                      </a:solidFill>
                      <a:prstDash val="solid"/>
                    </a:lnB>
                  </a:tcPr>
                </a:tc>
                <a:extLst>
                  <a:ext uri="{0D108BD9-81ED-4DB2-BD59-A6C34878D82A}">
                    <a16:rowId xmlns:a16="http://schemas.microsoft.com/office/drawing/2014/main" val="10001"/>
                  </a:ext>
                </a:extLst>
              </a:tr>
              <a:tr h="445134">
                <a:tc>
                  <a:txBody>
                    <a:bodyPr/>
                    <a:lstStyle/>
                    <a:p>
                      <a:pPr marL="92075">
                        <a:lnSpc>
                          <a:spcPct val="100000"/>
                        </a:lnSpc>
                        <a:spcBef>
                          <a:spcPts val="240"/>
                        </a:spcBef>
                      </a:pPr>
                      <a:r>
                        <a:rPr sz="2000" dirty="0">
                          <a:latin typeface="Arial"/>
                          <a:cs typeface="Arial"/>
                        </a:rPr>
                        <a:t>1</a:t>
                      </a:r>
                    </a:p>
                  </a:txBody>
                  <a:tcPr marL="0" marR="0" marT="3048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2075">
                        <a:lnSpc>
                          <a:spcPct val="100000"/>
                        </a:lnSpc>
                        <a:spcBef>
                          <a:spcPts val="240"/>
                        </a:spcBef>
                      </a:pPr>
                      <a:r>
                        <a:rPr sz="2000" dirty="0">
                          <a:latin typeface="Arial"/>
                          <a:cs typeface="Arial"/>
                        </a:rPr>
                        <a:t>0</a:t>
                      </a:r>
                    </a:p>
                  </a:txBody>
                  <a:tcPr marL="0" marR="0" marT="3048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2075">
                        <a:lnSpc>
                          <a:spcPct val="100000"/>
                        </a:lnSpc>
                        <a:spcBef>
                          <a:spcPts val="240"/>
                        </a:spcBef>
                      </a:pPr>
                      <a:r>
                        <a:rPr sz="2000" spc="-80" dirty="0">
                          <a:latin typeface="Arial"/>
                          <a:cs typeface="Arial"/>
                        </a:rPr>
                        <a:t>-1</a:t>
                      </a:r>
                      <a:endParaRPr sz="2000" dirty="0">
                        <a:latin typeface="Arial"/>
                        <a:cs typeface="Arial"/>
                      </a:endParaRPr>
                    </a:p>
                  </a:txBody>
                  <a:tcPr marL="0" marR="0" marT="3048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2"/>
                  </a:ext>
                </a:extLst>
              </a:tr>
            </a:tbl>
          </a:graphicData>
        </a:graphic>
      </p:graphicFrame>
      <p:graphicFrame>
        <p:nvGraphicFramePr>
          <p:cNvPr id="6" name="object 5">
            <a:extLst>
              <a:ext uri="{FF2B5EF4-FFF2-40B4-BE49-F238E27FC236}">
                <a16:creationId xmlns:a16="http://schemas.microsoft.com/office/drawing/2014/main" id="{3368186F-9394-4069-9AC9-FFD26F12FF91}"/>
              </a:ext>
            </a:extLst>
          </p:cNvPr>
          <p:cNvGraphicFramePr>
            <a:graphicFrameLocks noGrp="1"/>
          </p:cNvGraphicFramePr>
          <p:nvPr/>
        </p:nvGraphicFramePr>
        <p:xfrm>
          <a:off x="8978265" y="2763773"/>
          <a:ext cx="2865119" cy="2072638"/>
        </p:xfrm>
        <a:graphic>
          <a:graphicData uri="http://schemas.openxmlformats.org/drawingml/2006/table">
            <a:tbl>
              <a:tblPr firstRow="1" bandRow="1">
                <a:tableStyleId>{2D5ABB26-0587-4C30-8999-92F81FD0307C}</a:tableStyleId>
              </a:tblPr>
              <a:tblGrid>
                <a:gridCol w="712470">
                  <a:extLst>
                    <a:ext uri="{9D8B030D-6E8A-4147-A177-3AD203B41FA5}">
                      <a16:colId xmlns:a16="http://schemas.microsoft.com/office/drawing/2014/main" val="20000"/>
                    </a:ext>
                  </a:extLst>
                </a:gridCol>
                <a:gridCol w="717549">
                  <a:extLst>
                    <a:ext uri="{9D8B030D-6E8A-4147-A177-3AD203B41FA5}">
                      <a16:colId xmlns:a16="http://schemas.microsoft.com/office/drawing/2014/main" val="20001"/>
                    </a:ext>
                  </a:extLst>
                </a:gridCol>
                <a:gridCol w="717550">
                  <a:extLst>
                    <a:ext uri="{9D8B030D-6E8A-4147-A177-3AD203B41FA5}">
                      <a16:colId xmlns:a16="http://schemas.microsoft.com/office/drawing/2014/main" val="20002"/>
                    </a:ext>
                  </a:extLst>
                </a:gridCol>
                <a:gridCol w="717550">
                  <a:extLst>
                    <a:ext uri="{9D8B030D-6E8A-4147-A177-3AD203B41FA5}">
                      <a16:colId xmlns:a16="http://schemas.microsoft.com/office/drawing/2014/main" val="20003"/>
                    </a:ext>
                  </a:extLst>
                </a:gridCol>
              </a:tblGrid>
              <a:tr h="518160">
                <a:tc>
                  <a:txBody>
                    <a:bodyPr/>
                    <a:lstStyle/>
                    <a:p>
                      <a:pPr marL="92075">
                        <a:lnSpc>
                          <a:spcPct val="100000"/>
                        </a:lnSpc>
                        <a:spcBef>
                          <a:spcPts val="180"/>
                        </a:spcBef>
                      </a:pPr>
                      <a:r>
                        <a:rPr sz="2800" spc="-114" dirty="0">
                          <a:latin typeface="Arial"/>
                          <a:cs typeface="Arial"/>
                        </a:rPr>
                        <a:t>-5</a:t>
                      </a:r>
                      <a:endParaRPr sz="2800" dirty="0">
                        <a:latin typeface="Arial"/>
                        <a:cs typeface="Arial"/>
                      </a:endParaRPr>
                    </a:p>
                  </a:txBody>
                  <a:tcPr marL="0" marR="0" marT="2286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1F1F1"/>
                    </a:solidFill>
                  </a:tcPr>
                </a:tc>
                <a:tc>
                  <a:txBody>
                    <a:bodyPr/>
                    <a:lstStyle/>
                    <a:p>
                      <a:pPr marL="92075">
                        <a:lnSpc>
                          <a:spcPct val="100000"/>
                        </a:lnSpc>
                        <a:spcBef>
                          <a:spcPts val="180"/>
                        </a:spcBef>
                      </a:pPr>
                      <a:r>
                        <a:rPr sz="2800" spc="-114" dirty="0">
                          <a:latin typeface="Arial"/>
                          <a:cs typeface="Arial"/>
                        </a:rPr>
                        <a:t>-4</a:t>
                      </a:r>
                      <a:endParaRPr sz="2800" dirty="0">
                        <a:latin typeface="Arial"/>
                        <a:cs typeface="Arial"/>
                      </a:endParaRPr>
                    </a:p>
                  </a:txBody>
                  <a:tcPr marL="0" marR="0" marT="2286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6FAC46"/>
                    </a:solidFill>
                  </a:tcPr>
                </a:tc>
                <a:tc>
                  <a:txBody>
                    <a:bodyPr/>
                    <a:lstStyle/>
                    <a:p>
                      <a:pPr marL="92710">
                        <a:lnSpc>
                          <a:spcPct val="100000"/>
                        </a:lnSpc>
                        <a:spcBef>
                          <a:spcPts val="180"/>
                        </a:spcBef>
                      </a:pPr>
                      <a:r>
                        <a:rPr sz="2800" dirty="0">
                          <a:latin typeface="Arial"/>
                          <a:cs typeface="Arial"/>
                        </a:rPr>
                        <a:t>0</a:t>
                      </a:r>
                    </a:p>
                  </a:txBody>
                  <a:tcPr marL="0" marR="0" marT="2286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1F1F1"/>
                    </a:solidFill>
                  </a:tcPr>
                </a:tc>
                <a:tc>
                  <a:txBody>
                    <a:bodyPr/>
                    <a:lstStyle/>
                    <a:p>
                      <a:pPr marL="92710">
                        <a:lnSpc>
                          <a:spcPct val="100000"/>
                        </a:lnSpc>
                        <a:spcBef>
                          <a:spcPts val="180"/>
                        </a:spcBef>
                      </a:pPr>
                      <a:r>
                        <a:rPr sz="2800" dirty="0">
                          <a:latin typeface="Arial"/>
                          <a:cs typeface="Arial"/>
                        </a:rPr>
                        <a:t>8</a:t>
                      </a:r>
                    </a:p>
                  </a:txBody>
                  <a:tcPr marL="0" marR="0" marT="2286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1F1F1"/>
                    </a:solidFill>
                  </a:tcPr>
                </a:tc>
                <a:extLst>
                  <a:ext uri="{0D108BD9-81ED-4DB2-BD59-A6C34878D82A}">
                    <a16:rowId xmlns:a16="http://schemas.microsoft.com/office/drawing/2014/main" val="10000"/>
                  </a:ext>
                </a:extLst>
              </a:tr>
              <a:tr h="518159">
                <a:tc>
                  <a:txBody>
                    <a:bodyPr/>
                    <a:lstStyle/>
                    <a:p>
                      <a:pPr>
                        <a:lnSpc>
                          <a:spcPct val="100000"/>
                        </a:lnSpc>
                      </a:pPr>
                      <a:endParaRPr sz="2400" dirty="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1F1F1"/>
                    </a:solidFill>
                  </a:tcPr>
                </a:tc>
                <a:tc>
                  <a:txBody>
                    <a:bodyPr/>
                    <a:lstStyle/>
                    <a:p>
                      <a:pPr>
                        <a:lnSpc>
                          <a:spcPct val="100000"/>
                        </a:lnSpc>
                      </a:pPr>
                      <a:endParaRPr sz="2400" dirty="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1F1F1"/>
                    </a:solidFill>
                  </a:tcPr>
                </a:tc>
                <a:tc>
                  <a:txBody>
                    <a:bodyPr/>
                    <a:lstStyle/>
                    <a:p>
                      <a:pPr>
                        <a:lnSpc>
                          <a:spcPct val="100000"/>
                        </a:lnSpc>
                      </a:pPr>
                      <a:endParaRPr sz="2400" dirty="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1F1F1"/>
                    </a:solidFill>
                  </a:tcPr>
                </a:tc>
                <a:tc>
                  <a:txBody>
                    <a:bodyPr/>
                    <a:lstStyle/>
                    <a:p>
                      <a:pPr>
                        <a:lnSpc>
                          <a:spcPct val="100000"/>
                        </a:lnSpc>
                      </a:pPr>
                      <a:endParaRPr sz="2400" dirty="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1F1F1"/>
                    </a:solidFill>
                  </a:tcPr>
                </a:tc>
                <a:extLst>
                  <a:ext uri="{0D108BD9-81ED-4DB2-BD59-A6C34878D82A}">
                    <a16:rowId xmlns:a16="http://schemas.microsoft.com/office/drawing/2014/main" val="10001"/>
                  </a:ext>
                </a:extLst>
              </a:tr>
              <a:tr h="518160">
                <a:tc>
                  <a:txBody>
                    <a:bodyPr/>
                    <a:lstStyle/>
                    <a:p>
                      <a:pPr>
                        <a:lnSpc>
                          <a:spcPct val="100000"/>
                        </a:lnSpc>
                      </a:pPr>
                      <a:endParaRPr sz="2400" dirty="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1F1F1"/>
                    </a:solidFill>
                  </a:tcPr>
                </a:tc>
                <a:tc>
                  <a:txBody>
                    <a:bodyPr/>
                    <a:lstStyle/>
                    <a:p>
                      <a:pPr>
                        <a:lnSpc>
                          <a:spcPct val="100000"/>
                        </a:lnSpc>
                      </a:pPr>
                      <a:endParaRPr sz="2400" dirty="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1F1F1"/>
                    </a:solidFill>
                  </a:tcPr>
                </a:tc>
                <a:tc>
                  <a:txBody>
                    <a:bodyPr/>
                    <a:lstStyle/>
                    <a:p>
                      <a:pPr>
                        <a:lnSpc>
                          <a:spcPct val="100000"/>
                        </a:lnSpc>
                      </a:pPr>
                      <a:endParaRPr sz="2400" dirty="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1F1F1"/>
                    </a:solidFill>
                  </a:tcPr>
                </a:tc>
                <a:tc>
                  <a:txBody>
                    <a:bodyPr/>
                    <a:lstStyle/>
                    <a:p>
                      <a:pPr>
                        <a:lnSpc>
                          <a:spcPct val="100000"/>
                        </a:lnSpc>
                      </a:pPr>
                      <a:endParaRPr sz="2400" dirty="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1F1F1"/>
                    </a:solidFill>
                  </a:tcPr>
                </a:tc>
                <a:extLst>
                  <a:ext uri="{0D108BD9-81ED-4DB2-BD59-A6C34878D82A}">
                    <a16:rowId xmlns:a16="http://schemas.microsoft.com/office/drawing/2014/main" val="10002"/>
                  </a:ext>
                </a:extLst>
              </a:tr>
              <a:tr h="518159">
                <a:tc>
                  <a:txBody>
                    <a:bodyPr/>
                    <a:lstStyle/>
                    <a:p>
                      <a:pPr>
                        <a:lnSpc>
                          <a:spcPct val="100000"/>
                        </a:lnSpc>
                      </a:pPr>
                      <a:endParaRPr sz="2400" dirty="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1F1F1"/>
                    </a:solidFill>
                  </a:tcPr>
                </a:tc>
                <a:tc>
                  <a:txBody>
                    <a:bodyPr/>
                    <a:lstStyle/>
                    <a:p>
                      <a:pPr>
                        <a:lnSpc>
                          <a:spcPct val="100000"/>
                        </a:lnSpc>
                      </a:pPr>
                      <a:endParaRPr sz="2400" dirty="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1F1F1"/>
                    </a:solidFill>
                  </a:tcPr>
                </a:tc>
                <a:tc>
                  <a:txBody>
                    <a:bodyPr/>
                    <a:lstStyle/>
                    <a:p>
                      <a:pPr>
                        <a:lnSpc>
                          <a:spcPct val="100000"/>
                        </a:lnSpc>
                      </a:pPr>
                      <a:endParaRPr sz="2400" dirty="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1F1F1"/>
                    </a:solidFill>
                  </a:tcPr>
                </a:tc>
                <a:tc>
                  <a:txBody>
                    <a:bodyPr/>
                    <a:lstStyle/>
                    <a:p>
                      <a:pPr>
                        <a:lnSpc>
                          <a:spcPct val="100000"/>
                        </a:lnSpc>
                      </a:pPr>
                      <a:endParaRPr sz="2400" dirty="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1F1F1"/>
                    </a:solidFill>
                  </a:tcPr>
                </a:tc>
                <a:extLst>
                  <a:ext uri="{0D108BD9-81ED-4DB2-BD59-A6C34878D82A}">
                    <a16:rowId xmlns:a16="http://schemas.microsoft.com/office/drawing/2014/main" val="10003"/>
                  </a:ext>
                </a:extLst>
              </a:tr>
            </a:tbl>
          </a:graphicData>
        </a:graphic>
      </p:graphicFrame>
      <p:sp>
        <p:nvSpPr>
          <p:cNvPr id="7" name="object 6">
            <a:extLst>
              <a:ext uri="{FF2B5EF4-FFF2-40B4-BE49-F238E27FC236}">
                <a16:creationId xmlns:a16="http://schemas.microsoft.com/office/drawing/2014/main" id="{6AD640D1-4417-4ADA-A2F7-A09B533D2707}"/>
              </a:ext>
            </a:extLst>
          </p:cNvPr>
          <p:cNvSpPr txBox="1"/>
          <p:nvPr/>
        </p:nvSpPr>
        <p:spPr>
          <a:xfrm>
            <a:off x="8552180" y="3297428"/>
            <a:ext cx="139700" cy="29972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800" b="0" i="0" u="none" strike="noStrike" kern="1200" cap="none" spc="-155" normalizeH="0" baseline="0" noProof="0" dirty="0">
                <a:ln>
                  <a:noFill/>
                </a:ln>
                <a:solidFill>
                  <a:prstClr val="black"/>
                </a:solidFill>
                <a:effectLst/>
                <a:uLnTx/>
                <a:uFillTx/>
                <a:latin typeface="Arial"/>
                <a:ea typeface="+mn-ea"/>
                <a:cs typeface="Arial"/>
              </a:rPr>
              <a:t>=</a:t>
            </a:r>
            <a:endParaRPr kumimoji="0" sz="1800" b="0" i="0" u="none" strike="noStrike" kern="1200" cap="none" spc="0" normalizeH="0" baseline="0" noProof="0" dirty="0">
              <a:ln>
                <a:noFill/>
              </a:ln>
              <a:solidFill>
                <a:prstClr val="black"/>
              </a:solidFill>
              <a:effectLst/>
              <a:uLnTx/>
              <a:uFillTx/>
              <a:latin typeface="Arial"/>
              <a:ea typeface="+mn-ea"/>
              <a:cs typeface="Arial"/>
            </a:endParaRPr>
          </a:p>
        </p:txBody>
      </p:sp>
      <p:graphicFrame>
        <p:nvGraphicFramePr>
          <p:cNvPr id="8" name="object 8">
            <a:extLst>
              <a:ext uri="{FF2B5EF4-FFF2-40B4-BE49-F238E27FC236}">
                <a16:creationId xmlns:a16="http://schemas.microsoft.com/office/drawing/2014/main" id="{A7ACC867-FBAE-4831-91F4-DE90484D4513}"/>
              </a:ext>
            </a:extLst>
          </p:cNvPr>
          <p:cNvGraphicFramePr>
            <a:graphicFrameLocks noGrp="1"/>
          </p:cNvGraphicFramePr>
          <p:nvPr/>
        </p:nvGraphicFramePr>
        <p:xfrm>
          <a:off x="910259" y="2051939"/>
          <a:ext cx="3752850" cy="3179443"/>
        </p:xfrm>
        <a:graphic>
          <a:graphicData uri="http://schemas.openxmlformats.org/drawingml/2006/table">
            <a:tbl>
              <a:tblPr firstRow="1" bandRow="1">
                <a:tableStyleId>{2D5ABB26-0587-4C30-8999-92F81FD0307C}</a:tableStyleId>
              </a:tblPr>
              <a:tblGrid>
                <a:gridCol w="625475">
                  <a:extLst>
                    <a:ext uri="{9D8B030D-6E8A-4147-A177-3AD203B41FA5}">
                      <a16:colId xmlns:a16="http://schemas.microsoft.com/office/drawing/2014/main" val="20000"/>
                    </a:ext>
                  </a:extLst>
                </a:gridCol>
                <a:gridCol w="625475">
                  <a:extLst>
                    <a:ext uri="{9D8B030D-6E8A-4147-A177-3AD203B41FA5}">
                      <a16:colId xmlns:a16="http://schemas.microsoft.com/office/drawing/2014/main" val="20001"/>
                    </a:ext>
                  </a:extLst>
                </a:gridCol>
                <a:gridCol w="625475">
                  <a:extLst>
                    <a:ext uri="{9D8B030D-6E8A-4147-A177-3AD203B41FA5}">
                      <a16:colId xmlns:a16="http://schemas.microsoft.com/office/drawing/2014/main" val="20002"/>
                    </a:ext>
                  </a:extLst>
                </a:gridCol>
                <a:gridCol w="625475">
                  <a:extLst>
                    <a:ext uri="{9D8B030D-6E8A-4147-A177-3AD203B41FA5}">
                      <a16:colId xmlns:a16="http://schemas.microsoft.com/office/drawing/2014/main" val="20003"/>
                    </a:ext>
                  </a:extLst>
                </a:gridCol>
                <a:gridCol w="625475">
                  <a:extLst>
                    <a:ext uri="{9D8B030D-6E8A-4147-A177-3AD203B41FA5}">
                      <a16:colId xmlns:a16="http://schemas.microsoft.com/office/drawing/2014/main" val="20004"/>
                    </a:ext>
                  </a:extLst>
                </a:gridCol>
                <a:gridCol w="625475">
                  <a:extLst>
                    <a:ext uri="{9D8B030D-6E8A-4147-A177-3AD203B41FA5}">
                      <a16:colId xmlns:a16="http://schemas.microsoft.com/office/drawing/2014/main" val="20005"/>
                    </a:ext>
                  </a:extLst>
                </a:gridCol>
              </a:tblGrid>
              <a:tr h="529844">
                <a:tc>
                  <a:txBody>
                    <a:bodyPr/>
                    <a:lstStyle/>
                    <a:p>
                      <a:pPr marL="91440">
                        <a:lnSpc>
                          <a:spcPct val="100000"/>
                        </a:lnSpc>
                        <a:spcBef>
                          <a:spcPts val="244"/>
                        </a:spcBef>
                      </a:pPr>
                      <a:r>
                        <a:rPr sz="1800" dirty="0">
                          <a:latin typeface="Arial"/>
                          <a:cs typeface="Arial"/>
                        </a:rPr>
                        <a:t>3</a:t>
                      </a:r>
                    </a:p>
                  </a:txBody>
                  <a:tcPr marL="0" marR="0" marT="3111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1440">
                        <a:lnSpc>
                          <a:spcPts val="2035"/>
                        </a:lnSpc>
                        <a:spcBef>
                          <a:spcPts val="244"/>
                        </a:spcBef>
                      </a:pPr>
                      <a:r>
                        <a:rPr sz="1800" dirty="0">
                          <a:latin typeface="Arial"/>
                          <a:cs typeface="Arial"/>
                        </a:rPr>
                        <a:t>0</a:t>
                      </a:r>
                    </a:p>
                    <a:p>
                      <a:pPr marL="405130">
                        <a:lnSpc>
                          <a:spcPts val="1555"/>
                        </a:lnSpc>
                      </a:pPr>
                      <a:r>
                        <a:rPr sz="1400" dirty="0">
                          <a:latin typeface="Arial"/>
                          <a:cs typeface="Arial"/>
                        </a:rPr>
                        <a:t>1</a:t>
                      </a:r>
                    </a:p>
                  </a:txBody>
                  <a:tcPr marL="0" marR="0" marT="3111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C7C30"/>
                    </a:solidFill>
                  </a:tcPr>
                </a:tc>
                <a:tc>
                  <a:txBody>
                    <a:bodyPr/>
                    <a:lstStyle/>
                    <a:p>
                      <a:pPr marL="91440">
                        <a:lnSpc>
                          <a:spcPts val="2035"/>
                        </a:lnSpc>
                        <a:spcBef>
                          <a:spcPts val="244"/>
                        </a:spcBef>
                      </a:pPr>
                      <a:r>
                        <a:rPr sz="1800" dirty="0">
                          <a:latin typeface="Arial"/>
                          <a:cs typeface="Arial"/>
                        </a:rPr>
                        <a:t>1</a:t>
                      </a:r>
                    </a:p>
                    <a:p>
                      <a:pPr marL="388620">
                        <a:lnSpc>
                          <a:spcPts val="1555"/>
                        </a:lnSpc>
                      </a:pPr>
                      <a:r>
                        <a:rPr sz="1400" dirty="0">
                          <a:latin typeface="Arial"/>
                          <a:cs typeface="Arial"/>
                        </a:rPr>
                        <a:t>0</a:t>
                      </a:r>
                    </a:p>
                  </a:txBody>
                  <a:tcPr marL="0" marR="0" marT="3111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C7C30"/>
                    </a:solidFill>
                  </a:tcPr>
                </a:tc>
                <a:tc>
                  <a:txBody>
                    <a:bodyPr/>
                    <a:lstStyle/>
                    <a:p>
                      <a:pPr marL="91440">
                        <a:lnSpc>
                          <a:spcPts val="2035"/>
                        </a:lnSpc>
                        <a:spcBef>
                          <a:spcPts val="244"/>
                        </a:spcBef>
                      </a:pPr>
                      <a:r>
                        <a:rPr sz="1800" dirty="0">
                          <a:latin typeface="Arial"/>
                          <a:cs typeface="Arial"/>
                        </a:rPr>
                        <a:t>2</a:t>
                      </a:r>
                    </a:p>
                    <a:p>
                      <a:pPr marL="396875">
                        <a:lnSpc>
                          <a:spcPts val="1555"/>
                        </a:lnSpc>
                      </a:pPr>
                      <a:r>
                        <a:rPr sz="1400" spc="-55" dirty="0">
                          <a:latin typeface="Arial"/>
                          <a:cs typeface="Arial"/>
                        </a:rPr>
                        <a:t>-1</a:t>
                      </a:r>
                      <a:endParaRPr sz="1400" dirty="0">
                        <a:latin typeface="Arial"/>
                        <a:cs typeface="Arial"/>
                      </a:endParaRPr>
                    </a:p>
                  </a:txBody>
                  <a:tcPr marL="0" marR="0" marT="3111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C7C30"/>
                    </a:solidFill>
                  </a:tcPr>
                </a:tc>
                <a:tc>
                  <a:txBody>
                    <a:bodyPr/>
                    <a:lstStyle/>
                    <a:p>
                      <a:pPr marL="91440">
                        <a:lnSpc>
                          <a:spcPct val="100000"/>
                        </a:lnSpc>
                        <a:spcBef>
                          <a:spcPts val="244"/>
                        </a:spcBef>
                      </a:pPr>
                      <a:r>
                        <a:rPr sz="1800" dirty="0">
                          <a:latin typeface="Arial"/>
                          <a:cs typeface="Arial"/>
                        </a:rPr>
                        <a:t>7</a:t>
                      </a:r>
                    </a:p>
                  </a:txBody>
                  <a:tcPr marL="0" marR="0" marT="3111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2075">
                        <a:lnSpc>
                          <a:spcPct val="100000"/>
                        </a:lnSpc>
                        <a:spcBef>
                          <a:spcPts val="244"/>
                        </a:spcBef>
                      </a:pPr>
                      <a:r>
                        <a:rPr sz="1800" dirty="0">
                          <a:latin typeface="Arial"/>
                          <a:cs typeface="Arial"/>
                        </a:rPr>
                        <a:t>4</a:t>
                      </a:r>
                    </a:p>
                  </a:txBody>
                  <a:tcPr marL="0" marR="0" marT="3111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0"/>
                  </a:ext>
                </a:extLst>
              </a:tr>
              <a:tr h="529970">
                <a:tc>
                  <a:txBody>
                    <a:bodyPr/>
                    <a:lstStyle/>
                    <a:p>
                      <a:pPr marL="91440">
                        <a:lnSpc>
                          <a:spcPct val="100000"/>
                        </a:lnSpc>
                        <a:spcBef>
                          <a:spcPts val="245"/>
                        </a:spcBef>
                      </a:pPr>
                      <a:r>
                        <a:rPr sz="1800" dirty="0">
                          <a:latin typeface="Arial"/>
                          <a:cs typeface="Arial"/>
                        </a:rPr>
                        <a:t>1</a:t>
                      </a:r>
                    </a:p>
                  </a:txBody>
                  <a:tcPr marL="0" marR="0" marT="3111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1440">
                        <a:lnSpc>
                          <a:spcPts val="2070"/>
                        </a:lnSpc>
                        <a:spcBef>
                          <a:spcPts val="245"/>
                        </a:spcBef>
                      </a:pPr>
                      <a:r>
                        <a:rPr sz="1800" dirty="0">
                          <a:latin typeface="Arial"/>
                          <a:cs typeface="Arial"/>
                        </a:rPr>
                        <a:t>5</a:t>
                      </a:r>
                    </a:p>
                    <a:p>
                      <a:pPr marL="405130">
                        <a:lnSpc>
                          <a:spcPts val="1590"/>
                        </a:lnSpc>
                      </a:pPr>
                      <a:r>
                        <a:rPr sz="1400" dirty="0">
                          <a:latin typeface="Arial"/>
                          <a:cs typeface="Arial"/>
                        </a:rPr>
                        <a:t>1</a:t>
                      </a:r>
                    </a:p>
                  </a:txBody>
                  <a:tcPr marL="0" marR="0" marT="3111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C7C30"/>
                    </a:solidFill>
                  </a:tcPr>
                </a:tc>
                <a:tc>
                  <a:txBody>
                    <a:bodyPr/>
                    <a:lstStyle/>
                    <a:p>
                      <a:pPr marL="91440">
                        <a:lnSpc>
                          <a:spcPts val="2070"/>
                        </a:lnSpc>
                        <a:spcBef>
                          <a:spcPts val="245"/>
                        </a:spcBef>
                      </a:pPr>
                      <a:r>
                        <a:rPr sz="1800" dirty="0">
                          <a:latin typeface="Arial"/>
                          <a:cs typeface="Arial"/>
                        </a:rPr>
                        <a:t>8</a:t>
                      </a:r>
                    </a:p>
                    <a:p>
                      <a:pPr marL="388620">
                        <a:lnSpc>
                          <a:spcPts val="1590"/>
                        </a:lnSpc>
                      </a:pPr>
                      <a:r>
                        <a:rPr sz="1400" dirty="0">
                          <a:latin typeface="Arial"/>
                          <a:cs typeface="Arial"/>
                        </a:rPr>
                        <a:t>0</a:t>
                      </a:r>
                    </a:p>
                  </a:txBody>
                  <a:tcPr marL="0" marR="0" marT="3111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C7C30"/>
                    </a:solidFill>
                  </a:tcPr>
                </a:tc>
                <a:tc>
                  <a:txBody>
                    <a:bodyPr/>
                    <a:lstStyle/>
                    <a:p>
                      <a:pPr marL="91440">
                        <a:lnSpc>
                          <a:spcPts val="2070"/>
                        </a:lnSpc>
                        <a:spcBef>
                          <a:spcPts val="245"/>
                        </a:spcBef>
                      </a:pPr>
                      <a:r>
                        <a:rPr sz="1800" dirty="0">
                          <a:latin typeface="Arial"/>
                          <a:cs typeface="Arial"/>
                        </a:rPr>
                        <a:t>9</a:t>
                      </a:r>
                    </a:p>
                    <a:p>
                      <a:pPr marL="396875">
                        <a:lnSpc>
                          <a:spcPts val="1590"/>
                        </a:lnSpc>
                      </a:pPr>
                      <a:r>
                        <a:rPr sz="1400" spc="-55" dirty="0">
                          <a:latin typeface="Arial"/>
                          <a:cs typeface="Arial"/>
                        </a:rPr>
                        <a:t>-1</a:t>
                      </a:r>
                      <a:endParaRPr sz="1400" dirty="0">
                        <a:latin typeface="Arial"/>
                        <a:cs typeface="Arial"/>
                      </a:endParaRPr>
                    </a:p>
                  </a:txBody>
                  <a:tcPr marL="0" marR="0" marT="3111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C7C30"/>
                    </a:solidFill>
                  </a:tcPr>
                </a:tc>
                <a:tc>
                  <a:txBody>
                    <a:bodyPr/>
                    <a:lstStyle/>
                    <a:p>
                      <a:pPr marL="91440">
                        <a:lnSpc>
                          <a:spcPct val="100000"/>
                        </a:lnSpc>
                        <a:spcBef>
                          <a:spcPts val="245"/>
                        </a:spcBef>
                      </a:pPr>
                      <a:r>
                        <a:rPr sz="1800" dirty="0">
                          <a:latin typeface="Arial"/>
                          <a:cs typeface="Arial"/>
                        </a:rPr>
                        <a:t>3</a:t>
                      </a:r>
                    </a:p>
                  </a:txBody>
                  <a:tcPr marL="0" marR="0" marT="3111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2075">
                        <a:lnSpc>
                          <a:spcPct val="100000"/>
                        </a:lnSpc>
                        <a:spcBef>
                          <a:spcPts val="245"/>
                        </a:spcBef>
                      </a:pPr>
                      <a:r>
                        <a:rPr sz="1800" dirty="0">
                          <a:latin typeface="Arial"/>
                          <a:cs typeface="Arial"/>
                        </a:rPr>
                        <a:t>1</a:t>
                      </a:r>
                    </a:p>
                  </a:txBody>
                  <a:tcPr marL="0" marR="0" marT="3111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1"/>
                  </a:ext>
                </a:extLst>
              </a:tr>
              <a:tr h="529844">
                <a:tc>
                  <a:txBody>
                    <a:bodyPr/>
                    <a:lstStyle/>
                    <a:p>
                      <a:pPr marL="91440">
                        <a:lnSpc>
                          <a:spcPct val="100000"/>
                        </a:lnSpc>
                        <a:spcBef>
                          <a:spcPts val="245"/>
                        </a:spcBef>
                      </a:pPr>
                      <a:r>
                        <a:rPr sz="1800" dirty="0">
                          <a:latin typeface="Arial"/>
                          <a:cs typeface="Arial"/>
                        </a:rPr>
                        <a:t>2</a:t>
                      </a:r>
                    </a:p>
                  </a:txBody>
                  <a:tcPr marL="0" marR="0" marT="3111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1440">
                        <a:lnSpc>
                          <a:spcPts val="2110"/>
                        </a:lnSpc>
                        <a:spcBef>
                          <a:spcPts val="245"/>
                        </a:spcBef>
                      </a:pPr>
                      <a:r>
                        <a:rPr sz="1800" dirty="0">
                          <a:latin typeface="Arial"/>
                          <a:cs typeface="Arial"/>
                        </a:rPr>
                        <a:t>7</a:t>
                      </a:r>
                    </a:p>
                    <a:p>
                      <a:pPr marL="405130">
                        <a:lnSpc>
                          <a:spcPts val="1630"/>
                        </a:lnSpc>
                      </a:pPr>
                      <a:r>
                        <a:rPr sz="1400" dirty="0">
                          <a:latin typeface="Arial"/>
                          <a:cs typeface="Arial"/>
                        </a:rPr>
                        <a:t>1</a:t>
                      </a:r>
                    </a:p>
                  </a:txBody>
                  <a:tcPr marL="0" marR="0" marT="3111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C7C30"/>
                    </a:solidFill>
                  </a:tcPr>
                </a:tc>
                <a:tc>
                  <a:txBody>
                    <a:bodyPr/>
                    <a:lstStyle/>
                    <a:p>
                      <a:pPr marL="91440">
                        <a:lnSpc>
                          <a:spcPts val="2110"/>
                        </a:lnSpc>
                        <a:spcBef>
                          <a:spcPts val="245"/>
                        </a:spcBef>
                      </a:pPr>
                      <a:r>
                        <a:rPr sz="1800" dirty="0">
                          <a:latin typeface="Arial"/>
                          <a:cs typeface="Arial"/>
                        </a:rPr>
                        <a:t>2</a:t>
                      </a:r>
                    </a:p>
                    <a:p>
                      <a:pPr marL="388620">
                        <a:lnSpc>
                          <a:spcPts val="1630"/>
                        </a:lnSpc>
                      </a:pPr>
                      <a:r>
                        <a:rPr sz="1400" dirty="0">
                          <a:latin typeface="Arial"/>
                          <a:cs typeface="Arial"/>
                        </a:rPr>
                        <a:t>0</a:t>
                      </a:r>
                    </a:p>
                  </a:txBody>
                  <a:tcPr marL="0" marR="0" marT="3111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C7C30"/>
                    </a:solidFill>
                  </a:tcPr>
                </a:tc>
                <a:tc>
                  <a:txBody>
                    <a:bodyPr/>
                    <a:lstStyle/>
                    <a:p>
                      <a:pPr marL="91440">
                        <a:lnSpc>
                          <a:spcPts val="2110"/>
                        </a:lnSpc>
                        <a:spcBef>
                          <a:spcPts val="245"/>
                        </a:spcBef>
                      </a:pPr>
                      <a:r>
                        <a:rPr sz="1800" dirty="0">
                          <a:latin typeface="Arial"/>
                          <a:cs typeface="Arial"/>
                        </a:rPr>
                        <a:t>5</a:t>
                      </a:r>
                    </a:p>
                    <a:p>
                      <a:pPr marL="396875">
                        <a:lnSpc>
                          <a:spcPts val="1630"/>
                        </a:lnSpc>
                      </a:pPr>
                      <a:r>
                        <a:rPr sz="1400" spc="-55" dirty="0">
                          <a:latin typeface="Arial"/>
                          <a:cs typeface="Arial"/>
                        </a:rPr>
                        <a:t>-1</a:t>
                      </a:r>
                      <a:endParaRPr sz="1400" dirty="0">
                        <a:latin typeface="Arial"/>
                        <a:cs typeface="Arial"/>
                      </a:endParaRPr>
                    </a:p>
                  </a:txBody>
                  <a:tcPr marL="0" marR="0" marT="3111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C7C30"/>
                    </a:solidFill>
                  </a:tcPr>
                </a:tc>
                <a:tc>
                  <a:txBody>
                    <a:bodyPr/>
                    <a:lstStyle/>
                    <a:p>
                      <a:pPr marL="91440">
                        <a:lnSpc>
                          <a:spcPct val="100000"/>
                        </a:lnSpc>
                        <a:spcBef>
                          <a:spcPts val="245"/>
                        </a:spcBef>
                      </a:pPr>
                      <a:r>
                        <a:rPr sz="1800" dirty="0">
                          <a:latin typeface="Arial"/>
                          <a:cs typeface="Arial"/>
                        </a:rPr>
                        <a:t>1</a:t>
                      </a:r>
                    </a:p>
                  </a:txBody>
                  <a:tcPr marL="0" marR="0" marT="3111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2075">
                        <a:lnSpc>
                          <a:spcPct val="100000"/>
                        </a:lnSpc>
                        <a:spcBef>
                          <a:spcPts val="245"/>
                        </a:spcBef>
                      </a:pPr>
                      <a:r>
                        <a:rPr sz="1800" dirty="0">
                          <a:latin typeface="Arial"/>
                          <a:cs typeface="Arial"/>
                        </a:rPr>
                        <a:t>3</a:t>
                      </a:r>
                    </a:p>
                  </a:txBody>
                  <a:tcPr marL="0" marR="0" marT="3111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2"/>
                  </a:ext>
                </a:extLst>
              </a:tr>
              <a:tr h="529970">
                <a:tc>
                  <a:txBody>
                    <a:bodyPr/>
                    <a:lstStyle/>
                    <a:p>
                      <a:pPr marL="91440">
                        <a:lnSpc>
                          <a:spcPct val="100000"/>
                        </a:lnSpc>
                        <a:spcBef>
                          <a:spcPts val="245"/>
                        </a:spcBef>
                      </a:pPr>
                      <a:r>
                        <a:rPr sz="1800" dirty="0">
                          <a:latin typeface="Arial"/>
                          <a:cs typeface="Arial"/>
                        </a:rPr>
                        <a:t>0</a:t>
                      </a:r>
                    </a:p>
                  </a:txBody>
                  <a:tcPr marL="0" marR="0" marT="3111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1440">
                        <a:lnSpc>
                          <a:spcPct val="100000"/>
                        </a:lnSpc>
                        <a:spcBef>
                          <a:spcPts val="245"/>
                        </a:spcBef>
                      </a:pPr>
                      <a:r>
                        <a:rPr sz="1800" dirty="0">
                          <a:latin typeface="Arial"/>
                          <a:cs typeface="Arial"/>
                        </a:rPr>
                        <a:t>1</a:t>
                      </a:r>
                    </a:p>
                  </a:txBody>
                  <a:tcPr marL="0" marR="0" marT="3111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1440">
                        <a:lnSpc>
                          <a:spcPct val="100000"/>
                        </a:lnSpc>
                        <a:spcBef>
                          <a:spcPts val="245"/>
                        </a:spcBef>
                      </a:pPr>
                      <a:r>
                        <a:rPr sz="1800" dirty="0">
                          <a:latin typeface="Arial"/>
                          <a:cs typeface="Arial"/>
                        </a:rPr>
                        <a:t>3</a:t>
                      </a:r>
                    </a:p>
                  </a:txBody>
                  <a:tcPr marL="0" marR="0" marT="3111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1440">
                        <a:lnSpc>
                          <a:spcPct val="100000"/>
                        </a:lnSpc>
                        <a:spcBef>
                          <a:spcPts val="245"/>
                        </a:spcBef>
                      </a:pPr>
                      <a:r>
                        <a:rPr sz="1800" dirty="0">
                          <a:latin typeface="Arial"/>
                          <a:cs typeface="Arial"/>
                        </a:rPr>
                        <a:t>1</a:t>
                      </a:r>
                    </a:p>
                  </a:txBody>
                  <a:tcPr marL="0" marR="0" marT="3111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1440">
                        <a:lnSpc>
                          <a:spcPct val="100000"/>
                        </a:lnSpc>
                        <a:spcBef>
                          <a:spcPts val="245"/>
                        </a:spcBef>
                      </a:pPr>
                      <a:r>
                        <a:rPr sz="1800" dirty="0">
                          <a:latin typeface="Arial"/>
                          <a:cs typeface="Arial"/>
                        </a:rPr>
                        <a:t>7</a:t>
                      </a:r>
                    </a:p>
                  </a:txBody>
                  <a:tcPr marL="0" marR="0" marT="3111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2075">
                        <a:lnSpc>
                          <a:spcPct val="100000"/>
                        </a:lnSpc>
                        <a:spcBef>
                          <a:spcPts val="245"/>
                        </a:spcBef>
                      </a:pPr>
                      <a:r>
                        <a:rPr sz="1800" dirty="0">
                          <a:latin typeface="Arial"/>
                          <a:cs typeface="Arial"/>
                        </a:rPr>
                        <a:t>8</a:t>
                      </a:r>
                    </a:p>
                  </a:txBody>
                  <a:tcPr marL="0" marR="0" marT="3111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3"/>
                  </a:ext>
                </a:extLst>
              </a:tr>
              <a:tr h="529844">
                <a:tc>
                  <a:txBody>
                    <a:bodyPr/>
                    <a:lstStyle/>
                    <a:p>
                      <a:pPr marL="91440">
                        <a:lnSpc>
                          <a:spcPct val="100000"/>
                        </a:lnSpc>
                        <a:spcBef>
                          <a:spcPts val="250"/>
                        </a:spcBef>
                      </a:pPr>
                      <a:r>
                        <a:rPr sz="1800" dirty="0">
                          <a:latin typeface="Arial"/>
                          <a:cs typeface="Arial"/>
                        </a:rPr>
                        <a:t>4</a:t>
                      </a:r>
                    </a:p>
                  </a:txBody>
                  <a:tcPr marL="0" marR="0" marT="3175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1440">
                        <a:lnSpc>
                          <a:spcPct val="100000"/>
                        </a:lnSpc>
                        <a:spcBef>
                          <a:spcPts val="250"/>
                        </a:spcBef>
                      </a:pPr>
                      <a:r>
                        <a:rPr sz="1800" dirty="0">
                          <a:latin typeface="Arial"/>
                          <a:cs typeface="Arial"/>
                        </a:rPr>
                        <a:t>2</a:t>
                      </a:r>
                    </a:p>
                  </a:txBody>
                  <a:tcPr marL="0" marR="0" marT="3175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1440">
                        <a:lnSpc>
                          <a:spcPct val="100000"/>
                        </a:lnSpc>
                        <a:spcBef>
                          <a:spcPts val="250"/>
                        </a:spcBef>
                      </a:pPr>
                      <a:r>
                        <a:rPr sz="1800" dirty="0">
                          <a:latin typeface="Arial"/>
                          <a:cs typeface="Arial"/>
                        </a:rPr>
                        <a:t>1</a:t>
                      </a:r>
                    </a:p>
                  </a:txBody>
                  <a:tcPr marL="0" marR="0" marT="3175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1440">
                        <a:lnSpc>
                          <a:spcPct val="100000"/>
                        </a:lnSpc>
                        <a:spcBef>
                          <a:spcPts val="250"/>
                        </a:spcBef>
                      </a:pPr>
                      <a:r>
                        <a:rPr sz="1800" dirty="0">
                          <a:latin typeface="Arial"/>
                          <a:cs typeface="Arial"/>
                        </a:rPr>
                        <a:t>6</a:t>
                      </a:r>
                    </a:p>
                  </a:txBody>
                  <a:tcPr marL="0" marR="0" marT="3175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1440">
                        <a:lnSpc>
                          <a:spcPct val="100000"/>
                        </a:lnSpc>
                        <a:spcBef>
                          <a:spcPts val="250"/>
                        </a:spcBef>
                      </a:pPr>
                      <a:r>
                        <a:rPr sz="1800" dirty="0">
                          <a:latin typeface="Arial"/>
                          <a:cs typeface="Arial"/>
                        </a:rPr>
                        <a:t>2</a:t>
                      </a:r>
                    </a:p>
                  </a:txBody>
                  <a:tcPr marL="0" marR="0" marT="3175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2075">
                        <a:lnSpc>
                          <a:spcPct val="100000"/>
                        </a:lnSpc>
                        <a:spcBef>
                          <a:spcPts val="250"/>
                        </a:spcBef>
                      </a:pPr>
                      <a:r>
                        <a:rPr sz="1800" dirty="0">
                          <a:latin typeface="Arial"/>
                          <a:cs typeface="Arial"/>
                        </a:rPr>
                        <a:t>8</a:t>
                      </a:r>
                    </a:p>
                  </a:txBody>
                  <a:tcPr marL="0" marR="0" marT="3175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4"/>
                  </a:ext>
                </a:extLst>
              </a:tr>
              <a:tr h="529971">
                <a:tc>
                  <a:txBody>
                    <a:bodyPr/>
                    <a:lstStyle/>
                    <a:p>
                      <a:pPr marL="91440">
                        <a:lnSpc>
                          <a:spcPct val="100000"/>
                        </a:lnSpc>
                        <a:spcBef>
                          <a:spcPts val="250"/>
                        </a:spcBef>
                      </a:pPr>
                      <a:r>
                        <a:rPr sz="1800" dirty="0">
                          <a:latin typeface="Arial"/>
                          <a:cs typeface="Arial"/>
                        </a:rPr>
                        <a:t>2</a:t>
                      </a:r>
                    </a:p>
                  </a:txBody>
                  <a:tcPr marL="0" marR="0" marT="3175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1440">
                        <a:lnSpc>
                          <a:spcPct val="100000"/>
                        </a:lnSpc>
                        <a:spcBef>
                          <a:spcPts val="250"/>
                        </a:spcBef>
                      </a:pPr>
                      <a:r>
                        <a:rPr sz="1800" dirty="0">
                          <a:latin typeface="Arial"/>
                          <a:cs typeface="Arial"/>
                        </a:rPr>
                        <a:t>4</a:t>
                      </a:r>
                    </a:p>
                  </a:txBody>
                  <a:tcPr marL="0" marR="0" marT="3175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1440">
                        <a:lnSpc>
                          <a:spcPct val="100000"/>
                        </a:lnSpc>
                        <a:spcBef>
                          <a:spcPts val="250"/>
                        </a:spcBef>
                      </a:pPr>
                      <a:r>
                        <a:rPr sz="1800" dirty="0">
                          <a:latin typeface="Arial"/>
                          <a:cs typeface="Arial"/>
                        </a:rPr>
                        <a:t>5</a:t>
                      </a:r>
                    </a:p>
                  </a:txBody>
                  <a:tcPr marL="0" marR="0" marT="3175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1440">
                        <a:lnSpc>
                          <a:spcPct val="100000"/>
                        </a:lnSpc>
                        <a:spcBef>
                          <a:spcPts val="250"/>
                        </a:spcBef>
                      </a:pPr>
                      <a:r>
                        <a:rPr sz="1800" dirty="0">
                          <a:latin typeface="Arial"/>
                          <a:cs typeface="Arial"/>
                        </a:rPr>
                        <a:t>2</a:t>
                      </a:r>
                    </a:p>
                  </a:txBody>
                  <a:tcPr marL="0" marR="0" marT="3175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1440">
                        <a:lnSpc>
                          <a:spcPct val="100000"/>
                        </a:lnSpc>
                        <a:spcBef>
                          <a:spcPts val="250"/>
                        </a:spcBef>
                      </a:pPr>
                      <a:r>
                        <a:rPr sz="1800" dirty="0">
                          <a:latin typeface="Arial"/>
                          <a:cs typeface="Arial"/>
                        </a:rPr>
                        <a:t>3</a:t>
                      </a:r>
                    </a:p>
                  </a:txBody>
                  <a:tcPr marL="0" marR="0" marT="3175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2075">
                        <a:lnSpc>
                          <a:spcPct val="100000"/>
                        </a:lnSpc>
                        <a:spcBef>
                          <a:spcPts val="250"/>
                        </a:spcBef>
                      </a:pPr>
                      <a:r>
                        <a:rPr sz="1800" dirty="0">
                          <a:latin typeface="Arial"/>
                          <a:cs typeface="Arial"/>
                        </a:rPr>
                        <a:t>9</a:t>
                      </a:r>
                    </a:p>
                  </a:txBody>
                  <a:tcPr marL="0" marR="0" marT="3175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5"/>
                  </a:ext>
                </a:extLst>
              </a:tr>
            </a:tbl>
          </a:graphicData>
        </a:graphic>
      </p:graphicFrame>
      <p:sp>
        <p:nvSpPr>
          <p:cNvPr id="9" name="object 9">
            <a:extLst>
              <a:ext uri="{FF2B5EF4-FFF2-40B4-BE49-F238E27FC236}">
                <a16:creationId xmlns:a16="http://schemas.microsoft.com/office/drawing/2014/main" id="{20B495F9-E924-4E10-92F8-794D7C7E629E}"/>
              </a:ext>
            </a:extLst>
          </p:cNvPr>
          <p:cNvSpPr/>
          <p:nvPr/>
        </p:nvSpPr>
        <p:spPr>
          <a:xfrm>
            <a:off x="3422903" y="2058923"/>
            <a:ext cx="2852420" cy="1104265"/>
          </a:xfrm>
          <a:custGeom>
            <a:avLst/>
            <a:gdLst/>
            <a:ahLst/>
            <a:cxnLst/>
            <a:rect l="l" t="t" r="r" b="b"/>
            <a:pathLst>
              <a:path w="2852420" h="1104264">
                <a:moveTo>
                  <a:pt x="0" y="0"/>
                </a:moveTo>
                <a:lnTo>
                  <a:pt x="2852166" y="1103884"/>
                </a:lnTo>
              </a:path>
            </a:pathLst>
          </a:custGeom>
          <a:ln w="6096">
            <a:solidFill>
              <a:srgbClr val="4471C4"/>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0" name="object 10">
            <a:extLst>
              <a:ext uri="{FF2B5EF4-FFF2-40B4-BE49-F238E27FC236}">
                <a16:creationId xmlns:a16="http://schemas.microsoft.com/office/drawing/2014/main" id="{1153B883-8CC4-4205-AE98-5331FEF0E525}"/>
              </a:ext>
            </a:extLst>
          </p:cNvPr>
          <p:cNvSpPr/>
          <p:nvPr/>
        </p:nvSpPr>
        <p:spPr>
          <a:xfrm>
            <a:off x="3422903" y="3648455"/>
            <a:ext cx="2852420" cy="849630"/>
          </a:xfrm>
          <a:custGeom>
            <a:avLst/>
            <a:gdLst/>
            <a:ahLst/>
            <a:cxnLst/>
            <a:rect l="l" t="t" r="r" b="b"/>
            <a:pathLst>
              <a:path w="2852420" h="849629">
                <a:moveTo>
                  <a:pt x="0" y="0"/>
                </a:moveTo>
                <a:lnTo>
                  <a:pt x="2852166" y="849630"/>
                </a:lnTo>
              </a:path>
            </a:pathLst>
          </a:custGeom>
          <a:ln w="6096">
            <a:solidFill>
              <a:srgbClr val="4471C4"/>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1" name="object 11">
            <a:extLst>
              <a:ext uri="{FF2B5EF4-FFF2-40B4-BE49-F238E27FC236}">
                <a16:creationId xmlns:a16="http://schemas.microsoft.com/office/drawing/2014/main" id="{7DB8C7F9-5367-4330-ABA4-0B0D63860501}"/>
              </a:ext>
            </a:extLst>
          </p:cNvPr>
          <p:cNvSpPr/>
          <p:nvPr/>
        </p:nvSpPr>
        <p:spPr>
          <a:xfrm>
            <a:off x="7554468" y="2770632"/>
            <a:ext cx="2126615" cy="392430"/>
          </a:xfrm>
          <a:custGeom>
            <a:avLst/>
            <a:gdLst/>
            <a:ahLst/>
            <a:cxnLst/>
            <a:rect l="l" t="t" r="r" b="b"/>
            <a:pathLst>
              <a:path w="2126615" h="392430">
                <a:moveTo>
                  <a:pt x="0" y="391921"/>
                </a:moveTo>
                <a:lnTo>
                  <a:pt x="2126614" y="0"/>
                </a:lnTo>
              </a:path>
            </a:pathLst>
          </a:custGeom>
          <a:ln w="6096">
            <a:solidFill>
              <a:srgbClr val="4471C4"/>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2" name="object 12">
            <a:extLst>
              <a:ext uri="{FF2B5EF4-FFF2-40B4-BE49-F238E27FC236}">
                <a16:creationId xmlns:a16="http://schemas.microsoft.com/office/drawing/2014/main" id="{1A5D903D-C76C-4029-9531-EFD69FECAAA7}"/>
              </a:ext>
            </a:extLst>
          </p:cNvPr>
          <p:cNvSpPr/>
          <p:nvPr/>
        </p:nvSpPr>
        <p:spPr>
          <a:xfrm>
            <a:off x="7554468" y="3278123"/>
            <a:ext cx="2856865" cy="1219200"/>
          </a:xfrm>
          <a:custGeom>
            <a:avLst/>
            <a:gdLst/>
            <a:ahLst/>
            <a:cxnLst/>
            <a:rect l="l" t="t" r="r" b="b"/>
            <a:pathLst>
              <a:path w="2856865" h="1219200">
                <a:moveTo>
                  <a:pt x="0" y="1218945"/>
                </a:moveTo>
                <a:lnTo>
                  <a:pt x="2856483" y="0"/>
                </a:lnTo>
              </a:path>
            </a:pathLst>
          </a:custGeom>
          <a:ln w="6096">
            <a:solidFill>
              <a:srgbClr val="4471C4"/>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3" name="object 4">
            <a:extLst>
              <a:ext uri="{FF2B5EF4-FFF2-40B4-BE49-F238E27FC236}">
                <a16:creationId xmlns:a16="http://schemas.microsoft.com/office/drawing/2014/main" id="{38F14677-9C55-4C8B-BFBC-E9B2F94D715A}"/>
              </a:ext>
            </a:extLst>
          </p:cNvPr>
          <p:cNvSpPr txBox="1"/>
          <p:nvPr/>
        </p:nvSpPr>
        <p:spPr>
          <a:xfrm>
            <a:off x="5339333" y="3532378"/>
            <a:ext cx="321487" cy="628377"/>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4000" b="0" i="0" u="none" strike="noStrike" kern="1200" cap="none" spc="195" normalizeH="0" baseline="0" noProof="0" dirty="0">
                <a:ln>
                  <a:noFill/>
                </a:ln>
                <a:solidFill>
                  <a:prstClr val="black"/>
                </a:solidFill>
                <a:effectLst/>
                <a:uLnTx/>
                <a:uFillTx/>
                <a:latin typeface="Arial"/>
                <a:ea typeface="+mn-ea"/>
                <a:cs typeface="Arial"/>
              </a:rPr>
              <a:t>*</a:t>
            </a:r>
            <a:endParaRPr kumimoji="0" sz="4000" b="0" i="0" u="none" strike="noStrike" kern="1200" cap="none" spc="0" normalizeH="0" baseline="0" noProof="0" dirty="0">
              <a:ln>
                <a:noFill/>
              </a:ln>
              <a:solidFill>
                <a:prstClr val="black"/>
              </a:solidFill>
              <a:effectLst/>
              <a:uLnTx/>
              <a:uFillTx/>
              <a:latin typeface="Arial"/>
              <a:ea typeface="+mn-ea"/>
              <a:cs typeface="Arial"/>
            </a:endParaRPr>
          </a:p>
        </p:txBody>
      </p:sp>
      <p:sp>
        <p:nvSpPr>
          <p:cNvPr id="14" name="object 7">
            <a:extLst>
              <a:ext uri="{FF2B5EF4-FFF2-40B4-BE49-F238E27FC236}">
                <a16:creationId xmlns:a16="http://schemas.microsoft.com/office/drawing/2014/main" id="{3C43C345-797D-45DB-A76A-D915B40AB7BA}"/>
              </a:ext>
            </a:extLst>
          </p:cNvPr>
          <p:cNvSpPr txBox="1"/>
          <p:nvPr/>
        </p:nvSpPr>
        <p:spPr>
          <a:xfrm>
            <a:off x="5339333" y="1709073"/>
            <a:ext cx="2819096" cy="381515"/>
          </a:xfrm>
          <a:prstGeom prst="rect">
            <a:avLst/>
          </a:prstGeom>
        </p:spPr>
        <p:txBody>
          <a:bodyPr vert="horz" wrap="square" lIns="0" tIns="12065" rIns="0" bIns="0" rtlCol="0">
            <a:spAutoFit/>
          </a:bodyPr>
          <a:lstStyle/>
          <a:p>
            <a:pPr marL="12700" marR="0" lvl="0" indent="0" algn="l" defTabSz="914400" rtl="0" eaLnBrk="1" fontAlgn="auto" latinLnBrk="0" hangingPunct="1">
              <a:lnSpc>
                <a:spcPct val="100000"/>
              </a:lnSpc>
              <a:spcBef>
                <a:spcPts val="95"/>
              </a:spcBef>
              <a:spcAft>
                <a:spcPts val="0"/>
              </a:spcAft>
              <a:buClrTx/>
              <a:buSzTx/>
              <a:buFontTx/>
              <a:buNone/>
              <a:tabLst/>
              <a:defRPr/>
            </a:pPr>
            <a:r>
              <a:rPr kumimoji="0" sz="2400" b="1" i="0" u="none" strike="noStrike" kern="1200" cap="none" spc="-250" normalizeH="0" baseline="0" noProof="0" dirty="0">
                <a:ln>
                  <a:noFill/>
                </a:ln>
                <a:solidFill>
                  <a:prstClr val="black"/>
                </a:solidFill>
                <a:effectLst/>
                <a:uLnTx/>
                <a:uFillTx/>
                <a:latin typeface="Calibri Light" panose="020F0302020204030204" pitchFamily="34" charset="0"/>
                <a:cs typeface="Calibri Light" panose="020F0302020204030204" pitchFamily="34" charset="0"/>
              </a:rPr>
              <a:t>Co</a:t>
            </a:r>
            <a:r>
              <a:rPr kumimoji="0" sz="2400" b="1" i="0" u="none" strike="noStrike" kern="1200" cap="none" spc="-270" normalizeH="0" baseline="0" noProof="0" dirty="0">
                <a:ln>
                  <a:noFill/>
                </a:ln>
                <a:solidFill>
                  <a:prstClr val="black"/>
                </a:solidFill>
                <a:effectLst/>
                <a:uLnTx/>
                <a:uFillTx/>
                <a:latin typeface="Calibri Light" panose="020F0302020204030204" pitchFamily="34" charset="0"/>
                <a:cs typeface="Calibri Light" panose="020F0302020204030204" pitchFamily="34" charset="0"/>
              </a:rPr>
              <a:t>n</a:t>
            </a:r>
            <a:r>
              <a:rPr kumimoji="0" sz="2400" b="1" i="0" u="none" strike="noStrike" kern="1200" cap="none" spc="-170" normalizeH="0" baseline="0" noProof="0" dirty="0">
                <a:ln>
                  <a:noFill/>
                </a:ln>
                <a:solidFill>
                  <a:prstClr val="black"/>
                </a:solidFill>
                <a:effectLst/>
                <a:uLnTx/>
                <a:uFillTx/>
                <a:latin typeface="Calibri Light" panose="020F0302020204030204" pitchFamily="34" charset="0"/>
                <a:cs typeface="Calibri Light" panose="020F0302020204030204" pitchFamily="34" charset="0"/>
              </a:rPr>
              <a:t>v</a:t>
            </a:r>
            <a:r>
              <a:rPr kumimoji="0" sz="2400" b="1" i="0" u="none" strike="noStrike" kern="1200" cap="none" spc="-50" normalizeH="0" baseline="0" noProof="0" dirty="0">
                <a:ln>
                  <a:noFill/>
                </a:ln>
                <a:solidFill>
                  <a:prstClr val="black"/>
                </a:solidFill>
                <a:effectLst/>
                <a:uLnTx/>
                <a:uFillTx/>
                <a:latin typeface="Calibri Light" panose="020F0302020204030204" pitchFamily="34" charset="0"/>
                <a:cs typeface="Calibri Light" panose="020F0302020204030204" pitchFamily="34" charset="0"/>
              </a:rPr>
              <a:t>ol</a:t>
            </a:r>
            <a:r>
              <a:rPr kumimoji="0" sz="2400" b="1" i="0" u="none" strike="noStrike" kern="1200" cap="none" spc="-75" normalizeH="0" baseline="0" noProof="0" dirty="0">
                <a:ln>
                  <a:noFill/>
                </a:ln>
                <a:solidFill>
                  <a:prstClr val="black"/>
                </a:solidFill>
                <a:effectLst/>
                <a:uLnTx/>
                <a:uFillTx/>
                <a:latin typeface="Calibri Light" panose="020F0302020204030204" pitchFamily="34" charset="0"/>
                <a:cs typeface="Calibri Light" panose="020F0302020204030204" pitchFamily="34" charset="0"/>
              </a:rPr>
              <a:t>u</a:t>
            </a:r>
            <a:r>
              <a:rPr kumimoji="0" sz="2400" b="1" i="0" u="none" strike="noStrike" kern="1200" cap="none" spc="0" normalizeH="0" baseline="0" noProof="0" dirty="0">
                <a:ln>
                  <a:noFill/>
                </a:ln>
                <a:solidFill>
                  <a:prstClr val="black"/>
                </a:solidFill>
                <a:effectLst/>
                <a:uLnTx/>
                <a:uFillTx/>
                <a:latin typeface="Calibri Light" panose="020F0302020204030204" pitchFamily="34" charset="0"/>
                <a:cs typeface="Calibri Light" panose="020F0302020204030204" pitchFamily="34" charset="0"/>
              </a:rPr>
              <a:t>tion</a:t>
            </a:r>
            <a:r>
              <a:rPr kumimoji="0" lang="en-US" sz="2400" b="1" i="0" u="none" strike="noStrike" kern="1200" cap="none" spc="0" normalizeH="0" baseline="0" noProof="0" dirty="0">
                <a:ln>
                  <a:noFill/>
                </a:ln>
                <a:solidFill>
                  <a:prstClr val="black"/>
                </a:solidFill>
                <a:effectLst/>
                <a:uLnTx/>
                <a:uFillTx/>
                <a:latin typeface="Calibri Light" panose="020F0302020204030204" pitchFamily="34" charset="0"/>
                <a:cs typeface="Calibri Light" panose="020F0302020204030204" pitchFamily="34" charset="0"/>
              </a:rPr>
              <a:t> operation</a:t>
            </a:r>
            <a:endParaRPr kumimoji="0" sz="2400" b="1" i="0" u="none" strike="noStrike" kern="1200" cap="none" spc="0" normalizeH="0" baseline="0" noProof="0" dirty="0">
              <a:ln>
                <a:noFill/>
              </a:ln>
              <a:solidFill>
                <a:prstClr val="black"/>
              </a:solidFill>
              <a:effectLst/>
              <a:uLnTx/>
              <a:uFillTx/>
              <a:latin typeface="Calibri Light" panose="020F0302020204030204" pitchFamily="34" charset="0"/>
              <a:cs typeface="Calibri Light" panose="020F0302020204030204" pitchFamily="34" charset="0"/>
            </a:endParaRPr>
          </a:p>
        </p:txBody>
      </p:sp>
      <p:sp>
        <p:nvSpPr>
          <p:cNvPr id="15" name="object 13">
            <a:extLst>
              <a:ext uri="{FF2B5EF4-FFF2-40B4-BE49-F238E27FC236}">
                <a16:creationId xmlns:a16="http://schemas.microsoft.com/office/drawing/2014/main" id="{0982A0AF-3FD4-47DF-A38A-A8C55E01DA9F}"/>
              </a:ext>
            </a:extLst>
          </p:cNvPr>
          <p:cNvSpPr txBox="1"/>
          <p:nvPr/>
        </p:nvSpPr>
        <p:spPr>
          <a:xfrm>
            <a:off x="6202378" y="4976492"/>
            <a:ext cx="1737662" cy="379399"/>
          </a:xfrm>
          <a:prstGeom prst="rect">
            <a:avLst/>
          </a:prstGeom>
        </p:spPr>
        <p:txBody>
          <a:bodyPr vert="horz" wrap="square" lIns="0" tIns="0" rIns="0" bIns="0" rtlCol="0">
            <a:spAutoFit/>
          </a:bodyPr>
          <a:lstStyle/>
          <a:p>
            <a:pPr marL="12700" marR="0" lvl="0" indent="0" algn="l" defTabSz="914400" rtl="0" eaLnBrk="1" fontAlgn="auto" latinLnBrk="0" hangingPunct="1">
              <a:lnSpc>
                <a:spcPts val="3145"/>
              </a:lnSpc>
              <a:spcBef>
                <a:spcPts val="0"/>
              </a:spcBef>
              <a:spcAft>
                <a:spcPts val="0"/>
              </a:spcAft>
              <a:buClrTx/>
              <a:buSzTx/>
              <a:buFontTx/>
              <a:buNone/>
              <a:tabLst/>
              <a:defRPr/>
            </a:pPr>
            <a:r>
              <a:rPr lang="en-US" sz="2400" b="1" spc="-265" dirty="0">
                <a:solidFill>
                  <a:prstClr val="black"/>
                </a:solidFill>
                <a:latin typeface="Calibri Light" panose="020F0302020204030204" pitchFamily="34" charset="0"/>
                <a:cs typeface="Calibri Light" panose="020F0302020204030204" pitchFamily="34" charset="0"/>
              </a:rPr>
              <a:t>3 x 3 </a:t>
            </a:r>
            <a:r>
              <a:rPr kumimoji="0" sz="2400" b="1" i="0" u="none" strike="noStrike" kern="1200" cap="none" spc="-75" normalizeH="0" baseline="0" noProof="0" dirty="0">
                <a:ln>
                  <a:noFill/>
                </a:ln>
                <a:solidFill>
                  <a:prstClr val="black"/>
                </a:solidFill>
                <a:effectLst/>
                <a:uLnTx/>
                <a:uFillTx/>
                <a:latin typeface="Calibri Light" panose="020F0302020204030204" pitchFamily="34" charset="0"/>
                <a:cs typeface="Calibri Light" panose="020F0302020204030204" pitchFamily="34" charset="0"/>
              </a:rPr>
              <a:t>Filter</a:t>
            </a:r>
            <a:r>
              <a:rPr kumimoji="0" sz="2400" b="1" i="0" u="none" strike="noStrike" kern="1200" cap="none" spc="-114" normalizeH="0" baseline="0" noProof="0" dirty="0">
                <a:ln>
                  <a:noFill/>
                </a:ln>
                <a:solidFill>
                  <a:prstClr val="black"/>
                </a:solidFill>
                <a:effectLst/>
                <a:uLnTx/>
                <a:uFillTx/>
                <a:latin typeface="Calibri Light" panose="020F0302020204030204" pitchFamily="34" charset="0"/>
                <a:cs typeface="Calibri Light" panose="020F0302020204030204" pitchFamily="34" charset="0"/>
              </a:rPr>
              <a:t> </a:t>
            </a:r>
            <a:r>
              <a:rPr kumimoji="0" sz="2400" b="1" i="0" u="none" strike="noStrike" kern="1200" cap="none" spc="-95" normalizeH="0" baseline="0" noProof="0" dirty="0">
                <a:ln>
                  <a:noFill/>
                </a:ln>
                <a:solidFill>
                  <a:prstClr val="black"/>
                </a:solidFill>
                <a:effectLst/>
                <a:uLnTx/>
                <a:uFillTx/>
                <a:latin typeface="Calibri Light" panose="020F0302020204030204" pitchFamily="34" charset="0"/>
                <a:cs typeface="Calibri Light" panose="020F0302020204030204" pitchFamily="34" charset="0"/>
              </a:rPr>
              <a:t>(</a:t>
            </a:r>
            <a:r>
              <a:rPr lang="en-US" sz="2400" b="1" spc="-95" dirty="0">
                <a:solidFill>
                  <a:prstClr val="black"/>
                </a:solidFill>
                <a:latin typeface="Calibri Light" panose="020F0302020204030204" pitchFamily="34" charset="0"/>
                <a:cs typeface="Calibri Light" panose="020F0302020204030204" pitchFamily="34" charset="0"/>
              </a:rPr>
              <a:t>f x f</a:t>
            </a:r>
            <a:r>
              <a:rPr kumimoji="0" sz="2400" b="1" i="0" u="none" strike="noStrike" kern="1200" cap="none" spc="-95" normalizeH="0" baseline="0" noProof="0" dirty="0">
                <a:ln>
                  <a:noFill/>
                </a:ln>
                <a:solidFill>
                  <a:prstClr val="black"/>
                </a:solidFill>
                <a:effectLst/>
                <a:uLnTx/>
                <a:uFillTx/>
                <a:latin typeface="Calibri Light" panose="020F0302020204030204" pitchFamily="34" charset="0"/>
                <a:cs typeface="Calibri Light" panose="020F0302020204030204" pitchFamily="34" charset="0"/>
              </a:rPr>
              <a:t>)</a:t>
            </a:r>
            <a:endParaRPr kumimoji="0" sz="2400" b="1" i="0" u="none" strike="noStrike" kern="1200" cap="none" spc="0" normalizeH="0" baseline="0" noProof="0" dirty="0">
              <a:ln>
                <a:noFill/>
              </a:ln>
              <a:solidFill>
                <a:prstClr val="black"/>
              </a:solidFill>
              <a:effectLst/>
              <a:uLnTx/>
              <a:uFillTx/>
              <a:latin typeface="Calibri Light" panose="020F0302020204030204" pitchFamily="34" charset="0"/>
              <a:cs typeface="Calibri Light" panose="020F0302020204030204" pitchFamily="34" charset="0"/>
            </a:endParaRPr>
          </a:p>
        </p:txBody>
      </p:sp>
      <p:sp>
        <p:nvSpPr>
          <p:cNvPr id="16" name="object 14">
            <a:extLst>
              <a:ext uri="{FF2B5EF4-FFF2-40B4-BE49-F238E27FC236}">
                <a16:creationId xmlns:a16="http://schemas.microsoft.com/office/drawing/2014/main" id="{E30A8A43-E191-43B7-954A-FEC7D8D882B9}"/>
              </a:ext>
            </a:extLst>
          </p:cNvPr>
          <p:cNvSpPr txBox="1"/>
          <p:nvPr/>
        </p:nvSpPr>
        <p:spPr>
          <a:xfrm>
            <a:off x="8713473" y="5331333"/>
            <a:ext cx="3129911" cy="273601"/>
          </a:xfrm>
          <a:prstGeom prst="rect">
            <a:avLst/>
          </a:prstGeom>
        </p:spPr>
        <p:txBody>
          <a:bodyPr vert="horz" wrap="square" lIns="0" tIns="0" rIns="0" bIns="0" rtlCol="0">
            <a:spAutoFit/>
          </a:bodyPr>
          <a:lstStyle/>
          <a:p>
            <a:pPr marL="12700" marR="0" lvl="0" indent="0" algn="l" defTabSz="914400" rtl="0" eaLnBrk="1" fontAlgn="auto" latinLnBrk="0" hangingPunct="1">
              <a:lnSpc>
                <a:spcPts val="2005"/>
              </a:lnSpc>
              <a:spcBef>
                <a:spcPts val="0"/>
              </a:spcBef>
              <a:spcAft>
                <a:spcPts val="0"/>
              </a:spcAft>
              <a:buClrTx/>
              <a:buSzTx/>
              <a:buFontTx/>
              <a:buNone/>
              <a:tabLst/>
              <a:defRPr/>
            </a:pPr>
            <a:r>
              <a:rPr kumimoji="0" lang="en-US" sz="2400" b="1" i="0" u="none" strike="noStrike" kern="1200" cap="none" spc="-85" normalizeH="0" baseline="0" noProof="0" dirty="0">
                <a:ln>
                  <a:noFill/>
                </a:ln>
                <a:solidFill>
                  <a:prstClr val="black"/>
                </a:solidFill>
                <a:effectLst/>
                <a:uLnTx/>
                <a:uFillTx/>
                <a:latin typeface="Calibri Light" panose="020F0302020204030204" pitchFamily="34" charset="0"/>
                <a:cs typeface="Calibri Light" panose="020F0302020204030204" pitchFamily="34" charset="0"/>
              </a:rPr>
              <a:t>4 x 4 (</a:t>
            </a:r>
            <a:r>
              <a:rPr kumimoji="0" sz="2400" b="1" i="0" u="none" strike="noStrike" kern="1200" cap="none" spc="-85" normalizeH="0" baseline="0" noProof="0" dirty="0">
                <a:ln>
                  <a:noFill/>
                </a:ln>
                <a:solidFill>
                  <a:prstClr val="black"/>
                </a:solidFill>
                <a:effectLst/>
                <a:uLnTx/>
                <a:uFillTx/>
                <a:latin typeface="Calibri Light" panose="020F0302020204030204" pitchFamily="34" charset="0"/>
                <a:cs typeface="Calibri Light" panose="020F0302020204030204" pitchFamily="34" charset="0"/>
              </a:rPr>
              <a:t>(</a:t>
            </a:r>
            <a:r>
              <a:rPr kumimoji="0" lang="en-US" sz="2400" b="1" i="0" u="none" strike="noStrike" kern="1200" cap="none" spc="-85" normalizeH="0" baseline="0" noProof="0" dirty="0">
                <a:ln>
                  <a:noFill/>
                </a:ln>
                <a:solidFill>
                  <a:prstClr val="black"/>
                </a:solidFill>
                <a:effectLst/>
                <a:uLnTx/>
                <a:uFillTx/>
                <a:latin typeface="Calibri Light" panose="020F0302020204030204" pitchFamily="34" charset="0"/>
                <a:cs typeface="Calibri Light" panose="020F0302020204030204" pitchFamily="34" charset="0"/>
              </a:rPr>
              <a:t>n – f + 1</a:t>
            </a:r>
            <a:r>
              <a:rPr kumimoji="0" sz="2400" b="1" i="0" u="none" strike="noStrike" kern="1200" cap="none" spc="-85" normalizeH="0" baseline="0" noProof="0" dirty="0">
                <a:ln>
                  <a:noFill/>
                </a:ln>
                <a:solidFill>
                  <a:prstClr val="black"/>
                </a:solidFill>
                <a:effectLst/>
                <a:uLnTx/>
                <a:uFillTx/>
                <a:latin typeface="Calibri Light" panose="020F0302020204030204" pitchFamily="34" charset="0"/>
                <a:cs typeface="Calibri Light" panose="020F0302020204030204" pitchFamily="34" charset="0"/>
              </a:rPr>
              <a:t>)</a:t>
            </a:r>
            <a:r>
              <a:rPr kumimoji="0" lang="en-US" sz="2400" b="1" i="0" u="none" strike="noStrike" kern="1200" cap="none" spc="-85" normalizeH="0" baseline="0" noProof="0" dirty="0">
                <a:ln>
                  <a:noFill/>
                </a:ln>
                <a:solidFill>
                  <a:prstClr val="black"/>
                </a:solidFill>
                <a:effectLst/>
                <a:uLnTx/>
                <a:uFillTx/>
                <a:latin typeface="Calibri Light" panose="020F0302020204030204" pitchFamily="34" charset="0"/>
                <a:cs typeface="Calibri Light" panose="020F0302020204030204" pitchFamily="34" charset="0"/>
              </a:rPr>
              <a:t> </a:t>
            </a:r>
            <a:r>
              <a:rPr kumimoji="0" sz="2400" b="1" i="0" u="none" strike="noStrike" kern="1200" cap="none" spc="-85" normalizeH="0" baseline="0" noProof="0" dirty="0">
                <a:ln>
                  <a:noFill/>
                </a:ln>
                <a:solidFill>
                  <a:prstClr val="black"/>
                </a:solidFill>
                <a:effectLst/>
                <a:uLnTx/>
                <a:uFillTx/>
                <a:latin typeface="Calibri Light" panose="020F0302020204030204" pitchFamily="34" charset="0"/>
                <a:cs typeface="Calibri Light" panose="020F0302020204030204" pitchFamily="34" charset="0"/>
              </a:rPr>
              <a:t>X</a:t>
            </a:r>
            <a:r>
              <a:rPr kumimoji="0" lang="en-US" sz="2400" b="1" i="0" u="none" strike="noStrike" kern="1200" cap="none" spc="-85" normalizeH="0" baseline="0" noProof="0" dirty="0">
                <a:ln>
                  <a:noFill/>
                </a:ln>
                <a:solidFill>
                  <a:prstClr val="black"/>
                </a:solidFill>
                <a:effectLst/>
                <a:uLnTx/>
                <a:uFillTx/>
                <a:latin typeface="Calibri Light" panose="020F0302020204030204" pitchFamily="34" charset="0"/>
                <a:cs typeface="Calibri Light" panose="020F0302020204030204" pitchFamily="34" charset="0"/>
              </a:rPr>
              <a:t> </a:t>
            </a:r>
            <a:r>
              <a:rPr kumimoji="0" sz="2400" b="1" i="0" u="none" strike="noStrike" kern="1200" cap="none" spc="-85" normalizeH="0" baseline="0" noProof="0" dirty="0">
                <a:ln>
                  <a:noFill/>
                </a:ln>
                <a:solidFill>
                  <a:prstClr val="black"/>
                </a:solidFill>
                <a:effectLst/>
                <a:uLnTx/>
                <a:uFillTx/>
                <a:latin typeface="Calibri Light" panose="020F0302020204030204" pitchFamily="34" charset="0"/>
                <a:cs typeface="Calibri Light" panose="020F0302020204030204" pitchFamily="34" charset="0"/>
              </a:rPr>
              <a:t>(</a:t>
            </a:r>
            <a:r>
              <a:rPr kumimoji="0" lang="en-US" sz="2400" b="1" i="0" u="none" strike="noStrike" kern="1200" cap="none" spc="-85" normalizeH="0" baseline="0" noProof="0" dirty="0">
                <a:ln>
                  <a:noFill/>
                </a:ln>
                <a:solidFill>
                  <a:prstClr val="black"/>
                </a:solidFill>
                <a:effectLst/>
                <a:uLnTx/>
                <a:uFillTx/>
                <a:latin typeface="Calibri Light" panose="020F0302020204030204" pitchFamily="34" charset="0"/>
                <a:cs typeface="Calibri Light" panose="020F0302020204030204" pitchFamily="34" charset="0"/>
              </a:rPr>
              <a:t>n – f + 1</a:t>
            </a:r>
            <a:r>
              <a:rPr kumimoji="0" sz="2400" b="1" i="0" u="none" strike="noStrike" kern="1200" cap="none" spc="-85" normalizeH="0" baseline="0" noProof="0" dirty="0">
                <a:ln>
                  <a:noFill/>
                </a:ln>
                <a:solidFill>
                  <a:prstClr val="black"/>
                </a:solidFill>
                <a:effectLst/>
                <a:uLnTx/>
                <a:uFillTx/>
                <a:latin typeface="Calibri Light" panose="020F0302020204030204" pitchFamily="34" charset="0"/>
                <a:cs typeface="Calibri Light" panose="020F0302020204030204" pitchFamily="34" charset="0"/>
              </a:rPr>
              <a:t>)</a:t>
            </a:r>
            <a:r>
              <a:rPr kumimoji="0" lang="en-US" sz="2400" b="1" i="0" u="none" strike="noStrike" kern="1200" cap="none" spc="-85" normalizeH="0" baseline="0" noProof="0" dirty="0">
                <a:ln>
                  <a:noFill/>
                </a:ln>
                <a:solidFill>
                  <a:prstClr val="black"/>
                </a:solidFill>
                <a:effectLst/>
                <a:uLnTx/>
                <a:uFillTx/>
                <a:latin typeface="Calibri Light" panose="020F0302020204030204" pitchFamily="34" charset="0"/>
                <a:cs typeface="Calibri Light" panose="020F0302020204030204" pitchFamily="34" charset="0"/>
              </a:rPr>
              <a:t>)</a:t>
            </a:r>
            <a:endParaRPr kumimoji="0" sz="2400" b="1" i="0" u="none" strike="noStrike" kern="1200" cap="none" spc="0" normalizeH="0" baseline="0" noProof="0" dirty="0">
              <a:ln>
                <a:noFill/>
              </a:ln>
              <a:solidFill>
                <a:prstClr val="black"/>
              </a:solidFill>
              <a:effectLst/>
              <a:uLnTx/>
              <a:uFillTx/>
              <a:latin typeface="Calibri Light" panose="020F0302020204030204" pitchFamily="34" charset="0"/>
              <a:cs typeface="Calibri Light" panose="020F0302020204030204" pitchFamily="34" charset="0"/>
            </a:endParaRPr>
          </a:p>
        </p:txBody>
      </p:sp>
      <p:sp>
        <p:nvSpPr>
          <p:cNvPr id="17" name="object 15">
            <a:extLst>
              <a:ext uri="{FF2B5EF4-FFF2-40B4-BE49-F238E27FC236}">
                <a16:creationId xmlns:a16="http://schemas.microsoft.com/office/drawing/2014/main" id="{78C95BE0-4E3A-4D98-83EF-1EA0CA782F5D}"/>
              </a:ext>
            </a:extLst>
          </p:cNvPr>
          <p:cNvSpPr txBox="1"/>
          <p:nvPr/>
        </p:nvSpPr>
        <p:spPr>
          <a:xfrm>
            <a:off x="1372869" y="5541060"/>
            <a:ext cx="2105660" cy="312073"/>
          </a:xfrm>
          <a:prstGeom prst="rect">
            <a:avLst/>
          </a:prstGeom>
        </p:spPr>
        <p:txBody>
          <a:bodyPr vert="horz" wrap="square" lIns="0" tIns="0" rIns="0" bIns="0" rtlCol="0">
            <a:spAutoFit/>
          </a:bodyPr>
          <a:lstStyle/>
          <a:p>
            <a:pPr marL="12700" marR="0" lvl="0" indent="0" algn="l" defTabSz="914400" rtl="0" eaLnBrk="1" fontAlgn="auto" latinLnBrk="0" hangingPunct="1">
              <a:lnSpc>
                <a:spcPts val="2380"/>
              </a:lnSpc>
              <a:spcBef>
                <a:spcPts val="0"/>
              </a:spcBef>
              <a:spcAft>
                <a:spcPts val="0"/>
              </a:spcAft>
              <a:buClrTx/>
              <a:buSzTx/>
              <a:buFontTx/>
              <a:buNone/>
              <a:tabLst/>
              <a:defRPr/>
            </a:pPr>
            <a:r>
              <a:rPr kumimoji="0" sz="2400" b="1" i="0" u="none" strike="noStrike" kern="1200" cap="none" spc="-200" normalizeH="0" baseline="0" noProof="0" dirty="0">
                <a:ln>
                  <a:noFill/>
                </a:ln>
                <a:solidFill>
                  <a:prstClr val="black"/>
                </a:solidFill>
                <a:effectLst/>
                <a:uLnTx/>
                <a:uFillTx/>
                <a:latin typeface="Calibri Light" panose="020F0302020204030204" pitchFamily="34" charset="0"/>
                <a:cs typeface="Calibri Light" panose="020F0302020204030204" pitchFamily="34" charset="0"/>
              </a:rPr>
              <a:t>6</a:t>
            </a:r>
            <a:r>
              <a:rPr kumimoji="0" lang="en-US" sz="2400" b="1" i="0" u="none" strike="noStrike" kern="1200" cap="none" spc="-200" normalizeH="0" baseline="0" noProof="0" dirty="0">
                <a:ln>
                  <a:noFill/>
                </a:ln>
                <a:solidFill>
                  <a:prstClr val="black"/>
                </a:solidFill>
                <a:effectLst/>
                <a:uLnTx/>
                <a:uFillTx/>
                <a:latin typeface="Calibri Light" panose="020F0302020204030204" pitchFamily="34" charset="0"/>
                <a:cs typeface="Calibri Light" panose="020F0302020204030204" pitchFamily="34" charset="0"/>
              </a:rPr>
              <a:t> </a:t>
            </a:r>
            <a:r>
              <a:rPr lang="en-US" sz="2400" b="1" spc="-200" dirty="0">
                <a:solidFill>
                  <a:prstClr val="black"/>
                </a:solidFill>
                <a:latin typeface="Calibri Light" panose="020F0302020204030204" pitchFamily="34" charset="0"/>
                <a:cs typeface="Calibri Light" panose="020F0302020204030204" pitchFamily="34" charset="0"/>
              </a:rPr>
              <a:t>x</a:t>
            </a:r>
            <a:r>
              <a:rPr kumimoji="0" lang="en-US" sz="2400" b="1" i="0" u="none" strike="noStrike" kern="1200" cap="none" spc="-200" normalizeH="0" baseline="0" noProof="0" dirty="0">
                <a:ln>
                  <a:noFill/>
                </a:ln>
                <a:solidFill>
                  <a:prstClr val="black"/>
                </a:solidFill>
                <a:effectLst/>
                <a:uLnTx/>
                <a:uFillTx/>
                <a:latin typeface="Calibri Light" panose="020F0302020204030204" pitchFamily="34" charset="0"/>
                <a:cs typeface="Calibri Light" panose="020F0302020204030204" pitchFamily="34" charset="0"/>
              </a:rPr>
              <a:t> </a:t>
            </a:r>
            <a:r>
              <a:rPr kumimoji="0" sz="2400" b="1" i="0" u="none" strike="noStrike" kern="1200" cap="none" spc="-200" normalizeH="0" baseline="0" noProof="0" dirty="0">
                <a:ln>
                  <a:noFill/>
                </a:ln>
                <a:solidFill>
                  <a:prstClr val="black"/>
                </a:solidFill>
                <a:effectLst/>
                <a:uLnTx/>
                <a:uFillTx/>
                <a:latin typeface="Calibri Light" panose="020F0302020204030204" pitchFamily="34" charset="0"/>
                <a:cs typeface="Calibri Light" panose="020F0302020204030204" pitchFamily="34" charset="0"/>
              </a:rPr>
              <a:t>6 </a:t>
            </a:r>
            <a:r>
              <a:rPr kumimoji="0" sz="2400" b="1" i="0" u="none" strike="noStrike" kern="1200" cap="none" spc="-25" normalizeH="0" baseline="0" noProof="0" dirty="0">
                <a:ln>
                  <a:noFill/>
                </a:ln>
                <a:solidFill>
                  <a:prstClr val="black"/>
                </a:solidFill>
                <a:effectLst/>
                <a:uLnTx/>
                <a:uFillTx/>
                <a:latin typeface="Calibri Light" panose="020F0302020204030204" pitchFamily="34" charset="0"/>
                <a:cs typeface="Calibri Light" panose="020F0302020204030204" pitchFamily="34" charset="0"/>
              </a:rPr>
              <a:t>Matrix</a:t>
            </a:r>
            <a:r>
              <a:rPr kumimoji="0" sz="2400" b="1" i="0" u="none" strike="noStrike" kern="1200" cap="none" spc="-145" normalizeH="0" baseline="0" noProof="0" dirty="0">
                <a:ln>
                  <a:noFill/>
                </a:ln>
                <a:solidFill>
                  <a:prstClr val="black"/>
                </a:solidFill>
                <a:effectLst/>
                <a:uLnTx/>
                <a:uFillTx/>
                <a:latin typeface="Calibri Light" panose="020F0302020204030204" pitchFamily="34" charset="0"/>
                <a:cs typeface="Calibri Light" panose="020F0302020204030204" pitchFamily="34" charset="0"/>
              </a:rPr>
              <a:t> </a:t>
            </a:r>
            <a:r>
              <a:rPr kumimoji="0" sz="2400" b="1" i="0" u="none" strike="noStrike" kern="1200" cap="none" spc="-130" normalizeH="0" baseline="0" noProof="0" dirty="0">
                <a:ln>
                  <a:noFill/>
                </a:ln>
                <a:solidFill>
                  <a:prstClr val="black"/>
                </a:solidFill>
                <a:effectLst/>
                <a:uLnTx/>
                <a:uFillTx/>
                <a:latin typeface="Calibri Light" panose="020F0302020204030204" pitchFamily="34" charset="0"/>
                <a:cs typeface="Calibri Light" panose="020F0302020204030204" pitchFamily="34" charset="0"/>
              </a:rPr>
              <a:t>(n</a:t>
            </a:r>
            <a:r>
              <a:rPr kumimoji="0" lang="en-US" sz="2400" b="1" i="0" u="none" strike="noStrike" kern="1200" cap="none" spc="-130" normalizeH="0" baseline="0" noProof="0" dirty="0">
                <a:ln>
                  <a:noFill/>
                </a:ln>
                <a:solidFill>
                  <a:prstClr val="black"/>
                </a:solidFill>
                <a:effectLst/>
                <a:uLnTx/>
                <a:uFillTx/>
                <a:latin typeface="Calibri Light" panose="020F0302020204030204" pitchFamily="34" charset="0"/>
                <a:cs typeface="Calibri Light" panose="020F0302020204030204" pitchFamily="34" charset="0"/>
              </a:rPr>
              <a:t> x </a:t>
            </a:r>
            <a:r>
              <a:rPr kumimoji="0" sz="2400" b="1" i="0" u="none" strike="noStrike" kern="1200" cap="none" spc="-130" normalizeH="0" baseline="0" noProof="0" dirty="0">
                <a:ln>
                  <a:noFill/>
                </a:ln>
                <a:solidFill>
                  <a:prstClr val="black"/>
                </a:solidFill>
                <a:effectLst/>
                <a:uLnTx/>
                <a:uFillTx/>
                <a:latin typeface="Calibri Light" panose="020F0302020204030204" pitchFamily="34" charset="0"/>
                <a:cs typeface="Calibri Light" panose="020F0302020204030204" pitchFamily="34" charset="0"/>
              </a:rPr>
              <a:t>n)</a:t>
            </a:r>
            <a:endParaRPr kumimoji="0" sz="2400" b="1" i="0" u="none" strike="noStrike" kern="1200" cap="none" spc="0" normalizeH="0" baseline="0" noProof="0" dirty="0">
              <a:ln>
                <a:noFill/>
              </a:ln>
              <a:solidFill>
                <a:prstClr val="black"/>
              </a:solidFill>
              <a:effectLst/>
              <a:uLnTx/>
              <a:uFillTx/>
              <a:latin typeface="Calibri Light" panose="020F0302020204030204" pitchFamily="34" charset="0"/>
              <a:cs typeface="Calibri Light" panose="020F0302020204030204" pitchFamily="34" charset="0"/>
            </a:endParaRPr>
          </a:p>
        </p:txBody>
      </p:sp>
      <p:cxnSp>
        <p:nvCxnSpPr>
          <p:cNvPr id="18" name="Straight Arrow Connector 17">
            <a:extLst>
              <a:ext uri="{FF2B5EF4-FFF2-40B4-BE49-F238E27FC236}">
                <a16:creationId xmlns:a16="http://schemas.microsoft.com/office/drawing/2014/main" id="{404AC3D7-A55C-4F43-9DCD-ED3226956BFA}"/>
              </a:ext>
            </a:extLst>
          </p:cNvPr>
          <p:cNvCxnSpPr>
            <a:cxnSpLocks/>
            <a:stCxn id="13" idx="0"/>
          </p:cNvCxnSpPr>
          <p:nvPr/>
        </p:nvCxnSpPr>
        <p:spPr>
          <a:xfrm flipV="1">
            <a:off x="5500077" y="2163784"/>
            <a:ext cx="296976" cy="136859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B0B0EA29-6262-4C36-87AA-2E44E5086FFB}"/>
                  </a:ext>
                </a:extLst>
              </p14:cNvPr>
              <p14:cNvContentPartPr/>
              <p14:nvPr/>
            </p14:nvContentPartPr>
            <p14:xfrm>
              <a:off x="9897065" y="3197843"/>
              <a:ext cx="195480" cy="17640"/>
            </p14:xfrm>
          </p:contentPart>
        </mc:Choice>
        <mc:Fallback xmlns="">
          <p:pic>
            <p:nvPicPr>
              <p:cNvPr id="3" name="Ink 2">
                <a:extLst>
                  <a:ext uri="{FF2B5EF4-FFF2-40B4-BE49-F238E27FC236}">
                    <a16:creationId xmlns:a16="http://schemas.microsoft.com/office/drawing/2014/main" id="{B0B0EA29-6262-4C36-87AA-2E44E5086FFB}"/>
                  </a:ext>
                </a:extLst>
              </p:cNvPr>
              <p:cNvPicPr/>
              <p:nvPr/>
            </p:nvPicPr>
            <p:blipFill>
              <a:blip r:embed="rId4"/>
              <a:stretch>
                <a:fillRect/>
              </a:stretch>
            </p:blipFill>
            <p:spPr>
              <a:xfrm>
                <a:off x="9888425" y="3189203"/>
                <a:ext cx="21312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1DC479C2-8559-4165-8266-6D2524FD1C73}"/>
                  </a:ext>
                </a:extLst>
              </p14:cNvPr>
              <p14:cNvContentPartPr/>
              <p14:nvPr/>
            </p14:nvContentPartPr>
            <p14:xfrm>
              <a:off x="9380105" y="5649443"/>
              <a:ext cx="2382840" cy="199080"/>
            </p14:xfrm>
          </p:contentPart>
        </mc:Choice>
        <mc:Fallback xmlns="">
          <p:pic>
            <p:nvPicPr>
              <p:cNvPr id="5" name="Ink 4">
                <a:extLst>
                  <a:ext uri="{FF2B5EF4-FFF2-40B4-BE49-F238E27FC236}">
                    <a16:creationId xmlns:a16="http://schemas.microsoft.com/office/drawing/2014/main" id="{1DC479C2-8559-4165-8266-6D2524FD1C73}"/>
                  </a:ext>
                </a:extLst>
              </p:cNvPr>
              <p:cNvPicPr/>
              <p:nvPr/>
            </p:nvPicPr>
            <p:blipFill>
              <a:blip r:embed="rId6"/>
              <a:stretch>
                <a:fillRect/>
              </a:stretch>
            </p:blipFill>
            <p:spPr>
              <a:xfrm>
                <a:off x="9371105" y="5640443"/>
                <a:ext cx="2400480" cy="2167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9" name="Ink 18">
                <a:extLst>
                  <a:ext uri="{FF2B5EF4-FFF2-40B4-BE49-F238E27FC236}">
                    <a16:creationId xmlns:a16="http://schemas.microsoft.com/office/drawing/2014/main" id="{8D0AFC3E-9657-4998-A76D-CF62989BA555}"/>
                  </a:ext>
                </a:extLst>
              </p14:cNvPr>
              <p14:cNvContentPartPr/>
              <p14:nvPr/>
            </p14:nvContentPartPr>
            <p14:xfrm>
              <a:off x="9535265" y="5604803"/>
              <a:ext cx="1080" cy="360"/>
            </p14:xfrm>
          </p:contentPart>
        </mc:Choice>
        <mc:Fallback xmlns="">
          <p:pic>
            <p:nvPicPr>
              <p:cNvPr id="19" name="Ink 18">
                <a:extLst>
                  <a:ext uri="{FF2B5EF4-FFF2-40B4-BE49-F238E27FC236}">
                    <a16:creationId xmlns:a16="http://schemas.microsoft.com/office/drawing/2014/main" id="{8D0AFC3E-9657-4998-A76D-CF62989BA555}"/>
                  </a:ext>
                </a:extLst>
              </p:cNvPr>
              <p:cNvPicPr/>
              <p:nvPr/>
            </p:nvPicPr>
            <p:blipFill>
              <a:blip r:embed="rId8"/>
              <a:stretch>
                <a:fillRect/>
              </a:stretch>
            </p:blipFill>
            <p:spPr>
              <a:xfrm>
                <a:off x="9526625" y="5595803"/>
                <a:ext cx="1872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0" name="Ink 19">
                <a:extLst>
                  <a:ext uri="{FF2B5EF4-FFF2-40B4-BE49-F238E27FC236}">
                    <a16:creationId xmlns:a16="http://schemas.microsoft.com/office/drawing/2014/main" id="{0DCCABF7-C452-4CCF-930E-798D6E3DBBC2}"/>
                  </a:ext>
                </a:extLst>
              </p14:cNvPr>
              <p14:cNvContentPartPr/>
              <p14:nvPr/>
            </p14:nvContentPartPr>
            <p14:xfrm>
              <a:off x="2744585" y="5865443"/>
              <a:ext cx="124920" cy="241200"/>
            </p14:xfrm>
          </p:contentPart>
        </mc:Choice>
        <mc:Fallback xmlns="">
          <p:pic>
            <p:nvPicPr>
              <p:cNvPr id="20" name="Ink 19">
                <a:extLst>
                  <a:ext uri="{FF2B5EF4-FFF2-40B4-BE49-F238E27FC236}">
                    <a16:creationId xmlns:a16="http://schemas.microsoft.com/office/drawing/2014/main" id="{0DCCABF7-C452-4CCF-930E-798D6E3DBBC2}"/>
                  </a:ext>
                </a:extLst>
              </p:cNvPr>
              <p:cNvPicPr/>
              <p:nvPr/>
            </p:nvPicPr>
            <p:blipFill>
              <a:blip r:embed="rId10"/>
              <a:stretch>
                <a:fillRect/>
              </a:stretch>
            </p:blipFill>
            <p:spPr>
              <a:xfrm>
                <a:off x="2735945" y="5856803"/>
                <a:ext cx="142560" cy="2588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1" name="Ink 20">
                <a:extLst>
                  <a:ext uri="{FF2B5EF4-FFF2-40B4-BE49-F238E27FC236}">
                    <a16:creationId xmlns:a16="http://schemas.microsoft.com/office/drawing/2014/main" id="{3E86C30E-ED17-4EEA-B2FF-90FCF25E4AD7}"/>
                  </a:ext>
                </a:extLst>
              </p14:cNvPr>
              <p14:cNvContentPartPr/>
              <p14:nvPr/>
            </p14:nvContentPartPr>
            <p14:xfrm>
              <a:off x="6505505" y="5277203"/>
              <a:ext cx="324360" cy="127800"/>
            </p14:xfrm>
          </p:contentPart>
        </mc:Choice>
        <mc:Fallback xmlns="">
          <p:pic>
            <p:nvPicPr>
              <p:cNvPr id="21" name="Ink 20">
                <a:extLst>
                  <a:ext uri="{FF2B5EF4-FFF2-40B4-BE49-F238E27FC236}">
                    <a16:creationId xmlns:a16="http://schemas.microsoft.com/office/drawing/2014/main" id="{3E86C30E-ED17-4EEA-B2FF-90FCF25E4AD7}"/>
                  </a:ext>
                </a:extLst>
              </p:cNvPr>
              <p:cNvPicPr/>
              <p:nvPr/>
            </p:nvPicPr>
            <p:blipFill>
              <a:blip r:embed="rId12"/>
              <a:stretch>
                <a:fillRect/>
              </a:stretch>
            </p:blipFill>
            <p:spPr>
              <a:xfrm>
                <a:off x="6496505" y="5268563"/>
                <a:ext cx="342000" cy="14544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22" name="Ink 21">
                <a:extLst>
                  <a:ext uri="{FF2B5EF4-FFF2-40B4-BE49-F238E27FC236}">
                    <a16:creationId xmlns:a16="http://schemas.microsoft.com/office/drawing/2014/main" id="{85ED6393-B627-AFEC-46BA-8F4B54713761}"/>
                  </a:ext>
                </a:extLst>
              </p14:cNvPr>
              <p14:cNvContentPartPr/>
              <p14:nvPr/>
            </p14:nvContentPartPr>
            <p14:xfrm>
              <a:off x="9819720" y="3207960"/>
              <a:ext cx="208080" cy="8640"/>
            </p14:xfrm>
          </p:contentPart>
        </mc:Choice>
        <mc:Fallback>
          <p:pic>
            <p:nvPicPr>
              <p:cNvPr id="22" name="Ink 21">
                <a:extLst>
                  <a:ext uri="{FF2B5EF4-FFF2-40B4-BE49-F238E27FC236}">
                    <a16:creationId xmlns:a16="http://schemas.microsoft.com/office/drawing/2014/main" id="{85ED6393-B627-AFEC-46BA-8F4B54713761}"/>
                  </a:ext>
                </a:extLst>
              </p:cNvPr>
              <p:cNvPicPr/>
              <p:nvPr/>
            </p:nvPicPr>
            <p:blipFill>
              <a:blip r:embed="rId14"/>
              <a:stretch>
                <a:fillRect/>
              </a:stretch>
            </p:blipFill>
            <p:spPr>
              <a:xfrm>
                <a:off x="9810360" y="3198600"/>
                <a:ext cx="226800" cy="27360"/>
              </a:xfrm>
              <a:prstGeom prst="rect">
                <a:avLst/>
              </a:prstGeom>
            </p:spPr>
          </p:pic>
        </mc:Fallback>
      </mc:AlternateContent>
    </p:spTree>
    <p:extLst>
      <p:ext uri="{BB962C8B-B14F-4D97-AF65-F5344CB8AC3E}">
        <p14:creationId xmlns:p14="http://schemas.microsoft.com/office/powerpoint/2010/main" val="8657813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44194" y="293351"/>
            <a:ext cx="7800646" cy="627736"/>
          </a:xfrm>
          <a:prstGeom prst="rect">
            <a:avLst/>
          </a:prstGeom>
        </p:spPr>
        <p:txBody>
          <a:bodyPr vert="horz" wrap="square" lIns="0" tIns="12065" rIns="0" bIns="0" rtlCol="0">
            <a:spAutoFit/>
          </a:bodyPr>
          <a:lstStyle/>
          <a:p>
            <a:pPr marL="12700">
              <a:lnSpc>
                <a:spcPct val="100000"/>
              </a:lnSpc>
              <a:spcBef>
                <a:spcPts val="95"/>
              </a:spcBef>
            </a:pPr>
            <a:r>
              <a:rPr lang="en-US" sz="4000" spc="-160" dirty="0">
                <a:solidFill>
                  <a:srgbClr val="2E5496"/>
                </a:solidFill>
                <a:latin typeface="Trebuchet MS"/>
                <a:cs typeface="Trebuchet MS"/>
              </a:rPr>
              <a:t>Convolution Operation</a:t>
            </a:r>
            <a:endParaRPr sz="4000" dirty="0">
              <a:latin typeface="Trebuchet MS"/>
              <a:cs typeface="Trebuchet MS"/>
            </a:endParaRPr>
          </a:p>
        </p:txBody>
      </p:sp>
      <p:pic>
        <p:nvPicPr>
          <p:cNvPr id="4" name="Picture 3">
            <a:extLst>
              <a:ext uri="{FF2B5EF4-FFF2-40B4-BE49-F238E27FC236}">
                <a16:creationId xmlns:a16="http://schemas.microsoft.com/office/drawing/2014/main" id="{BA750A9B-C702-435F-B430-071830031748}"/>
              </a:ext>
            </a:extLst>
          </p:cNvPr>
          <p:cNvPicPr>
            <a:picLocks noChangeAspect="1"/>
          </p:cNvPicPr>
          <p:nvPr/>
        </p:nvPicPr>
        <p:blipFill rotWithShape="1">
          <a:blip r:embed="rId3"/>
          <a:srcRect l="16751" t="25543" r="48374" b="48444"/>
          <a:stretch/>
        </p:blipFill>
        <p:spPr>
          <a:xfrm>
            <a:off x="967740" y="1149875"/>
            <a:ext cx="4251960" cy="1783080"/>
          </a:xfrm>
          <a:prstGeom prst="rect">
            <a:avLst/>
          </a:prstGeom>
        </p:spPr>
      </p:pic>
      <p:pic>
        <p:nvPicPr>
          <p:cNvPr id="7" name="Picture 6">
            <a:extLst>
              <a:ext uri="{FF2B5EF4-FFF2-40B4-BE49-F238E27FC236}">
                <a16:creationId xmlns:a16="http://schemas.microsoft.com/office/drawing/2014/main" id="{44561A3F-CD42-4D53-8C77-373219E05091}"/>
              </a:ext>
            </a:extLst>
          </p:cNvPr>
          <p:cNvPicPr>
            <a:picLocks noChangeAspect="1"/>
          </p:cNvPicPr>
          <p:nvPr/>
        </p:nvPicPr>
        <p:blipFill rotWithShape="1">
          <a:blip r:embed="rId4"/>
          <a:srcRect l="18625" t="47110" r="43375" b="18206"/>
          <a:stretch/>
        </p:blipFill>
        <p:spPr>
          <a:xfrm>
            <a:off x="213360" y="3925046"/>
            <a:ext cx="5516880" cy="2831031"/>
          </a:xfrm>
          <a:prstGeom prst="rect">
            <a:avLst/>
          </a:prstGeom>
        </p:spPr>
      </p:pic>
      <p:sp>
        <p:nvSpPr>
          <p:cNvPr id="9" name="TextBox 8">
            <a:extLst>
              <a:ext uri="{FF2B5EF4-FFF2-40B4-BE49-F238E27FC236}">
                <a16:creationId xmlns:a16="http://schemas.microsoft.com/office/drawing/2014/main" id="{FC4A4982-9BB8-4EB3-8BAE-D94B68D67F65}"/>
              </a:ext>
            </a:extLst>
          </p:cNvPr>
          <p:cNvSpPr txBox="1"/>
          <p:nvPr/>
        </p:nvSpPr>
        <p:spPr>
          <a:xfrm>
            <a:off x="967740" y="3043535"/>
            <a:ext cx="8217824" cy="461665"/>
          </a:xfrm>
          <a:prstGeom prst="rect">
            <a:avLst/>
          </a:prstGeom>
          <a:noFill/>
        </p:spPr>
        <p:txBody>
          <a:bodyPr wrap="square">
            <a:spAutoFit/>
          </a:bodyPr>
          <a:lstStyle/>
          <a:p>
            <a:r>
              <a:rPr lang="en-US" sz="2400" dirty="0">
                <a:latin typeface="+mj-lt"/>
              </a:rPr>
              <a:t>If we flatten out this </a:t>
            </a:r>
            <a:r>
              <a:rPr lang="en-US" sz="2400" b="1" dirty="0">
                <a:effectLst/>
                <a:latin typeface="+mj-lt"/>
              </a:rPr>
              <a:t>‘</a:t>
            </a:r>
            <a:r>
              <a:rPr lang="en-US" sz="2400" b="1" dirty="0">
                <a:latin typeface="+mj-lt"/>
              </a:rPr>
              <a:t>4</a:t>
            </a:r>
            <a:r>
              <a:rPr lang="en-US" sz="2400" b="1" dirty="0">
                <a:effectLst/>
                <a:latin typeface="+mj-lt"/>
              </a:rPr>
              <a:t>X4’</a:t>
            </a:r>
            <a:r>
              <a:rPr lang="en-US" sz="2400" dirty="0">
                <a:latin typeface="+mj-lt"/>
              </a:rPr>
              <a:t> input image, we get the below image</a:t>
            </a:r>
            <a:endParaRPr lang="en-IN" sz="2400" dirty="0">
              <a:latin typeface="+mj-lt"/>
            </a:endParaRPr>
          </a:p>
        </p:txBody>
      </p:sp>
      <p:sp>
        <p:nvSpPr>
          <p:cNvPr id="8" name="TextBox 7">
            <a:extLst>
              <a:ext uri="{FF2B5EF4-FFF2-40B4-BE49-F238E27FC236}">
                <a16:creationId xmlns:a16="http://schemas.microsoft.com/office/drawing/2014/main" id="{B0D24C25-B973-4354-A361-C05C436D3C79}"/>
              </a:ext>
            </a:extLst>
          </p:cNvPr>
          <p:cNvSpPr txBox="1"/>
          <p:nvPr/>
        </p:nvSpPr>
        <p:spPr>
          <a:xfrm>
            <a:off x="5882640" y="3505200"/>
            <a:ext cx="6096000" cy="2677656"/>
          </a:xfrm>
          <a:prstGeom prst="rect">
            <a:avLst/>
          </a:prstGeom>
          <a:noFill/>
        </p:spPr>
        <p:txBody>
          <a:bodyPr wrap="square">
            <a:spAutoFit/>
          </a:bodyPr>
          <a:lstStyle/>
          <a:p>
            <a:r>
              <a:rPr lang="en-US" sz="2400" dirty="0">
                <a:latin typeface="+mj-lt"/>
              </a:rPr>
              <a:t>So, </a:t>
            </a:r>
            <a:r>
              <a:rPr lang="en-US" sz="2400" b="1" dirty="0">
                <a:effectLst/>
                <a:latin typeface="+mj-lt"/>
              </a:rPr>
              <a:t>‘h11’ </a:t>
            </a:r>
            <a:r>
              <a:rPr lang="en-US" sz="2400" dirty="0">
                <a:latin typeface="+mj-lt"/>
              </a:rPr>
              <a:t>is computed using 4 values instead of taking all the 16 values into consideration.</a:t>
            </a:r>
          </a:p>
          <a:p>
            <a:r>
              <a:rPr lang="en-US" sz="2400" dirty="0">
                <a:latin typeface="+mj-lt"/>
              </a:rPr>
              <a:t>Or the other way to look this is that all the 16 values are taken into consideration however the weights associated with the 12 values are 0 and in effect, we are left with only 4 values which contribute to the output.</a:t>
            </a:r>
            <a:endParaRPr lang="en-IN" sz="2400" dirty="0">
              <a:latin typeface="+mj-lt"/>
            </a:endParaRPr>
          </a:p>
        </p:txBody>
      </p:sp>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DBF36A68-0A62-46F6-8882-E39AC8A0B7C6}"/>
                  </a:ext>
                </a:extLst>
              </p14:cNvPr>
              <p14:cNvContentPartPr/>
              <p14:nvPr/>
            </p14:nvContentPartPr>
            <p14:xfrm>
              <a:off x="3490080" y="1475760"/>
              <a:ext cx="75240" cy="267480"/>
            </p14:xfrm>
          </p:contentPart>
        </mc:Choice>
        <mc:Fallback xmlns="">
          <p:pic>
            <p:nvPicPr>
              <p:cNvPr id="5" name="Ink 4">
                <a:extLst>
                  <a:ext uri="{FF2B5EF4-FFF2-40B4-BE49-F238E27FC236}">
                    <a16:creationId xmlns:a16="http://schemas.microsoft.com/office/drawing/2014/main" id="{DBF36A68-0A62-46F6-8882-E39AC8A0B7C6}"/>
                  </a:ext>
                </a:extLst>
              </p:cNvPr>
              <p:cNvPicPr/>
              <p:nvPr/>
            </p:nvPicPr>
            <p:blipFill>
              <a:blip r:embed="rId6"/>
              <a:stretch>
                <a:fillRect/>
              </a:stretch>
            </p:blipFill>
            <p:spPr>
              <a:xfrm>
                <a:off x="3481080" y="1467120"/>
                <a:ext cx="92880" cy="285120"/>
              </a:xfrm>
              <a:prstGeom prst="rect">
                <a:avLst/>
              </a:prstGeom>
            </p:spPr>
          </p:pic>
        </mc:Fallback>
      </mc:AlternateContent>
      <p:grpSp>
        <p:nvGrpSpPr>
          <p:cNvPr id="27" name="Group 26">
            <a:extLst>
              <a:ext uri="{FF2B5EF4-FFF2-40B4-BE49-F238E27FC236}">
                <a16:creationId xmlns:a16="http://schemas.microsoft.com/office/drawing/2014/main" id="{254EDBEE-352B-41D0-80D5-42766F7E8935}"/>
              </a:ext>
            </a:extLst>
          </p:cNvPr>
          <p:cNvGrpSpPr/>
          <p:nvPr/>
        </p:nvGrpSpPr>
        <p:grpSpPr>
          <a:xfrm>
            <a:off x="3439680" y="1077240"/>
            <a:ext cx="240480" cy="212400"/>
            <a:chOff x="3439680" y="1077240"/>
            <a:chExt cx="240480" cy="212400"/>
          </a:xfrm>
        </p:grpSpPr>
        <mc:AlternateContent xmlns:mc="http://schemas.openxmlformats.org/markup-compatibility/2006" xmlns:p14="http://schemas.microsoft.com/office/powerpoint/2010/main">
          <mc:Choice Requires="p14">
            <p:contentPart p14:bwMode="auto" r:id="rId7">
              <p14:nvContentPartPr>
                <p14:cNvPr id="6" name="Ink 5">
                  <a:extLst>
                    <a:ext uri="{FF2B5EF4-FFF2-40B4-BE49-F238E27FC236}">
                      <a16:creationId xmlns:a16="http://schemas.microsoft.com/office/drawing/2014/main" id="{A0944339-BDFC-453A-A0CD-2CAC6FF4F041}"/>
                    </a:ext>
                  </a:extLst>
                </p14:cNvPr>
                <p14:cNvContentPartPr/>
                <p14:nvPr/>
              </p14:nvContentPartPr>
              <p14:xfrm>
                <a:off x="3439680" y="1077240"/>
                <a:ext cx="110160" cy="193320"/>
              </p14:xfrm>
            </p:contentPart>
          </mc:Choice>
          <mc:Fallback xmlns="">
            <p:pic>
              <p:nvPicPr>
                <p:cNvPr id="6" name="Ink 5">
                  <a:extLst>
                    <a:ext uri="{FF2B5EF4-FFF2-40B4-BE49-F238E27FC236}">
                      <a16:creationId xmlns:a16="http://schemas.microsoft.com/office/drawing/2014/main" id="{A0944339-BDFC-453A-A0CD-2CAC6FF4F041}"/>
                    </a:ext>
                  </a:extLst>
                </p:cNvPr>
                <p:cNvPicPr/>
                <p:nvPr/>
              </p:nvPicPr>
              <p:blipFill>
                <a:blip r:embed="rId8"/>
                <a:stretch>
                  <a:fillRect/>
                </a:stretch>
              </p:blipFill>
              <p:spPr>
                <a:xfrm>
                  <a:off x="3431040" y="1068240"/>
                  <a:ext cx="127800" cy="2109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0" name="Ink 9">
                  <a:extLst>
                    <a:ext uri="{FF2B5EF4-FFF2-40B4-BE49-F238E27FC236}">
                      <a16:creationId xmlns:a16="http://schemas.microsoft.com/office/drawing/2014/main" id="{5A1D6794-1FB9-4425-AB4E-347EF449D5E4}"/>
                    </a:ext>
                  </a:extLst>
                </p14:cNvPr>
                <p14:cNvContentPartPr/>
                <p14:nvPr/>
              </p14:nvContentPartPr>
              <p14:xfrm>
                <a:off x="3611760" y="1194240"/>
                <a:ext cx="5040" cy="85320"/>
              </p14:xfrm>
            </p:contentPart>
          </mc:Choice>
          <mc:Fallback xmlns="">
            <p:pic>
              <p:nvPicPr>
                <p:cNvPr id="10" name="Ink 9">
                  <a:extLst>
                    <a:ext uri="{FF2B5EF4-FFF2-40B4-BE49-F238E27FC236}">
                      <a16:creationId xmlns:a16="http://schemas.microsoft.com/office/drawing/2014/main" id="{5A1D6794-1FB9-4425-AB4E-347EF449D5E4}"/>
                    </a:ext>
                  </a:extLst>
                </p:cNvPr>
                <p:cNvPicPr/>
                <p:nvPr/>
              </p:nvPicPr>
              <p:blipFill>
                <a:blip r:embed="rId10"/>
                <a:stretch>
                  <a:fillRect/>
                </a:stretch>
              </p:blipFill>
              <p:spPr>
                <a:xfrm>
                  <a:off x="3602760" y="1185240"/>
                  <a:ext cx="22680" cy="1029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1" name="Ink 10">
                  <a:extLst>
                    <a:ext uri="{FF2B5EF4-FFF2-40B4-BE49-F238E27FC236}">
                      <a16:creationId xmlns:a16="http://schemas.microsoft.com/office/drawing/2014/main" id="{21FF4523-AF02-494A-9A2F-9810173A303D}"/>
                    </a:ext>
                  </a:extLst>
                </p14:cNvPr>
                <p14:cNvContentPartPr/>
                <p14:nvPr/>
              </p14:nvContentPartPr>
              <p14:xfrm>
                <a:off x="3679800" y="1191720"/>
                <a:ext cx="360" cy="97920"/>
              </p14:xfrm>
            </p:contentPart>
          </mc:Choice>
          <mc:Fallback xmlns="">
            <p:pic>
              <p:nvPicPr>
                <p:cNvPr id="11" name="Ink 10">
                  <a:extLst>
                    <a:ext uri="{FF2B5EF4-FFF2-40B4-BE49-F238E27FC236}">
                      <a16:creationId xmlns:a16="http://schemas.microsoft.com/office/drawing/2014/main" id="{21FF4523-AF02-494A-9A2F-9810173A303D}"/>
                    </a:ext>
                  </a:extLst>
                </p:cNvPr>
                <p:cNvPicPr/>
                <p:nvPr/>
              </p:nvPicPr>
              <p:blipFill>
                <a:blip r:embed="rId12"/>
                <a:stretch>
                  <a:fillRect/>
                </a:stretch>
              </p:blipFill>
              <p:spPr>
                <a:xfrm>
                  <a:off x="3670800" y="1182720"/>
                  <a:ext cx="18000" cy="1155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3">
            <p14:nvContentPartPr>
              <p14:cNvPr id="12" name="Ink 11">
                <a:extLst>
                  <a:ext uri="{FF2B5EF4-FFF2-40B4-BE49-F238E27FC236}">
                    <a16:creationId xmlns:a16="http://schemas.microsoft.com/office/drawing/2014/main" id="{59EAD464-9609-4A38-AF62-79B54375382D}"/>
                  </a:ext>
                </a:extLst>
              </p14:cNvPr>
              <p14:cNvContentPartPr/>
              <p14:nvPr/>
            </p14:nvContentPartPr>
            <p14:xfrm>
              <a:off x="3973560" y="1488000"/>
              <a:ext cx="202320" cy="193320"/>
            </p14:xfrm>
          </p:contentPart>
        </mc:Choice>
        <mc:Fallback xmlns="">
          <p:pic>
            <p:nvPicPr>
              <p:cNvPr id="12" name="Ink 11">
                <a:extLst>
                  <a:ext uri="{FF2B5EF4-FFF2-40B4-BE49-F238E27FC236}">
                    <a16:creationId xmlns:a16="http://schemas.microsoft.com/office/drawing/2014/main" id="{59EAD464-9609-4A38-AF62-79B54375382D}"/>
                  </a:ext>
                </a:extLst>
              </p:cNvPr>
              <p:cNvPicPr/>
              <p:nvPr/>
            </p:nvPicPr>
            <p:blipFill>
              <a:blip r:embed="rId14"/>
              <a:stretch>
                <a:fillRect/>
              </a:stretch>
            </p:blipFill>
            <p:spPr>
              <a:xfrm>
                <a:off x="3964560" y="1479360"/>
                <a:ext cx="219960" cy="210960"/>
              </a:xfrm>
              <a:prstGeom prst="rect">
                <a:avLst/>
              </a:prstGeom>
            </p:spPr>
          </p:pic>
        </mc:Fallback>
      </mc:AlternateContent>
      <p:grpSp>
        <p:nvGrpSpPr>
          <p:cNvPr id="26" name="Group 25">
            <a:extLst>
              <a:ext uri="{FF2B5EF4-FFF2-40B4-BE49-F238E27FC236}">
                <a16:creationId xmlns:a16="http://schemas.microsoft.com/office/drawing/2014/main" id="{4B2BD697-D3FD-415E-AA22-195952CBEF4F}"/>
              </a:ext>
            </a:extLst>
          </p:cNvPr>
          <p:cNvGrpSpPr/>
          <p:nvPr/>
        </p:nvGrpSpPr>
        <p:grpSpPr>
          <a:xfrm>
            <a:off x="4332120" y="1275600"/>
            <a:ext cx="285480" cy="189000"/>
            <a:chOff x="4332120" y="1275600"/>
            <a:chExt cx="285480" cy="189000"/>
          </a:xfrm>
        </p:grpSpPr>
        <mc:AlternateContent xmlns:mc="http://schemas.openxmlformats.org/markup-compatibility/2006" xmlns:p14="http://schemas.microsoft.com/office/powerpoint/2010/main">
          <mc:Choice Requires="p14">
            <p:contentPart p14:bwMode="auto" r:id="rId15">
              <p14:nvContentPartPr>
                <p14:cNvPr id="13" name="Ink 12">
                  <a:extLst>
                    <a:ext uri="{FF2B5EF4-FFF2-40B4-BE49-F238E27FC236}">
                      <a16:creationId xmlns:a16="http://schemas.microsoft.com/office/drawing/2014/main" id="{04CA324E-FF2C-4846-BACC-800ABE876229}"/>
                    </a:ext>
                  </a:extLst>
                </p14:cNvPr>
                <p14:cNvContentPartPr/>
                <p14:nvPr/>
              </p14:nvContentPartPr>
              <p14:xfrm>
                <a:off x="4332120" y="1275600"/>
                <a:ext cx="86040" cy="176400"/>
              </p14:xfrm>
            </p:contentPart>
          </mc:Choice>
          <mc:Fallback xmlns="">
            <p:pic>
              <p:nvPicPr>
                <p:cNvPr id="13" name="Ink 12">
                  <a:extLst>
                    <a:ext uri="{FF2B5EF4-FFF2-40B4-BE49-F238E27FC236}">
                      <a16:creationId xmlns:a16="http://schemas.microsoft.com/office/drawing/2014/main" id="{04CA324E-FF2C-4846-BACC-800ABE876229}"/>
                    </a:ext>
                  </a:extLst>
                </p:cNvPr>
                <p:cNvPicPr/>
                <p:nvPr/>
              </p:nvPicPr>
              <p:blipFill>
                <a:blip r:embed="rId16"/>
                <a:stretch>
                  <a:fillRect/>
                </a:stretch>
              </p:blipFill>
              <p:spPr>
                <a:xfrm>
                  <a:off x="4323480" y="1266600"/>
                  <a:ext cx="103680" cy="1940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4" name="Ink 13">
                  <a:extLst>
                    <a:ext uri="{FF2B5EF4-FFF2-40B4-BE49-F238E27FC236}">
                      <a16:creationId xmlns:a16="http://schemas.microsoft.com/office/drawing/2014/main" id="{DC0430FF-A1DF-4B37-890E-D917821273AB}"/>
                    </a:ext>
                  </a:extLst>
                </p14:cNvPr>
                <p14:cNvContentPartPr/>
                <p14:nvPr/>
              </p14:nvContentPartPr>
              <p14:xfrm>
                <a:off x="4464960" y="1377120"/>
                <a:ext cx="16920" cy="59040"/>
              </p14:xfrm>
            </p:contentPart>
          </mc:Choice>
          <mc:Fallback xmlns="">
            <p:pic>
              <p:nvPicPr>
                <p:cNvPr id="14" name="Ink 13">
                  <a:extLst>
                    <a:ext uri="{FF2B5EF4-FFF2-40B4-BE49-F238E27FC236}">
                      <a16:creationId xmlns:a16="http://schemas.microsoft.com/office/drawing/2014/main" id="{DC0430FF-A1DF-4B37-890E-D917821273AB}"/>
                    </a:ext>
                  </a:extLst>
                </p:cNvPr>
                <p:cNvPicPr/>
                <p:nvPr/>
              </p:nvPicPr>
              <p:blipFill>
                <a:blip r:embed="rId18"/>
                <a:stretch>
                  <a:fillRect/>
                </a:stretch>
              </p:blipFill>
              <p:spPr>
                <a:xfrm>
                  <a:off x="4456320" y="1368120"/>
                  <a:ext cx="34560" cy="766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5" name="Ink 14">
                  <a:extLst>
                    <a:ext uri="{FF2B5EF4-FFF2-40B4-BE49-F238E27FC236}">
                      <a16:creationId xmlns:a16="http://schemas.microsoft.com/office/drawing/2014/main" id="{B4AA8631-E888-44B5-9512-916E63E38165}"/>
                    </a:ext>
                  </a:extLst>
                </p14:cNvPr>
                <p14:cNvContentPartPr/>
                <p14:nvPr/>
              </p14:nvContentPartPr>
              <p14:xfrm>
                <a:off x="4464960" y="1377120"/>
                <a:ext cx="152640" cy="87480"/>
              </p14:xfrm>
            </p:contentPart>
          </mc:Choice>
          <mc:Fallback xmlns="">
            <p:pic>
              <p:nvPicPr>
                <p:cNvPr id="15" name="Ink 14">
                  <a:extLst>
                    <a:ext uri="{FF2B5EF4-FFF2-40B4-BE49-F238E27FC236}">
                      <a16:creationId xmlns:a16="http://schemas.microsoft.com/office/drawing/2014/main" id="{B4AA8631-E888-44B5-9512-916E63E38165}"/>
                    </a:ext>
                  </a:extLst>
                </p:cNvPr>
                <p:cNvPicPr/>
                <p:nvPr/>
              </p:nvPicPr>
              <p:blipFill>
                <a:blip r:embed="rId20"/>
                <a:stretch>
                  <a:fillRect/>
                </a:stretch>
              </p:blipFill>
              <p:spPr>
                <a:xfrm>
                  <a:off x="4456320" y="1368120"/>
                  <a:ext cx="170280" cy="105120"/>
                </a:xfrm>
                <a:prstGeom prst="rect">
                  <a:avLst/>
                </a:prstGeom>
              </p:spPr>
            </p:pic>
          </mc:Fallback>
        </mc:AlternateContent>
      </p:grpSp>
      <p:grpSp>
        <p:nvGrpSpPr>
          <p:cNvPr id="24" name="Group 23">
            <a:extLst>
              <a:ext uri="{FF2B5EF4-FFF2-40B4-BE49-F238E27FC236}">
                <a16:creationId xmlns:a16="http://schemas.microsoft.com/office/drawing/2014/main" id="{BEE25D4C-4A1D-41F6-98F4-342FD37A41B4}"/>
              </a:ext>
            </a:extLst>
          </p:cNvPr>
          <p:cNvGrpSpPr/>
          <p:nvPr/>
        </p:nvGrpSpPr>
        <p:grpSpPr>
          <a:xfrm>
            <a:off x="3979320" y="2285760"/>
            <a:ext cx="695520" cy="574920"/>
            <a:chOff x="3979320" y="2285760"/>
            <a:chExt cx="695520" cy="574920"/>
          </a:xfrm>
        </p:grpSpPr>
        <mc:AlternateContent xmlns:mc="http://schemas.openxmlformats.org/markup-compatibility/2006" xmlns:p14="http://schemas.microsoft.com/office/powerpoint/2010/main">
          <mc:Choice Requires="p14">
            <p:contentPart p14:bwMode="auto" r:id="rId21">
              <p14:nvContentPartPr>
                <p14:cNvPr id="20" name="Ink 19">
                  <a:extLst>
                    <a:ext uri="{FF2B5EF4-FFF2-40B4-BE49-F238E27FC236}">
                      <a16:creationId xmlns:a16="http://schemas.microsoft.com/office/drawing/2014/main" id="{1D9C46DA-D810-4CB3-96A4-A6547A3CD070}"/>
                    </a:ext>
                  </a:extLst>
                </p14:cNvPr>
                <p14:cNvContentPartPr/>
                <p14:nvPr/>
              </p14:nvContentPartPr>
              <p14:xfrm>
                <a:off x="3979320" y="2285760"/>
                <a:ext cx="200880" cy="308160"/>
              </p14:xfrm>
            </p:contentPart>
          </mc:Choice>
          <mc:Fallback xmlns="">
            <p:pic>
              <p:nvPicPr>
                <p:cNvPr id="20" name="Ink 19">
                  <a:extLst>
                    <a:ext uri="{FF2B5EF4-FFF2-40B4-BE49-F238E27FC236}">
                      <a16:creationId xmlns:a16="http://schemas.microsoft.com/office/drawing/2014/main" id="{1D9C46DA-D810-4CB3-96A4-A6547A3CD070}"/>
                    </a:ext>
                  </a:extLst>
                </p:cNvPr>
                <p:cNvPicPr/>
                <p:nvPr/>
              </p:nvPicPr>
              <p:blipFill>
                <a:blip r:embed="rId22"/>
                <a:stretch>
                  <a:fillRect/>
                </a:stretch>
              </p:blipFill>
              <p:spPr>
                <a:xfrm>
                  <a:off x="3970680" y="2276760"/>
                  <a:ext cx="218520" cy="3258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1" name="Ink 20">
                  <a:extLst>
                    <a:ext uri="{FF2B5EF4-FFF2-40B4-BE49-F238E27FC236}">
                      <a16:creationId xmlns:a16="http://schemas.microsoft.com/office/drawing/2014/main" id="{A6755F4C-7788-436D-A9F0-33A4CE32C5F2}"/>
                    </a:ext>
                  </a:extLst>
                </p14:cNvPr>
                <p14:cNvContentPartPr/>
                <p14:nvPr/>
              </p14:nvContentPartPr>
              <p14:xfrm>
                <a:off x="4283880" y="2613360"/>
                <a:ext cx="102240" cy="216000"/>
              </p14:xfrm>
            </p:contentPart>
          </mc:Choice>
          <mc:Fallback xmlns="">
            <p:pic>
              <p:nvPicPr>
                <p:cNvPr id="21" name="Ink 20">
                  <a:extLst>
                    <a:ext uri="{FF2B5EF4-FFF2-40B4-BE49-F238E27FC236}">
                      <a16:creationId xmlns:a16="http://schemas.microsoft.com/office/drawing/2014/main" id="{A6755F4C-7788-436D-A9F0-33A4CE32C5F2}"/>
                    </a:ext>
                  </a:extLst>
                </p:cNvPr>
                <p:cNvPicPr/>
                <p:nvPr/>
              </p:nvPicPr>
              <p:blipFill>
                <a:blip r:embed="rId24"/>
                <a:stretch>
                  <a:fillRect/>
                </a:stretch>
              </p:blipFill>
              <p:spPr>
                <a:xfrm>
                  <a:off x="4275240" y="2604360"/>
                  <a:ext cx="119880" cy="2336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2" name="Ink 21">
                  <a:extLst>
                    <a:ext uri="{FF2B5EF4-FFF2-40B4-BE49-F238E27FC236}">
                      <a16:creationId xmlns:a16="http://schemas.microsoft.com/office/drawing/2014/main" id="{46EB769E-3849-4DA9-9C39-F33441678EDF}"/>
                    </a:ext>
                  </a:extLst>
                </p14:cNvPr>
                <p14:cNvContentPartPr/>
                <p14:nvPr/>
              </p14:nvContentPartPr>
              <p14:xfrm>
                <a:off x="4428600" y="2773560"/>
                <a:ext cx="101520" cy="80640"/>
              </p14:xfrm>
            </p:contentPart>
          </mc:Choice>
          <mc:Fallback xmlns="">
            <p:pic>
              <p:nvPicPr>
                <p:cNvPr id="22" name="Ink 21">
                  <a:extLst>
                    <a:ext uri="{FF2B5EF4-FFF2-40B4-BE49-F238E27FC236}">
                      <a16:creationId xmlns:a16="http://schemas.microsoft.com/office/drawing/2014/main" id="{46EB769E-3849-4DA9-9C39-F33441678EDF}"/>
                    </a:ext>
                  </a:extLst>
                </p:cNvPr>
                <p:cNvPicPr/>
                <p:nvPr/>
              </p:nvPicPr>
              <p:blipFill>
                <a:blip r:embed="rId26"/>
                <a:stretch>
                  <a:fillRect/>
                </a:stretch>
              </p:blipFill>
              <p:spPr>
                <a:xfrm>
                  <a:off x="4419600" y="2764560"/>
                  <a:ext cx="119160" cy="9828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3" name="Ink 22">
                  <a:extLst>
                    <a:ext uri="{FF2B5EF4-FFF2-40B4-BE49-F238E27FC236}">
                      <a16:creationId xmlns:a16="http://schemas.microsoft.com/office/drawing/2014/main" id="{4970E6C7-18AB-4107-A8DA-174636FB8BA0}"/>
                    </a:ext>
                  </a:extLst>
                </p14:cNvPr>
                <p14:cNvContentPartPr/>
                <p14:nvPr/>
              </p14:nvContentPartPr>
              <p14:xfrm>
                <a:off x="4557480" y="2776800"/>
                <a:ext cx="117360" cy="83880"/>
              </p14:xfrm>
            </p:contentPart>
          </mc:Choice>
          <mc:Fallback xmlns="">
            <p:pic>
              <p:nvPicPr>
                <p:cNvPr id="23" name="Ink 22">
                  <a:extLst>
                    <a:ext uri="{FF2B5EF4-FFF2-40B4-BE49-F238E27FC236}">
                      <a16:creationId xmlns:a16="http://schemas.microsoft.com/office/drawing/2014/main" id="{4970E6C7-18AB-4107-A8DA-174636FB8BA0}"/>
                    </a:ext>
                  </a:extLst>
                </p:cNvPr>
                <p:cNvPicPr/>
                <p:nvPr/>
              </p:nvPicPr>
              <p:blipFill>
                <a:blip r:embed="rId28"/>
                <a:stretch>
                  <a:fillRect/>
                </a:stretch>
              </p:blipFill>
              <p:spPr>
                <a:xfrm>
                  <a:off x="4548840" y="2767800"/>
                  <a:ext cx="135000" cy="101520"/>
                </a:xfrm>
                <a:prstGeom prst="rect">
                  <a:avLst/>
                </a:prstGeom>
              </p:spPr>
            </p:pic>
          </mc:Fallback>
        </mc:AlternateContent>
      </p:grpSp>
      <p:grpSp>
        <p:nvGrpSpPr>
          <p:cNvPr id="30" name="Group 29">
            <a:extLst>
              <a:ext uri="{FF2B5EF4-FFF2-40B4-BE49-F238E27FC236}">
                <a16:creationId xmlns:a16="http://schemas.microsoft.com/office/drawing/2014/main" id="{E3F161F6-F0D2-4CDA-924E-FAC5D5716642}"/>
              </a:ext>
            </a:extLst>
          </p:cNvPr>
          <p:cNvGrpSpPr/>
          <p:nvPr/>
        </p:nvGrpSpPr>
        <p:grpSpPr>
          <a:xfrm>
            <a:off x="3182280" y="2259480"/>
            <a:ext cx="311760" cy="591480"/>
            <a:chOff x="3182280" y="2259480"/>
            <a:chExt cx="311760" cy="591480"/>
          </a:xfrm>
        </p:grpSpPr>
        <mc:AlternateContent xmlns:mc="http://schemas.openxmlformats.org/markup-compatibility/2006" xmlns:p14="http://schemas.microsoft.com/office/powerpoint/2010/main">
          <mc:Choice Requires="p14">
            <p:contentPart p14:bwMode="auto" r:id="rId29">
              <p14:nvContentPartPr>
                <p14:cNvPr id="16" name="Ink 15">
                  <a:extLst>
                    <a:ext uri="{FF2B5EF4-FFF2-40B4-BE49-F238E27FC236}">
                      <a16:creationId xmlns:a16="http://schemas.microsoft.com/office/drawing/2014/main" id="{8A5CDD03-C62A-443C-AA92-6A5F1A872B53}"/>
                    </a:ext>
                  </a:extLst>
                </p14:cNvPr>
                <p14:cNvContentPartPr/>
                <p14:nvPr/>
              </p14:nvContentPartPr>
              <p14:xfrm>
                <a:off x="3396480" y="2259480"/>
                <a:ext cx="97560" cy="254880"/>
              </p14:xfrm>
            </p:contentPart>
          </mc:Choice>
          <mc:Fallback xmlns="">
            <p:pic>
              <p:nvPicPr>
                <p:cNvPr id="16" name="Ink 15">
                  <a:extLst>
                    <a:ext uri="{FF2B5EF4-FFF2-40B4-BE49-F238E27FC236}">
                      <a16:creationId xmlns:a16="http://schemas.microsoft.com/office/drawing/2014/main" id="{8A5CDD03-C62A-443C-AA92-6A5F1A872B53}"/>
                    </a:ext>
                  </a:extLst>
                </p:cNvPr>
                <p:cNvPicPr/>
                <p:nvPr/>
              </p:nvPicPr>
              <p:blipFill>
                <a:blip r:embed="rId30"/>
                <a:stretch>
                  <a:fillRect/>
                </a:stretch>
              </p:blipFill>
              <p:spPr>
                <a:xfrm>
                  <a:off x="3387480" y="2250840"/>
                  <a:ext cx="115200" cy="2725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17" name="Ink 16">
                  <a:extLst>
                    <a:ext uri="{FF2B5EF4-FFF2-40B4-BE49-F238E27FC236}">
                      <a16:creationId xmlns:a16="http://schemas.microsoft.com/office/drawing/2014/main" id="{95E7C6A3-7FBF-4CEC-B85E-2527FC06A610}"/>
                    </a:ext>
                  </a:extLst>
                </p14:cNvPr>
                <p14:cNvContentPartPr/>
                <p14:nvPr/>
              </p14:nvContentPartPr>
              <p14:xfrm>
                <a:off x="3209280" y="2570160"/>
                <a:ext cx="96120" cy="195120"/>
              </p14:xfrm>
            </p:contentPart>
          </mc:Choice>
          <mc:Fallback xmlns="">
            <p:pic>
              <p:nvPicPr>
                <p:cNvPr id="17" name="Ink 16">
                  <a:extLst>
                    <a:ext uri="{FF2B5EF4-FFF2-40B4-BE49-F238E27FC236}">
                      <a16:creationId xmlns:a16="http://schemas.microsoft.com/office/drawing/2014/main" id="{95E7C6A3-7FBF-4CEC-B85E-2527FC06A610}"/>
                    </a:ext>
                  </a:extLst>
                </p:cNvPr>
                <p:cNvPicPr/>
                <p:nvPr/>
              </p:nvPicPr>
              <p:blipFill>
                <a:blip r:embed="rId32"/>
                <a:stretch>
                  <a:fillRect/>
                </a:stretch>
              </p:blipFill>
              <p:spPr>
                <a:xfrm>
                  <a:off x="3200640" y="2561160"/>
                  <a:ext cx="11376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18" name="Ink 17">
                  <a:extLst>
                    <a:ext uri="{FF2B5EF4-FFF2-40B4-BE49-F238E27FC236}">
                      <a16:creationId xmlns:a16="http://schemas.microsoft.com/office/drawing/2014/main" id="{357F9F82-FAD6-4EFA-8BB4-089834FA9A67}"/>
                    </a:ext>
                  </a:extLst>
                </p14:cNvPr>
                <p14:cNvContentPartPr/>
                <p14:nvPr/>
              </p14:nvContentPartPr>
              <p14:xfrm>
                <a:off x="3343200" y="2705520"/>
                <a:ext cx="83160" cy="98280"/>
              </p14:xfrm>
            </p:contentPart>
          </mc:Choice>
          <mc:Fallback xmlns="">
            <p:pic>
              <p:nvPicPr>
                <p:cNvPr id="18" name="Ink 17">
                  <a:extLst>
                    <a:ext uri="{FF2B5EF4-FFF2-40B4-BE49-F238E27FC236}">
                      <a16:creationId xmlns:a16="http://schemas.microsoft.com/office/drawing/2014/main" id="{357F9F82-FAD6-4EFA-8BB4-089834FA9A67}"/>
                    </a:ext>
                  </a:extLst>
                </p:cNvPr>
                <p:cNvPicPr/>
                <p:nvPr/>
              </p:nvPicPr>
              <p:blipFill>
                <a:blip r:embed="rId34"/>
                <a:stretch>
                  <a:fillRect/>
                </a:stretch>
              </p:blipFill>
              <p:spPr>
                <a:xfrm>
                  <a:off x="3334560" y="2696880"/>
                  <a:ext cx="100800" cy="11592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19" name="Ink 18">
                  <a:extLst>
                    <a:ext uri="{FF2B5EF4-FFF2-40B4-BE49-F238E27FC236}">
                      <a16:creationId xmlns:a16="http://schemas.microsoft.com/office/drawing/2014/main" id="{B42FF340-E89D-455F-BA2C-0CF35597096D}"/>
                    </a:ext>
                  </a:extLst>
                </p14:cNvPr>
                <p14:cNvContentPartPr/>
                <p14:nvPr/>
              </p14:nvContentPartPr>
              <p14:xfrm>
                <a:off x="3480000" y="2706960"/>
                <a:ext cx="3240" cy="144000"/>
              </p14:xfrm>
            </p:contentPart>
          </mc:Choice>
          <mc:Fallback xmlns="">
            <p:pic>
              <p:nvPicPr>
                <p:cNvPr id="19" name="Ink 18">
                  <a:extLst>
                    <a:ext uri="{FF2B5EF4-FFF2-40B4-BE49-F238E27FC236}">
                      <a16:creationId xmlns:a16="http://schemas.microsoft.com/office/drawing/2014/main" id="{B42FF340-E89D-455F-BA2C-0CF35597096D}"/>
                    </a:ext>
                  </a:extLst>
                </p:cNvPr>
                <p:cNvPicPr/>
                <p:nvPr/>
              </p:nvPicPr>
              <p:blipFill>
                <a:blip r:embed="rId36"/>
                <a:stretch>
                  <a:fillRect/>
                </a:stretch>
              </p:blipFill>
              <p:spPr>
                <a:xfrm>
                  <a:off x="3471360" y="2698320"/>
                  <a:ext cx="20880" cy="16164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8" name="Ink 27">
                  <a:extLst>
                    <a:ext uri="{FF2B5EF4-FFF2-40B4-BE49-F238E27FC236}">
                      <a16:creationId xmlns:a16="http://schemas.microsoft.com/office/drawing/2014/main" id="{184059EF-36D8-49FF-8985-EC04A205AE21}"/>
                    </a:ext>
                  </a:extLst>
                </p14:cNvPr>
                <p14:cNvContentPartPr/>
                <p14:nvPr/>
              </p14:nvContentPartPr>
              <p14:xfrm>
                <a:off x="3182280" y="2577360"/>
                <a:ext cx="30600" cy="217440"/>
              </p14:xfrm>
            </p:contentPart>
          </mc:Choice>
          <mc:Fallback xmlns="">
            <p:pic>
              <p:nvPicPr>
                <p:cNvPr id="28" name="Ink 27">
                  <a:extLst>
                    <a:ext uri="{FF2B5EF4-FFF2-40B4-BE49-F238E27FC236}">
                      <a16:creationId xmlns:a16="http://schemas.microsoft.com/office/drawing/2014/main" id="{184059EF-36D8-49FF-8985-EC04A205AE21}"/>
                    </a:ext>
                  </a:extLst>
                </p:cNvPr>
                <p:cNvPicPr/>
                <p:nvPr/>
              </p:nvPicPr>
              <p:blipFill>
                <a:blip r:embed="rId38"/>
                <a:stretch>
                  <a:fillRect/>
                </a:stretch>
              </p:blipFill>
              <p:spPr>
                <a:xfrm>
                  <a:off x="3173280" y="2568360"/>
                  <a:ext cx="48240" cy="23508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9" name="Ink 28">
                  <a:extLst>
                    <a:ext uri="{FF2B5EF4-FFF2-40B4-BE49-F238E27FC236}">
                      <a16:creationId xmlns:a16="http://schemas.microsoft.com/office/drawing/2014/main" id="{E9600F72-FD99-45F5-9BC1-0E48116D8A0B}"/>
                    </a:ext>
                  </a:extLst>
                </p14:cNvPr>
                <p14:cNvContentPartPr/>
                <p14:nvPr/>
              </p14:nvContentPartPr>
              <p14:xfrm>
                <a:off x="3222960" y="2592480"/>
                <a:ext cx="108360" cy="212040"/>
              </p14:xfrm>
            </p:contentPart>
          </mc:Choice>
          <mc:Fallback xmlns="">
            <p:pic>
              <p:nvPicPr>
                <p:cNvPr id="29" name="Ink 28">
                  <a:extLst>
                    <a:ext uri="{FF2B5EF4-FFF2-40B4-BE49-F238E27FC236}">
                      <a16:creationId xmlns:a16="http://schemas.microsoft.com/office/drawing/2014/main" id="{E9600F72-FD99-45F5-9BC1-0E48116D8A0B}"/>
                    </a:ext>
                  </a:extLst>
                </p:cNvPr>
                <p:cNvPicPr/>
                <p:nvPr/>
              </p:nvPicPr>
              <p:blipFill>
                <a:blip r:embed="rId40"/>
                <a:stretch>
                  <a:fillRect/>
                </a:stretch>
              </p:blipFill>
              <p:spPr>
                <a:xfrm>
                  <a:off x="3213960" y="2583840"/>
                  <a:ext cx="126000" cy="2296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1">
            <p14:nvContentPartPr>
              <p14:cNvPr id="31" name="Ink 30">
                <a:extLst>
                  <a:ext uri="{FF2B5EF4-FFF2-40B4-BE49-F238E27FC236}">
                    <a16:creationId xmlns:a16="http://schemas.microsoft.com/office/drawing/2014/main" id="{5D9CA919-AF89-4422-B617-C7B8FDBE2F54}"/>
                  </a:ext>
                </a:extLst>
              </p14:cNvPr>
              <p14:cNvContentPartPr/>
              <p14:nvPr/>
            </p14:nvContentPartPr>
            <p14:xfrm>
              <a:off x="4269120" y="2746560"/>
              <a:ext cx="17280" cy="81000"/>
            </p14:xfrm>
          </p:contentPart>
        </mc:Choice>
        <mc:Fallback xmlns="">
          <p:pic>
            <p:nvPicPr>
              <p:cNvPr id="31" name="Ink 30">
                <a:extLst>
                  <a:ext uri="{FF2B5EF4-FFF2-40B4-BE49-F238E27FC236}">
                    <a16:creationId xmlns:a16="http://schemas.microsoft.com/office/drawing/2014/main" id="{5D9CA919-AF89-4422-B617-C7B8FDBE2F54}"/>
                  </a:ext>
                </a:extLst>
              </p:cNvPr>
              <p:cNvPicPr/>
              <p:nvPr/>
            </p:nvPicPr>
            <p:blipFill>
              <a:blip r:embed="rId42"/>
              <a:stretch>
                <a:fillRect/>
              </a:stretch>
            </p:blipFill>
            <p:spPr>
              <a:xfrm>
                <a:off x="4260120" y="2737560"/>
                <a:ext cx="34920" cy="9864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49" name="Ink 48">
                <a:extLst>
                  <a:ext uri="{FF2B5EF4-FFF2-40B4-BE49-F238E27FC236}">
                    <a16:creationId xmlns:a16="http://schemas.microsoft.com/office/drawing/2014/main" id="{D939F3C6-1FA4-4200-8880-8B20E6198670}"/>
                  </a:ext>
                </a:extLst>
              </p14:cNvPr>
              <p14:cNvContentPartPr/>
              <p14:nvPr/>
            </p14:nvContentPartPr>
            <p14:xfrm>
              <a:off x="5056865" y="2081843"/>
              <a:ext cx="316800" cy="186480"/>
            </p14:xfrm>
          </p:contentPart>
        </mc:Choice>
        <mc:Fallback xmlns="">
          <p:pic>
            <p:nvPicPr>
              <p:cNvPr id="49" name="Ink 48">
                <a:extLst>
                  <a:ext uri="{FF2B5EF4-FFF2-40B4-BE49-F238E27FC236}">
                    <a16:creationId xmlns:a16="http://schemas.microsoft.com/office/drawing/2014/main" id="{D939F3C6-1FA4-4200-8880-8B20E6198670}"/>
                  </a:ext>
                </a:extLst>
              </p:cNvPr>
              <p:cNvPicPr/>
              <p:nvPr/>
            </p:nvPicPr>
            <p:blipFill>
              <a:blip r:embed="rId44"/>
              <a:stretch>
                <a:fillRect/>
              </a:stretch>
            </p:blipFill>
            <p:spPr>
              <a:xfrm>
                <a:off x="5048225" y="2072843"/>
                <a:ext cx="334440" cy="204120"/>
              </a:xfrm>
              <a:prstGeom prst="rect">
                <a:avLst/>
              </a:prstGeom>
            </p:spPr>
          </p:pic>
        </mc:Fallback>
      </mc:AlternateContent>
      <p:grpSp>
        <p:nvGrpSpPr>
          <p:cNvPr id="87" name="Group 86">
            <a:extLst>
              <a:ext uri="{FF2B5EF4-FFF2-40B4-BE49-F238E27FC236}">
                <a16:creationId xmlns:a16="http://schemas.microsoft.com/office/drawing/2014/main" id="{21985349-EC6E-41D3-BA93-D81B795EC28A}"/>
              </a:ext>
            </a:extLst>
          </p:cNvPr>
          <p:cNvGrpSpPr/>
          <p:nvPr/>
        </p:nvGrpSpPr>
        <p:grpSpPr>
          <a:xfrm>
            <a:off x="1159145" y="2449403"/>
            <a:ext cx="137160" cy="129240"/>
            <a:chOff x="1159145" y="2449403"/>
            <a:chExt cx="137160" cy="129240"/>
          </a:xfrm>
        </p:grpSpPr>
        <mc:AlternateContent xmlns:mc="http://schemas.openxmlformats.org/markup-compatibility/2006" xmlns:p14="http://schemas.microsoft.com/office/powerpoint/2010/main">
          <mc:Choice Requires="p14">
            <p:contentPart p14:bwMode="auto" r:id="rId45">
              <p14:nvContentPartPr>
                <p14:cNvPr id="75" name="Ink 74">
                  <a:extLst>
                    <a:ext uri="{FF2B5EF4-FFF2-40B4-BE49-F238E27FC236}">
                      <a16:creationId xmlns:a16="http://schemas.microsoft.com/office/drawing/2014/main" id="{40DBAC39-0CB2-4C58-B577-1ED2A3CA4771}"/>
                    </a:ext>
                  </a:extLst>
                </p14:cNvPr>
                <p14:cNvContentPartPr/>
                <p14:nvPr/>
              </p14:nvContentPartPr>
              <p14:xfrm>
                <a:off x="1159145" y="2449403"/>
                <a:ext cx="9000" cy="115920"/>
              </p14:xfrm>
            </p:contentPart>
          </mc:Choice>
          <mc:Fallback xmlns="">
            <p:pic>
              <p:nvPicPr>
                <p:cNvPr id="75" name="Ink 74">
                  <a:extLst>
                    <a:ext uri="{FF2B5EF4-FFF2-40B4-BE49-F238E27FC236}">
                      <a16:creationId xmlns:a16="http://schemas.microsoft.com/office/drawing/2014/main" id="{40DBAC39-0CB2-4C58-B577-1ED2A3CA4771}"/>
                    </a:ext>
                  </a:extLst>
                </p:cNvPr>
                <p:cNvPicPr/>
                <p:nvPr/>
              </p:nvPicPr>
              <p:blipFill>
                <a:blip r:embed="rId56"/>
                <a:stretch>
                  <a:fillRect/>
                </a:stretch>
              </p:blipFill>
              <p:spPr>
                <a:xfrm>
                  <a:off x="1150145" y="2440763"/>
                  <a:ext cx="2664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76" name="Ink 75">
                  <a:extLst>
                    <a:ext uri="{FF2B5EF4-FFF2-40B4-BE49-F238E27FC236}">
                      <a16:creationId xmlns:a16="http://schemas.microsoft.com/office/drawing/2014/main" id="{85DB3274-0961-42DF-862E-378F51ECDCAC}"/>
                    </a:ext>
                  </a:extLst>
                </p14:cNvPr>
                <p14:cNvContentPartPr/>
                <p14:nvPr/>
              </p14:nvContentPartPr>
              <p14:xfrm>
                <a:off x="1213145" y="2470283"/>
                <a:ext cx="83160" cy="108360"/>
              </p14:xfrm>
            </p:contentPart>
          </mc:Choice>
          <mc:Fallback xmlns="">
            <p:pic>
              <p:nvPicPr>
                <p:cNvPr id="76" name="Ink 75">
                  <a:extLst>
                    <a:ext uri="{FF2B5EF4-FFF2-40B4-BE49-F238E27FC236}">
                      <a16:creationId xmlns:a16="http://schemas.microsoft.com/office/drawing/2014/main" id="{85DB3274-0961-42DF-862E-378F51ECDCAC}"/>
                    </a:ext>
                  </a:extLst>
                </p:cNvPr>
                <p:cNvPicPr/>
                <p:nvPr/>
              </p:nvPicPr>
              <p:blipFill>
                <a:blip r:embed="rId58"/>
                <a:stretch>
                  <a:fillRect/>
                </a:stretch>
              </p:blipFill>
              <p:spPr>
                <a:xfrm>
                  <a:off x="1204505" y="2461643"/>
                  <a:ext cx="100800" cy="126000"/>
                </a:xfrm>
                <a:prstGeom prst="rect">
                  <a:avLst/>
                </a:prstGeom>
              </p:spPr>
            </p:pic>
          </mc:Fallback>
        </mc:AlternateContent>
      </p:grpSp>
      <p:grpSp>
        <p:nvGrpSpPr>
          <p:cNvPr id="86" name="Group 85">
            <a:extLst>
              <a:ext uri="{FF2B5EF4-FFF2-40B4-BE49-F238E27FC236}">
                <a16:creationId xmlns:a16="http://schemas.microsoft.com/office/drawing/2014/main" id="{098B269B-F03F-4445-9DD3-3BBE1F68FC1E}"/>
              </a:ext>
            </a:extLst>
          </p:cNvPr>
          <p:cNvGrpSpPr/>
          <p:nvPr/>
        </p:nvGrpSpPr>
        <p:grpSpPr>
          <a:xfrm>
            <a:off x="1578905" y="2449403"/>
            <a:ext cx="148320" cy="129240"/>
            <a:chOff x="1578905" y="2449403"/>
            <a:chExt cx="148320" cy="129240"/>
          </a:xfrm>
        </p:grpSpPr>
        <mc:AlternateContent xmlns:mc="http://schemas.openxmlformats.org/markup-compatibility/2006" xmlns:p14="http://schemas.microsoft.com/office/powerpoint/2010/main">
          <mc:Choice Requires="p14">
            <p:contentPart p14:bwMode="auto" r:id="rId59">
              <p14:nvContentPartPr>
                <p14:cNvPr id="77" name="Ink 76">
                  <a:extLst>
                    <a:ext uri="{FF2B5EF4-FFF2-40B4-BE49-F238E27FC236}">
                      <a16:creationId xmlns:a16="http://schemas.microsoft.com/office/drawing/2014/main" id="{26860006-02CE-4F7C-8982-D66FE70CB234}"/>
                    </a:ext>
                  </a:extLst>
                </p14:cNvPr>
                <p14:cNvContentPartPr/>
                <p14:nvPr/>
              </p14:nvContentPartPr>
              <p14:xfrm>
                <a:off x="1578905" y="2449403"/>
                <a:ext cx="17280" cy="122040"/>
              </p14:xfrm>
            </p:contentPart>
          </mc:Choice>
          <mc:Fallback xmlns="">
            <p:pic>
              <p:nvPicPr>
                <p:cNvPr id="77" name="Ink 76">
                  <a:extLst>
                    <a:ext uri="{FF2B5EF4-FFF2-40B4-BE49-F238E27FC236}">
                      <a16:creationId xmlns:a16="http://schemas.microsoft.com/office/drawing/2014/main" id="{26860006-02CE-4F7C-8982-D66FE70CB234}"/>
                    </a:ext>
                  </a:extLst>
                </p:cNvPr>
                <p:cNvPicPr/>
                <p:nvPr/>
              </p:nvPicPr>
              <p:blipFill>
                <a:blip r:embed="rId60"/>
                <a:stretch>
                  <a:fillRect/>
                </a:stretch>
              </p:blipFill>
              <p:spPr>
                <a:xfrm>
                  <a:off x="1569905" y="2440763"/>
                  <a:ext cx="34920" cy="13968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78" name="Ink 77">
                  <a:extLst>
                    <a:ext uri="{FF2B5EF4-FFF2-40B4-BE49-F238E27FC236}">
                      <a16:creationId xmlns:a16="http://schemas.microsoft.com/office/drawing/2014/main" id="{09407735-FF35-4CCB-912A-0A360E6C32C1}"/>
                    </a:ext>
                  </a:extLst>
                </p14:cNvPr>
                <p14:cNvContentPartPr/>
                <p14:nvPr/>
              </p14:nvContentPartPr>
              <p14:xfrm>
                <a:off x="1654865" y="2471723"/>
                <a:ext cx="72360" cy="106920"/>
              </p14:xfrm>
            </p:contentPart>
          </mc:Choice>
          <mc:Fallback xmlns="">
            <p:pic>
              <p:nvPicPr>
                <p:cNvPr id="78" name="Ink 77">
                  <a:extLst>
                    <a:ext uri="{FF2B5EF4-FFF2-40B4-BE49-F238E27FC236}">
                      <a16:creationId xmlns:a16="http://schemas.microsoft.com/office/drawing/2014/main" id="{09407735-FF35-4CCB-912A-0A360E6C32C1}"/>
                    </a:ext>
                  </a:extLst>
                </p:cNvPr>
                <p:cNvPicPr/>
                <p:nvPr/>
              </p:nvPicPr>
              <p:blipFill>
                <a:blip r:embed="rId62"/>
                <a:stretch>
                  <a:fillRect/>
                </a:stretch>
              </p:blipFill>
              <p:spPr>
                <a:xfrm>
                  <a:off x="1645865" y="2463083"/>
                  <a:ext cx="90000" cy="124560"/>
                </a:xfrm>
                <a:prstGeom prst="rect">
                  <a:avLst/>
                </a:prstGeom>
              </p:spPr>
            </p:pic>
          </mc:Fallback>
        </mc:AlternateContent>
      </p:grpSp>
      <p:grpSp>
        <p:nvGrpSpPr>
          <p:cNvPr id="85" name="Group 84">
            <a:extLst>
              <a:ext uri="{FF2B5EF4-FFF2-40B4-BE49-F238E27FC236}">
                <a16:creationId xmlns:a16="http://schemas.microsoft.com/office/drawing/2014/main" id="{6634C80E-7A69-4DFB-98F3-D4115FBB7DD4}"/>
              </a:ext>
            </a:extLst>
          </p:cNvPr>
          <p:cNvGrpSpPr/>
          <p:nvPr/>
        </p:nvGrpSpPr>
        <p:grpSpPr>
          <a:xfrm>
            <a:off x="1992905" y="2432483"/>
            <a:ext cx="211680" cy="108000"/>
            <a:chOff x="1992905" y="2432483"/>
            <a:chExt cx="211680" cy="108000"/>
          </a:xfrm>
        </p:grpSpPr>
        <mc:AlternateContent xmlns:mc="http://schemas.openxmlformats.org/markup-compatibility/2006" xmlns:p14="http://schemas.microsoft.com/office/powerpoint/2010/main">
          <mc:Choice Requires="p14">
            <p:contentPart p14:bwMode="auto" r:id="rId63">
              <p14:nvContentPartPr>
                <p14:cNvPr id="79" name="Ink 78">
                  <a:extLst>
                    <a:ext uri="{FF2B5EF4-FFF2-40B4-BE49-F238E27FC236}">
                      <a16:creationId xmlns:a16="http://schemas.microsoft.com/office/drawing/2014/main" id="{74B0A885-3A8E-4D3C-9CBD-7B2EF3833500}"/>
                    </a:ext>
                  </a:extLst>
                </p14:cNvPr>
                <p14:cNvContentPartPr/>
                <p14:nvPr/>
              </p14:nvContentPartPr>
              <p14:xfrm>
                <a:off x="1992905" y="2432483"/>
                <a:ext cx="11520" cy="97560"/>
              </p14:xfrm>
            </p:contentPart>
          </mc:Choice>
          <mc:Fallback xmlns="">
            <p:pic>
              <p:nvPicPr>
                <p:cNvPr id="79" name="Ink 78">
                  <a:extLst>
                    <a:ext uri="{FF2B5EF4-FFF2-40B4-BE49-F238E27FC236}">
                      <a16:creationId xmlns:a16="http://schemas.microsoft.com/office/drawing/2014/main" id="{74B0A885-3A8E-4D3C-9CBD-7B2EF3833500}"/>
                    </a:ext>
                  </a:extLst>
                </p:cNvPr>
                <p:cNvPicPr/>
                <p:nvPr/>
              </p:nvPicPr>
              <p:blipFill>
                <a:blip r:embed="rId64"/>
                <a:stretch>
                  <a:fillRect/>
                </a:stretch>
              </p:blipFill>
              <p:spPr>
                <a:xfrm>
                  <a:off x="1984265" y="2423483"/>
                  <a:ext cx="29160" cy="11520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80" name="Ink 79">
                  <a:extLst>
                    <a:ext uri="{FF2B5EF4-FFF2-40B4-BE49-F238E27FC236}">
                      <a16:creationId xmlns:a16="http://schemas.microsoft.com/office/drawing/2014/main" id="{FB575FCD-407D-4F20-9C0B-B32424C4C617}"/>
                    </a:ext>
                  </a:extLst>
                </p14:cNvPr>
                <p14:cNvContentPartPr/>
                <p14:nvPr/>
              </p14:nvContentPartPr>
              <p14:xfrm>
                <a:off x="2049425" y="2444363"/>
                <a:ext cx="97560" cy="96120"/>
              </p14:xfrm>
            </p:contentPart>
          </mc:Choice>
          <mc:Fallback xmlns="">
            <p:pic>
              <p:nvPicPr>
                <p:cNvPr id="80" name="Ink 79">
                  <a:extLst>
                    <a:ext uri="{FF2B5EF4-FFF2-40B4-BE49-F238E27FC236}">
                      <a16:creationId xmlns:a16="http://schemas.microsoft.com/office/drawing/2014/main" id="{FB575FCD-407D-4F20-9C0B-B32424C4C617}"/>
                    </a:ext>
                  </a:extLst>
                </p:cNvPr>
                <p:cNvPicPr/>
                <p:nvPr/>
              </p:nvPicPr>
              <p:blipFill>
                <a:blip r:embed="rId66"/>
                <a:stretch>
                  <a:fillRect/>
                </a:stretch>
              </p:blipFill>
              <p:spPr>
                <a:xfrm>
                  <a:off x="2040425" y="2435723"/>
                  <a:ext cx="115200" cy="11376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81" name="Ink 80">
                  <a:extLst>
                    <a:ext uri="{FF2B5EF4-FFF2-40B4-BE49-F238E27FC236}">
                      <a16:creationId xmlns:a16="http://schemas.microsoft.com/office/drawing/2014/main" id="{00944C97-61D4-43B8-87F0-CB0E320672D1}"/>
                    </a:ext>
                  </a:extLst>
                </p14:cNvPr>
                <p14:cNvContentPartPr/>
                <p14:nvPr/>
              </p14:nvContentPartPr>
              <p14:xfrm>
                <a:off x="2053025" y="2434283"/>
                <a:ext cx="151560" cy="24480"/>
              </p14:xfrm>
            </p:contentPart>
          </mc:Choice>
          <mc:Fallback xmlns="">
            <p:pic>
              <p:nvPicPr>
                <p:cNvPr id="81" name="Ink 80">
                  <a:extLst>
                    <a:ext uri="{FF2B5EF4-FFF2-40B4-BE49-F238E27FC236}">
                      <a16:creationId xmlns:a16="http://schemas.microsoft.com/office/drawing/2014/main" id="{00944C97-61D4-43B8-87F0-CB0E320672D1}"/>
                    </a:ext>
                  </a:extLst>
                </p:cNvPr>
                <p:cNvPicPr/>
                <p:nvPr/>
              </p:nvPicPr>
              <p:blipFill>
                <a:blip r:embed="rId68"/>
                <a:stretch>
                  <a:fillRect/>
                </a:stretch>
              </p:blipFill>
              <p:spPr>
                <a:xfrm>
                  <a:off x="2044025" y="2425643"/>
                  <a:ext cx="169200" cy="42120"/>
                </a:xfrm>
                <a:prstGeom prst="rect">
                  <a:avLst/>
                </a:prstGeom>
              </p:spPr>
            </p:pic>
          </mc:Fallback>
        </mc:AlternateContent>
      </p:grpSp>
      <p:grpSp>
        <p:nvGrpSpPr>
          <p:cNvPr id="84" name="Group 83">
            <a:extLst>
              <a:ext uri="{FF2B5EF4-FFF2-40B4-BE49-F238E27FC236}">
                <a16:creationId xmlns:a16="http://schemas.microsoft.com/office/drawing/2014/main" id="{8427F671-C802-4095-B3EF-7DDCBBBA37BF}"/>
              </a:ext>
            </a:extLst>
          </p:cNvPr>
          <p:cNvGrpSpPr/>
          <p:nvPr/>
        </p:nvGrpSpPr>
        <p:grpSpPr>
          <a:xfrm>
            <a:off x="2514905" y="2410163"/>
            <a:ext cx="125280" cy="169920"/>
            <a:chOff x="2514905" y="2410163"/>
            <a:chExt cx="125280" cy="169920"/>
          </a:xfrm>
        </p:grpSpPr>
        <mc:AlternateContent xmlns:mc="http://schemas.openxmlformats.org/markup-compatibility/2006" xmlns:p14="http://schemas.microsoft.com/office/powerpoint/2010/main">
          <mc:Choice Requires="p14">
            <p:contentPart p14:bwMode="auto" r:id="rId69">
              <p14:nvContentPartPr>
                <p14:cNvPr id="82" name="Ink 81">
                  <a:extLst>
                    <a:ext uri="{FF2B5EF4-FFF2-40B4-BE49-F238E27FC236}">
                      <a16:creationId xmlns:a16="http://schemas.microsoft.com/office/drawing/2014/main" id="{EB3D7642-7C0C-44C6-950C-B02F7D231933}"/>
                    </a:ext>
                  </a:extLst>
                </p14:cNvPr>
                <p14:cNvContentPartPr/>
                <p14:nvPr/>
              </p14:nvContentPartPr>
              <p14:xfrm>
                <a:off x="2514905" y="2410163"/>
                <a:ext cx="18720" cy="115200"/>
              </p14:xfrm>
            </p:contentPart>
          </mc:Choice>
          <mc:Fallback xmlns="">
            <p:pic>
              <p:nvPicPr>
                <p:cNvPr id="82" name="Ink 81">
                  <a:extLst>
                    <a:ext uri="{FF2B5EF4-FFF2-40B4-BE49-F238E27FC236}">
                      <a16:creationId xmlns:a16="http://schemas.microsoft.com/office/drawing/2014/main" id="{EB3D7642-7C0C-44C6-950C-B02F7D231933}"/>
                    </a:ext>
                  </a:extLst>
                </p:cNvPr>
                <p:cNvPicPr/>
                <p:nvPr/>
              </p:nvPicPr>
              <p:blipFill>
                <a:blip r:embed="rId70"/>
                <a:stretch>
                  <a:fillRect/>
                </a:stretch>
              </p:blipFill>
              <p:spPr>
                <a:xfrm>
                  <a:off x="2506265" y="2401523"/>
                  <a:ext cx="36360" cy="13284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83" name="Ink 82">
                  <a:extLst>
                    <a:ext uri="{FF2B5EF4-FFF2-40B4-BE49-F238E27FC236}">
                      <a16:creationId xmlns:a16="http://schemas.microsoft.com/office/drawing/2014/main" id="{F5053905-3329-4B6D-A3DD-42656D03B2F1}"/>
                    </a:ext>
                  </a:extLst>
                </p14:cNvPr>
                <p14:cNvContentPartPr/>
                <p14:nvPr/>
              </p14:nvContentPartPr>
              <p14:xfrm>
                <a:off x="2571425" y="2430323"/>
                <a:ext cx="68760" cy="149760"/>
              </p14:xfrm>
            </p:contentPart>
          </mc:Choice>
          <mc:Fallback xmlns="">
            <p:pic>
              <p:nvPicPr>
                <p:cNvPr id="83" name="Ink 82">
                  <a:extLst>
                    <a:ext uri="{FF2B5EF4-FFF2-40B4-BE49-F238E27FC236}">
                      <a16:creationId xmlns:a16="http://schemas.microsoft.com/office/drawing/2014/main" id="{F5053905-3329-4B6D-A3DD-42656D03B2F1}"/>
                    </a:ext>
                  </a:extLst>
                </p:cNvPr>
                <p:cNvPicPr/>
                <p:nvPr/>
              </p:nvPicPr>
              <p:blipFill>
                <a:blip r:embed="rId72"/>
                <a:stretch>
                  <a:fillRect/>
                </a:stretch>
              </p:blipFill>
              <p:spPr>
                <a:xfrm>
                  <a:off x="2562425" y="2421683"/>
                  <a:ext cx="86400" cy="1674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3">
            <p14:nvContentPartPr>
              <p14:cNvPr id="91" name="Ink 90">
                <a:extLst>
                  <a:ext uri="{FF2B5EF4-FFF2-40B4-BE49-F238E27FC236}">
                    <a16:creationId xmlns:a16="http://schemas.microsoft.com/office/drawing/2014/main" id="{C3A38374-504D-45A3-B910-3F8E7FE16066}"/>
                  </a:ext>
                </a:extLst>
              </p14:cNvPr>
              <p14:cNvContentPartPr/>
              <p14:nvPr/>
            </p14:nvContentPartPr>
            <p14:xfrm>
              <a:off x="529505" y="5752763"/>
              <a:ext cx="15840" cy="124560"/>
            </p14:xfrm>
          </p:contentPart>
        </mc:Choice>
        <mc:Fallback xmlns="">
          <p:pic>
            <p:nvPicPr>
              <p:cNvPr id="91" name="Ink 90">
                <a:extLst>
                  <a:ext uri="{FF2B5EF4-FFF2-40B4-BE49-F238E27FC236}">
                    <a16:creationId xmlns:a16="http://schemas.microsoft.com/office/drawing/2014/main" id="{C3A38374-504D-45A3-B910-3F8E7FE16066}"/>
                  </a:ext>
                </a:extLst>
              </p:cNvPr>
              <p:cNvPicPr/>
              <p:nvPr/>
            </p:nvPicPr>
            <p:blipFill>
              <a:blip r:embed="rId74"/>
              <a:stretch>
                <a:fillRect/>
              </a:stretch>
            </p:blipFill>
            <p:spPr>
              <a:xfrm>
                <a:off x="520865" y="5743763"/>
                <a:ext cx="33480" cy="14220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92" name="Ink 91">
                <a:extLst>
                  <a:ext uri="{FF2B5EF4-FFF2-40B4-BE49-F238E27FC236}">
                    <a16:creationId xmlns:a16="http://schemas.microsoft.com/office/drawing/2014/main" id="{7EB1FDF3-5494-430B-987E-359E3EEE8DE7}"/>
                  </a:ext>
                </a:extLst>
              </p14:cNvPr>
              <p14:cNvContentPartPr/>
              <p14:nvPr/>
            </p14:nvContentPartPr>
            <p14:xfrm>
              <a:off x="1006865" y="5764283"/>
              <a:ext cx="156960" cy="107280"/>
            </p14:xfrm>
          </p:contentPart>
        </mc:Choice>
        <mc:Fallback xmlns="">
          <p:pic>
            <p:nvPicPr>
              <p:cNvPr id="92" name="Ink 91">
                <a:extLst>
                  <a:ext uri="{FF2B5EF4-FFF2-40B4-BE49-F238E27FC236}">
                    <a16:creationId xmlns:a16="http://schemas.microsoft.com/office/drawing/2014/main" id="{7EB1FDF3-5494-430B-987E-359E3EEE8DE7}"/>
                  </a:ext>
                </a:extLst>
              </p:cNvPr>
              <p:cNvPicPr/>
              <p:nvPr/>
            </p:nvPicPr>
            <p:blipFill>
              <a:blip r:embed="rId76"/>
              <a:stretch>
                <a:fillRect/>
              </a:stretch>
            </p:blipFill>
            <p:spPr>
              <a:xfrm>
                <a:off x="998225" y="5755643"/>
                <a:ext cx="174600" cy="124920"/>
              </a:xfrm>
              <a:prstGeom prst="rect">
                <a:avLst/>
              </a:prstGeom>
            </p:spPr>
          </p:pic>
        </mc:Fallback>
      </mc:AlternateContent>
      <p:grpSp>
        <p:nvGrpSpPr>
          <p:cNvPr id="104" name="Group 103">
            <a:extLst>
              <a:ext uri="{FF2B5EF4-FFF2-40B4-BE49-F238E27FC236}">
                <a16:creationId xmlns:a16="http://schemas.microsoft.com/office/drawing/2014/main" id="{93562D5A-631B-43DB-806F-48420F886F14}"/>
              </a:ext>
            </a:extLst>
          </p:cNvPr>
          <p:cNvGrpSpPr/>
          <p:nvPr/>
        </p:nvGrpSpPr>
        <p:grpSpPr>
          <a:xfrm>
            <a:off x="2301425" y="5766803"/>
            <a:ext cx="162000" cy="97920"/>
            <a:chOff x="2301425" y="5766803"/>
            <a:chExt cx="162000" cy="97920"/>
          </a:xfrm>
        </p:grpSpPr>
        <mc:AlternateContent xmlns:mc="http://schemas.openxmlformats.org/markup-compatibility/2006" xmlns:p14="http://schemas.microsoft.com/office/powerpoint/2010/main">
          <mc:Choice Requires="p14">
            <p:contentPart p14:bwMode="auto" r:id="rId77">
              <p14:nvContentPartPr>
                <p14:cNvPr id="95" name="Ink 94">
                  <a:extLst>
                    <a:ext uri="{FF2B5EF4-FFF2-40B4-BE49-F238E27FC236}">
                      <a16:creationId xmlns:a16="http://schemas.microsoft.com/office/drawing/2014/main" id="{66B3603F-E3B4-48C7-81E7-647C964241DC}"/>
                    </a:ext>
                  </a:extLst>
                </p14:cNvPr>
                <p14:cNvContentPartPr/>
                <p14:nvPr/>
              </p14:nvContentPartPr>
              <p14:xfrm>
                <a:off x="2301425" y="5772923"/>
                <a:ext cx="66240" cy="91800"/>
              </p14:xfrm>
            </p:contentPart>
          </mc:Choice>
          <mc:Fallback xmlns="">
            <p:pic>
              <p:nvPicPr>
                <p:cNvPr id="95" name="Ink 94">
                  <a:extLst>
                    <a:ext uri="{FF2B5EF4-FFF2-40B4-BE49-F238E27FC236}">
                      <a16:creationId xmlns:a16="http://schemas.microsoft.com/office/drawing/2014/main" id="{66B3603F-E3B4-48C7-81E7-647C964241DC}"/>
                    </a:ext>
                  </a:extLst>
                </p:cNvPr>
                <p:cNvPicPr/>
                <p:nvPr/>
              </p:nvPicPr>
              <p:blipFill>
                <a:blip r:embed="rId78"/>
                <a:stretch>
                  <a:fillRect/>
                </a:stretch>
              </p:blipFill>
              <p:spPr>
                <a:xfrm>
                  <a:off x="2292425" y="5763923"/>
                  <a:ext cx="83880" cy="10944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96" name="Ink 95">
                  <a:extLst>
                    <a:ext uri="{FF2B5EF4-FFF2-40B4-BE49-F238E27FC236}">
                      <a16:creationId xmlns:a16="http://schemas.microsoft.com/office/drawing/2014/main" id="{3F2175AB-BC53-47E0-B06B-38405717AF10}"/>
                    </a:ext>
                  </a:extLst>
                </p14:cNvPr>
                <p14:cNvContentPartPr/>
                <p14:nvPr/>
              </p14:nvContentPartPr>
              <p14:xfrm>
                <a:off x="2313305" y="5766803"/>
                <a:ext cx="150120" cy="11520"/>
              </p14:xfrm>
            </p:contentPart>
          </mc:Choice>
          <mc:Fallback xmlns="">
            <p:pic>
              <p:nvPicPr>
                <p:cNvPr id="96" name="Ink 95">
                  <a:extLst>
                    <a:ext uri="{FF2B5EF4-FFF2-40B4-BE49-F238E27FC236}">
                      <a16:creationId xmlns:a16="http://schemas.microsoft.com/office/drawing/2014/main" id="{3F2175AB-BC53-47E0-B06B-38405717AF10}"/>
                    </a:ext>
                  </a:extLst>
                </p:cNvPr>
                <p:cNvPicPr/>
                <p:nvPr/>
              </p:nvPicPr>
              <p:blipFill>
                <a:blip r:embed="rId80"/>
                <a:stretch>
                  <a:fillRect/>
                </a:stretch>
              </p:blipFill>
              <p:spPr>
                <a:xfrm>
                  <a:off x="2304305" y="5757803"/>
                  <a:ext cx="167760" cy="291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1">
            <p14:nvContentPartPr>
              <p14:cNvPr id="97" name="Ink 96">
                <a:extLst>
                  <a:ext uri="{FF2B5EF4-FFF2-40B4-BE49-F238E27FC236}">
                    <a16:creationId xmlns:a16="http://schemas.microsoft.com/office/drawing/2014/main" id="{67623565-D994-4F07-8EA0-DCD013564EA4}"/>
                  </a:ext>
                </a:extLst>
              </p14:cNvPr>
              <p14:cNvContentPartPr/>
              <p14:nvPr/>
            </p14:nvContentPartPr>
            <p14:xfrm>
              <a:off x="2772665" y="5754203"/>
              <a:ext cx="84240" cy="111240"/>
            </p14:xfrm>
          </p:contentPart>
        </mc:Choice>
        <mc:Fallback xmlns="">
          <p:pic>
            <p:nvPicPr>
              <p:cNvPr id="97" name="Ink 96">
                <a:extLst>
                  <a:ext uri="{FF2B5EF4-FFF2-40B4-BE49-F238E27FC236}">
                    <a16:creationId xmlns:a16="http://schemas.microsoft.com/office/drawing/2014/main" id="{67623565-D994-4F07-8EA0-DCD013564EA4}"/>
                  </a:ext>
                </a:extLst>
              </p:cNvPr>
              <p:cNvPicPr/>
              <p:nvPr/>
            </p:nvPicPr>
            <p:blipFill>
              <a:blip r:embed="rId82"/>
              <a:stretch>
                <a:fillRect/>
              </a:stretch>
            </p:blipFill>
            <p:spPr>
              <a:xfrm>
                <a:off x="2764025" y="5745203"/>
                <a:ext cx="101880" cy="12888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98" name="Ink 97">
                <a:extLst>
                  <a:ext uri="{FF2B5EF4-FFF2-40B4-BE49-F238E27FC236}">
                    <a16:creationId xmlns:a16="http://schemas.microsoft.com/office/drawing/2014/main" id="{1B9ABDB2-4077-4C32-A34D-98FED3FFED04}"/>
                  </a:ext>
                </a:extLst>
              </p14:cNvPr>
              <p14:cNvContentPartPr/>
              <p14:nvPr/>
            </p14:nvContentPartPr>
            <p14:xfrm>
              <a:off x="3075425" y="5737643"/>
              <a:ext cx="124920" cy="158760"/>
            </p14:xfrm>
          </p:contentPart>
        </mc:Choice>
        <mc:Fallback xmlns="">
          <p:pic>
            <p:nvPicPr>
              <p:cNvPr id="98" name="Ink 97">
                <a:extLst>
                  <a:ext uri="{FF2B5EF4-FFF2-40B4-BE49-F238E27FC236}">
                    <a16:creationId xmlns:a16="http://schemas.microsoft.com/office/drawing/2014/main" id="{1B9ABDB2-4077-4C32-A34D-98FED3FFED04}"/>
                  </a:ext>
                </a:extLst>
              </p:cNvPr>
              <p:cNvPicPr/>
              <p:nvPr/>
            </p:nvPicPr>
            <p:blipFill>
              <a:blip r:embed="rId84"/>
              <a:stretch>
                <a:fillRect/>
              </a:stretch>
            </p:blipFill>
            <p:spPr>
              <a:xfrm>
                <a:off x="3066425" y="5728643"/>
                <a:ext cx="14256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99" name="Ink 98">
                <a:extLst>
                  <a:ext uri="{FF2B5EF4-FFF2-40B4-BE49-F238E27FC236}">
                    <a16:creationId xmlns:a16="http://schemas.microsoft.com/office/drawing/2014/main" id="{6C931DE3-19E7-4DB5-8FF6-1408D485080B}"/>
                  </a:ext>
                </a:extLst>
              </p14:cNvPr>
              <p14:cNvContentPartPr/>
              <p14:nvPr/>
            </p14:nvContentPartPr>
            <p14:xfrm>
              <a:off x="3605345" y="5713883"/>
              <a:ext cx="105480" cy="151200"/>
            </p14:xfrm>
          </p:contentPart>
        </mc:Choice>
        <mc:Fallback xmlns="">
          <p:pic>
            <p:nvPicPr>
              <p:cNvPr id="99" name="Ink 98">
                <a:extLst>
                  <a:ext uri="{FF2B5EF4-FFF2-40B4-BE49-F238E27FC236}">
                    <a16:creationId xmlns:a16="http://schemas.microsoft.com/office/drawing/2014/main" id="{6C931DE3-19E7-4DB5-8FF6-1408D485080B}"/>
                  </a:ext>
                </a:extLst>
              </p:cNvPr>
              <p:cNvPicPr/>
              <p:nvPr/>
            </p:nvPicPr>
            <p:blipFill>
              <a:blip r:embed="rId86"/>
              <a:stretch>
                <a:fillRect/>
              </a:stretch>
            </p:blipFill>
            <p:spPr>
              <a:xfrm>
                <a:off x="3596705" y="5704883"/>
                <a:ext cx="123120" cy="16884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100" name="Ink 99">
                <a:extLst>
                  <a:ext uri="{FF2B5EF4-FFF2-40B4-BE49-F238E27FC236}">
                    <a16:creationId xmlns:a16="http://schemas.microsoft.com/office/drawing/2014/main" id="{5EBCD930-2CF4-468C-82A9-881908E86DE1}"/>
                  </a:ext>
                </a:extLst>
              </p14:cNvPr>
              <p14:cNvContentPartPr/>
              <p14:nvPr/>
            </p14:nvContentPartPr>
            <p14:xfrm>
              <a:off x="4025825" y="5763203"/>
              <a:ext cx="93240" cy="147960"/>
            </p14:xfrm>
          </p:contentPart>
        </mc:Choice>
        <mc:Fallback xmlns="">
          <p:pic>
            <p:nvPicPr>
              <p:cNvPr id="100" name="Ink 99">
                <a:extLst>
                  <a:ext uri="{FF2B5EF4-FFF2-40B4-BE49-F238E27FC236}">
                    <a16:creationId xmlns:a16="http://schemas.microsoft.com/office/drawing/2014/main" id="{5EBCD930-2CF4-468C-82A9-881908E86DE1}"/>
                  </a:ext>
                </a:extLst>
              </p:cNvPr>
              <p:cNvPicPr/>
              <p:nvPr/>
            </p:nvPicPr>
            <p:blipFill>
              <a:blip r:embed="rId88"/>
              <a:stretch>
                <a:fillRect/>
              </a:stretch>
            </p:blipFill>
            <p:spPr>
              <a:xfrm>
                <a:off x="4016825" y="5754563"/>
                <a:ext cx="110880" cy="165600"/>
              </a:xfrm>
              <a:prstGeom prst="rect">
                <a:avLst/>
              </a:prstGeom>
            </p:spPr>
          </p:pic>
        </mc:Fallback>
      </mc:AlternateContent>
      <p:grpSp>
        <p:nvGrpSpPr>
          <p:cNvPr id="103" name="Group 102">
            <a:extLst>
              <a:ext uri="{FF2B5EF4-FFF2-40B4-BE49-F238E27FC236}">
                <a16:creationId xmlns:a16="http://schemas.microsoft.com/office/drawing/2014/main" id="{C325A2CA-126D-4F34-9E5B-1C9116AA0195}"/>
              </a:ext>
            </a:extLst>
          </p:cNvPr>
          <p:cNvGrpSpPr/>
          <p:nvPr/>
        </p:nvGrpSpPr>
        <p:grpSpPr>
          <a:xfrm>
            <a:off x="5348825" y="5741243"/>
            <a:ext cx="163800" cy="147960"/>
            <a:chOff x="5348825" y="5741243"/>
            <a:chExt cx="163800" cy="147960"/>
          </a:xfrm>
        </p:grpSpPr>
        <mc:AlternateContent xmlns:mc="http://schemas.openxmlformats.org/markup-compatibility/2006" xmlns:p14="http://schemas.microsoft.com/office/powerpoint/2010/main">
          <mc:Choice Requires="p14">
            <p:contentPart p14:bwMode="auto" r:id="rId89">
              <p14:nvContentPartPr>
                <p14:cNvPr id="101" name="Ink 100">
                  <a:extLst>
                    <a:ext uri="{FF2B5EF4-FFF2-40B4-BE49-F238E27FC236}">
                      <a16:creationId xmlns:a16="http://schemas.microsoft.com/office/drawing/2014/main" id="{0A4BD4BE-F26C-43DE-89BA-2D8126AFB101}"/>
                    </a:ext>
                  </a:extLst>
                </p14:cNvPr>
                <p14:cNvContentPartPr/>
                <p14:nvPr/>
              </p14:nvContentPartPr>
              <p14:xfrm>
                <a:off x="5348825" y="5741243"/>
                <a:ext cx="25560" cy="131760"/>
              </p14:xfrm>
            </p:contentPart>
          </mc:Choice>
          <mc:Fallback xmlns="">
            <p:pic>
              <p:nvPicPr>
                <p:cNvPr id="101" name="Ink 100">
                  <a:extLst>
                    <a:ext uri="{FF2B5EF4-FFF2-40B4-BE49-F238E27FC236}">
                      <a16:creationId xmlns:a16="http://schemas.microsoft.com/office/drawing/2014/main" id="{0A4BD4BE-F26C-43DE-89BA-2D8126AFB101}"/>
                    </a:ext>
                  </a:extLst>
                </p:cNvPr>
                <p:cNvPicPr/>
                <p:nvPr/>
              </p:nvPicPr>
              <p:blipFill>
                <a:blip r:embed="rId90"/>
                <a:stretch>
                  <a:fillRect/>
                </a:stretch>
              </p:blipFill>
              <p:spPr>
                <a:xfrm>
                  <a:off x="5340185" y="5732603"/>
                  <a:ext cx="43200" cy="14940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102" name="Ink 101">
                  <a:extLst>
                    <a:ext uri="{FF2B5EF4-FFF2-40B4-BE49-F238E27FC236}">
                      <a16:creationId xmlns:a16="http://schemas.microsoft.com/office/drawing/2014/main" id="{5ABDC3F1-C506-43B9-A001-650AD762A50A}"/>
                    </a:ext>
                  </a:extLst>
                </p14:cNvPr>
                <p14:cNvContentPartPr/>
                <p14:nvPr/>
              </p14:nvContentPartPr>
              <p14:xfrm>
                <a:off x="5404625" y="5753483"/>
                <a:ext cx="108000" cy="135720"/>
              </p14:xfrm>
            </p:contentPart>
          </mc:Choice>
          <mc:Fallback xmlns="">
            <p:pic>
              <p:nvPicPr>
                <p:cNvPr id="102" name="Ink 101">
                  <a:extLst>
                    <a:ext uri="{FF2B5EF4-FFF2-40B4-BE49-F238E27FC236}">
                      <a16:creationId xmlns:a16="http://schemas.microsoft.com/office/drawing/2014/main" id="{5ABDC3F1-C506-43B9-A001-650AD762A50A}"/>
                    </a:ext>
                  </a:extLst>
                </p:cNvPr>
                <p:cNvPicPr/>
                <p:nvPr/>
              </p:nvPicPr>
              <p:blipFill>
                <a:blip r:embed="rId92"/>
                <a:stretch>
                  <a:fillRect/>
                </a:stretch>
              </p:blipFill>
              <p:spPr>
                <a:xfrm>
                  <a:off x="5395625" y="5744483"/>
                  <a:ext cx="125640" cy="153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93">
            <p14:nvContentPartPr>
              <p14:cNvPr id="105" name="Ink 104">
                <a:extLst>
                  <a:ext uri="{FF2B5EF4-FFF2-40B4-BE49-F238E27FC236}">
                    <a16:creationId xmlns:a16="http://schemas.microsoft.com/office/drawing/2014/main" id="{C5CA3A92-F893-499C-94E6-D3147527DA86}"/>
                  </a:ext>
                </a:extLst>
              </p14:cNvPr>
              <p14:cNvContentPartPr/>
              <p14:nvPr/>
            </p14:nvContentPartPr>
            <p14:xfrm>
              <a:off x="644705" y="1244123"/>
              <a:ext cx="443880" cy="312120"/>
            </p14:xfrm>
          </p:contentPart>
        </mc:Choice>
        <mc:Fallback xmlns="">
          <p:pic>
            <p:nvPicPr>
              <p:cNvPr id="105" name="Ink 104">
                <a:extLst>
                  <a:ext uri="{FF2B5EF4-FFF2-40B4-BE49-F238E27FC236}">
                    <a16:creationId xmlns:a16="http://schemas.microsoft.com/office/drawing/2014/main" id="{C5CA3A92-F893-499C-94E6-D3147527DA86}"/>
                  </a:ext>
                </a:extLst>
              </p:cNvPr>
              <p:cNvPicPr/>
              <p:nvPr/>
            </p:nvPicPr>
            <p:blipFill>
              <a:blip r:embed="rId94"/>
              <a:stretch>
                <a:fillRect/>
              </a:stretch>
            </p:blipFill>
            <p:spPr>
              <a:xfrm>
                <a:off x="636065" y="1235483"/>
                <a:ext cx="461520" cy="32976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121" name="Ink 120">
                <a:extLst>
                  <a:ext uri="{FF2B5EF4-FFF2-40B4-BE49-F238E27FC236}">
                    <a16:creationId xmlns:a16="http://schemas.microsoft.com/office/drawing/2014/main" id="{4CF40BF0-4236-4CDE-8F06-CEE27E8F3C83}"/>
                  </a:ext>
                </a:extLst>
              </p14:cNvPr>
              <p14:cNvContentPartPr/>
              <p14:nvPr/>
            </p14:nvContentPartPr>
            <p14:xfrm>
              <a:off x="4055345" y="5203763"/>
              <a:ext cx="484560" cy="231480"/>
            </p14:xfrm>
          </p:contentPart>
        </mc:Choice>
        <mc:Fallback xmlns="">
          <p:pic>
            <p:nvPicPr>
              <p:cNvPr id="121" name="Ink 120">
                <a:extLst>
                  <a:ext uri="{FF2B5EF4-FFF2-40B4-BE49-F238E27FC236}">
                    <a16:creationId xmlns:a16="http://schemas.microsoft.com/office/drawing/2014/main" id="{4CF40BF0-4236-4CDE-8F06-CEE27E8F3C83}"/>
                  </a:ext>
                </a:extLst>
              </p:cNvPr>
              <p:cNvPicPr/>
              <p:nvPr/>
            </p:nvPicPr>
            <p:blipFill>
              <a:blip r:embed="rId96"/>
              <a:stretch>
                <a:fillRect/>
              </a:stretch>
            </p:blipFill>
            <p:spPr>
              <a:xfrm>
                <a:off x="4046345" y="5195123"/>
                <a:ext cx="502200" cy="24912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142" name="Ink 141">
                <a:extLst>
                  <a:ext uri="{FF2B5EF4-FFF2-40B4-BE49-F238E27FC236}">
                    <a16:creationId xmlns:a16="http://schemas.microsoft.com/office/drawing/2014/main" id="{F4B4CC9A-F928-4A6C-97EA-7CA367DAB2EB}"/>
                  </a:ext>
                </a:extLst>
              </p14:cNvPr>
              <p14:cNvContentPartPr/>
              <p14:nvPr/>
            </p14:nvContentPartPr>
            <p14:xfrm>
              <a:off x="6128945" y="1321523"/>
              <a:ext cx="533880" cy="531000"/>
            </p14:xfrm>
          </p:contentPart>
        </mc:Choice>
        <mc:Fallback xmlns="">
          <p:pic>
            <p:nvPicPr>
              <p:cNvPr id="142" name="Ink 141">
                <a:extLst>
                  <a:ext uri="{FF2B5EF4-FFF2-40B4-BE49-F238E27FC236}">
                    <a16:creationId xmlns:a16="http://schemas.microsoft.com/office/drawing/2014/main" id="{F4B4CC9A-F928-4A6C-97EA-7CA367DAB2EB}"/>
                  </a:ext>
                </a:extLst>
              </p:cNvPr>
              <p:cNvPicPr/>
              <p:nvPr/>
            </p:nvPicPr>
            <p:blipFill>
              <a:blip r:embed="rId98"/>
              <a:stretch>
                <a:fillRect/>
              </a:stretch>
            </p:blipFill>
            <p:spPr>
              <a:xfrm>
                <a:off x="6119945" y="1312883"/>
                <a:ext cx="551520" cy="548640"/>
              </a:xfrm>
              <a:prstGeom prst="rect">
                <a:avLst/>
              </a:prstGeom>
            </p:spPr>
          </p:pic>
        </mc:Fallback>
      </mc:AlternateContent>
      <p:grpSp>
        <p:nvGrpSpPr>
          <p:cNvPr id="157" name="Group 156">
            <a:extLst>
              <a:ext uri="{FF2B5EF4-FFF2-40B4-BE49-F238E27FC236}">
                <a16:creationId xmlns:a16="http://schemas.microsoft.com/office/drawing/2014/main" id="{9B05DBA5-6201-4701-A916-EA598680A46D}"/>
              </a:ext>
            </a:extLst>
          </p:cNvPr>
          <p:cNvGrpSpPr/>
          <p:nvPr/>
        </p:nvGrpSpPr>
        <p:grpSpPr>
          <a:xfrm>
            <a:off x="1065545" y="1192643"/>
            <a:ext cx="1607040" cy="1092600"/>
            <a:chOff x="1065545" y="1192643"/>
            <a:chExt cx="1607040" cy="1092600"/>
          </a:xfrm>
        </p:grpSpPr>
        <mc:AlternateContent xmlns:mc="http://schemas.openxmlformats.org/markup-compatibility/2006" xmlns:p14="http://schemas.microsoft.com/office/powerpoint/2010/main">
          <mc:Choice Requires="p14">
            <p:contentPart p14:bwMode="auto" r:id="rId99">
              <p14:nvContentPartPr>
                <p14:cNvPr id="58" name="Ink 57">
                  <a:extLst>
                    <a:ext uri="{FF2B5EF4-FFF2-40B4-BE49-F238E27FC236}">
                      <a16:creationId xmlns:a16="http://schemas.microsoft.com/office/drawing/2014/main" id="{0ADF0132-5ACA-4B2C-B85C-DBCD4A167E18}"/>
                    </a:ext>
                  </a:extLst>
                </p14:cNvPr>
                <p14:cNvContentPartPr/>
                <p14:nvPr/>
              </p14:nvContentPartPr>
              <p14:xfrm>
                <a:off x="1410065" y="1320803"/>
                <a:ext cx="33120" cy="158400"/>
              </p14:xfrm>
            </p:contentPart>
          </mc:Choice>
          <mc:Fallback xmlns="">
            <p:pic>
              <p:nvPicPr>
                <p:cNvPr id="58" name="Ink 57">
                  <a:extLst>
                    <a:ext uri="{FF2B5EF4-FFF2-40B4-BE49-F238E27FC236}">
                      <a16:creationId xmlns:a16="http://schemas.microsoft.com/office/drawing/2014/main" id="{0ADF0132-5ACA-4B2C-B85C-DBCD4A167E18}"/>
                    </a:ext>
                  </a:extLst>
                </p:cNvPr>
                <p:cNvPicPr/>
                <p:nvPr/>
              </p:nvPicPr>
              <p:blipFill>
                <a:blip r:embed="rId100"/>
                <a:stretch>
                  <a:fillRect/>
                </a:stretch>
              </p:blipFill>
              <p:spPr>
                <a:xfrm>
                  <a:off x="1401425" y="1312163"/>
                  <a:ext cx="50760" cy="17604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59" name="Ink 58">
                  <a:extLst>
                    <a:ext uri="{FF2B5EF4-FFF2-40B4-BE49-F238E27FC236}">
                      <a16:creationId xmlns:a16="http://schemas.microsoft.com/office/drawing/2014/main" id="{D27DEC29-40C1-49C9-B509-4A6213EC505F}"/>
                    </a:ext>
                  </a:extLst>
                </p14:cNvPr>
                <p14:cNvContentPartPr/>
                <p14:nvPr/>
              </p14:nvContentPartPr>
              <p14:xfrm>
                <a:off x="1743785" y="1318643"/>
                <a:ext cx="130680" cy="101520"/>
              </p14:xfrm>
            </p:contentPart>
          </mc:Choice>
          <mc:Fallback xmlns="">
            <p:pic>
              <p:nvPicPr>
                <p:cNvPr id="59" name="Ink 58">
                  <a:extLst>
                    <a:ext uri="{FF2B5EF4-FFF2-40B4-BE49-F238E27FC236}">
                      <a16:creationId xmlns:a16="http://schemas.microsoft.com/office/drawing/2014/main" id="{D27DEC29-40C1-49C9-B509-4A6213EC505F}"/>
                    </a:ext>
                  </a:extLst>
                </p:cNvPr>
                <p:cNvPicPr/>
                <p:nvPr/>
              </p:nvPicPr>
              <p:blipFill>
                <a:blip r:embed="rId102"/>
                <a:stretch>
                  <a:fillRect/>
                </a:stretch>
              </p:blipFill>
              <p:spPr>
                <a:xfrm>
                  <a:off x="1735145" y="1309643"/>
                  <a:ext cx="148320" cy="11916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60" name="Ink 59">
                  <a:extLst>
                    <a:ext uri="{FF2B5EF4-FFF2-40B4-BE49-F238E27FC236}">
                      <a16:creationId xmlns:a16="http://schemas.microsoft.com/office/drawing/2014/main" id="{BEE84C0A-F7B7-471E-9F26-28278C9C44B4}"/>
                    </a:ext>
                  </a:extLst>
                </p14:cNvPr>
                <p14:cNvContentPartPr/>
                <p14:nvPr/>
              </p14:nvContentPartPr>
              <p14:xfrm>
                <a:off x="2095145" y="1333043"/>
                <a:ext cx="105480" cy="124560"/>
              </p14:xfrm>
            </p:contentPart>
          </mc:Choice>
          <mc:Fallback xmlns="">
            <p:pic>
              <p:nvPicPr>
                <p:cNvPr id="60" name="Ink 59">
                  <a:extLst>
                    <a:ext uri="{FF2B5EF4-FFF2-40B4-BE49-F238E27FC236}">
                      <a16:creationId xmlns:a16="http://schemas.microsoft.com/office/drawing/2014/main" id="{BEE84C0A-F7B7-471E-9F26-28278C9C44B4}"/>
                    </a:ext>
                  </a:extLst>
                </p:cNvPr>
                <p:cNvPicPr/>
                <p:nvPr/>
              </p:nvPicPr>
              <p:blipFill>
                <a:blip r:embed="rId104"/>
                <a:stretch>
                  <a:fillRect/>
                </a:stretch>
              </p:blipFill>
              <p:spPr>
                <a:xfrm>
                  <a:off x="2086505" y="1324403"/>
                  <a:ext cx="123120" cy="14220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61" name="Ink 60">
                  <a:extLst>
                    <a:ext uri="{FF2B5EF4-FFF2-40B4-BE49-F238E27FC236}">
                      <a16:creationId xmlns:a16="http://schemas.microsoft.com/office/drawing/2014/main" id="{B6D567AB-FA35-4BE4-ADA6-C11440ECA726}"/>
                    </a:ext>
                  </a:extLst>
                </p14:cNvPr>
                <p14:cNvContentPartPr/>
                <p14:nvPr/>
              </p14:nvContentPartPr>
              <p14:xfrm>
                <a:off x="2438225" y="1340603"/>
                <a:ext cx="74880" cy="140760"/>
              </p14:xfrm>
            </p:contentPart>
          </mc:Choice>
          <mc:Fallback xmlns="">
            <p:pic>
              <p:nvPicPr>
                <p:cNvPr id="61" name="Ink 60">
                  <a:extLst>
                    <a:ext uri="{FF2B5EF4-FFF2-40B4-BE49-F238E27FC236}">
                      <a16:creationId xmlns:a16="http://schemas.microsoft.com/office/drawing/2014/main" id="{B6D567AB-FA35-4BE4-ADA6-C11440ECA726}"/>
                    </a:ext>
                  </a:extLst>
                </p:cNvPr>
                <p:cNvPicPr/>
                <p:nvPr/>
              </p:nvPicPr>
              <p:blipFill>
                <a:blip r:embed="rId106"/>
                <a:stretch>
                  <a:fillRect/>
                </a:stretch>
              </p:blipFill>
              <p:spPr>
                <a:xfrm>
                  <a:off x="2429585" y="1331603"/>
                  <a:ext cx="92520" cy="15840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62" name="Ink 61">
                  <a:extLst>
                    <a:ext uri="{FF2B5EF4-FFF2-40B4-BE49-F238E27FC236}">
                      <a16:creationId xmlns:a16="http://schemas.microsoft.com/office/drawing/2014/main" id="{A4EA2A50-6425-4358-A3D4-B70A3568D676}"/>
                    </a:ext>
                  </a:extLst>
                </p14:cNvPr>
                <p14:cNvContentPartPr/>
                <p14:nvPr/>
              </p14:nvContentPartPr>
              <p14:xfrm>
                <a:off x="1305665" y="1718243"/>
                <a:ext cx="101880" cy="99000"/>
              </p14:xfrm>
            </p:contentPart>
          </mc:Choice>
          <mc:Fallback xmlns="">
            <p:pic>
              <p:nvPicPr>
                <p:cNvPr id="62" name="Ink 61">
                  <a:extLst>
                    <a:ext uri="{FF2B5EF4-FFF2-40B4-BE49-F238E27FC236}">
                      <a16:creationId xmlns:a16="http://schemas.microsoft.com/office/drawing/2014/main" id="{A4EA2A50-6425-4358-A3D4-B70A3568D676}"/>
                    </a:ext>
                  </a:extLst>
                </p:cNvPr>
                <p:cNvPicPr/>
                <p:nvPr/>
              </p:nvPicPr>
              <p:blipFill>
                <a:blip r:embed="rId108"/>
                <a:stretch>
                  <a:fillRect/>
                </a:stretch>
              </p:blipFill>
              <p:spPr>
                <a:xfrm>
                  <a:off x="1297025" y="1709243"/>
                  <a:ext cx="119520" cy="11664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63" name="Ink 62">
                  <a:extLst>
                    <a:ext uri="{FF2B5EF4-FFF2-40B4-BE49-F238E27FC236}">
                      <a16:creationId xmlns:a16="http://schemas.microsoft.com/office/drawing/2014/main" id="{68B92052-AEBF-4712-BFC2-FA004CDCFD2A}"/>
                    </a:ext>
                  </a:extLst>
                </p14:cNvPr>
                <p14:cNvContentPartPr/>
                <p14:nvPr/>
              </p14:nvContentPartPr>
              <p14:xfrm>
                <a:off x="1304225" y="1721483"/>
                <a:ext cx="123480" cy="22320"/>
              </p14:xfrm>
            </p:contentPart>
          </mc:Choice>
          <mc:Fallback xmlns="">
            <p:pic>
              <p:nvPicPr>
                <p:cNvPr id="63" name="Ink 62">
                  <a:extLst>
                    <a:ext uri="{FF2B5EF4-FFF2-40B4-BE49-F238E27FC236}">
                      <a16:creationId xmlns:a16="http://schemas.microsoft.com/office/drawing/2014/main" id="{68B92052-AEBF-4712-BFC2-FA004CDCFD2A}"/>
                    </a:ext>
                  </a:extLst>
                </p:cNvPr>
                <p:cNvPicPr/>
                <p:nvPr/>
              </p:nvPicPr>
              <p:blipFill>
                <a:blip r:embed="rId110"/>
                <a:stretch>
                  <a:fillRect/>
                </a:stretch>
              </p:blipFill>
              <p:spPr>
                <a:xfrm>
                  <a:off x="1295225" y="1712843"/>
                  <a:ext cx="141120" cy="3996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64" name="Ink 63">
                  <a:extLst>
                    <a:ext uri="{FF2B5EF4-FFF2-40B4-BE49-F238E27FC236}">
                      <a16:creationId xmlns:a16="http://schemas.microsoft.com/office/drawing/2014/main" id="{0E56526C-4DE5-4D6D-8A59-C631D81D2177}"/>
                    </a:ext>
                  </a:extLst>
                </p14:cNvPr>
                <p14:cNvContentPartPr/>
                <p14:nvPr/>
              </p14:nvContentPartPr>
              <p14:xfrm>
                <a:off x="1549025" y="1708163"/>
                <a:ext cx="115200" cy="139680"/>
              </p14:xfrm>
            </p:contentPart>
          </mc:Choice>
          <mc:Fallback xmlns="">
            <p:pic>
              <p:nvPicPr>
                <p:cNvPr id="64" name="Ink 63">
                  <a:extLst>
                    <a:ext uri="{FF2B5EF4-FFF2-40B4-BE49-F238E27FC236}">
                      <a16:creationId xmlns:a16="http://schemas.microsoft.com/office/drawing/2014/main" id="{0E56526C-4DE5-4D6D-8A59-C631D81D2177}"/>
                    </a:ext>
                  </a:extLst>
                </p:cNvPr>
                <p:cNvPicPr/>
                <p:nvPr/>
              </p:nvPicPr>
              <p:blipFill>
                <a:blip r:embed="rId112"/>
                <a:stretch>
                  <a:fillRect/>
                </a:stretch>
              </p:blipFill>
              <p:spPr>
                <a:xfrm>
                  <a:off x="1540025" y="1699163"/>
                  <a:ext cx="132840" cy="15732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66" name="Ink 65">
                  <a:extLst>
                    <a:ext uri="{FF2B5EF4-FFF2-40B4-BE49-F238E27FC236}">
                      <a16:creationId xmlns:a16="http://schemas.microsoft.com/office/drawing/2014/main" id="{85BD7216-EC9E-4BC9-A68E-72ADD8B6A902}"/>
                    </a:ext>
                  </a:extLst>
                </p14:cNvPr>
                <p14:cNvContentPartPr/>
                <p14:nvPr/>
              </p14:nvContentPartPr>
              <p14:xfrm>
                <a:off x="1944305" y="1690883"/>
                <a:ext cx="70920" cy="159120"/>
              </p14:xfrm>
            </p:contentPart>
          </mc:Choice>
          <mc:Fallback xmlns="">
            <p:pic>
              <p:nvPicPr>
                <p:cNvPr id="66" name="Ink 65">
                  <a:extLst>
                    <a:ext uri="{FF2B5EF4-FFF2-40B4-BE49-F238E27FC236}">
                      <a16:creationId xmlns:a16="http://schemas.microsoft.com/office/drawing/2014/main" id="{85BD7216-EC9E-4BC9-A68E-72ADD8B6A902}"/>
                    </a:ext>
                  </a:extLst>
                </p:cNvPr>
                <p:cNvPicPr/>
                <p:nvPr/>
              </p:nvPicPr>
              <p:blipFill>
                <a:blip r:embed="rId114"/>
                <a:stretch>
                  <a:fillRect/>
                </a:stretch>
              </p:blipFill>
              <p:spPr>
                <a:xfrm>
                  <a:off x="1935665" y="1682243"/>
                  <a:ext cx="88560" cy="17676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67" name="Ink 66">
                  <a:extLst>
                    <a:ext uri="{FF2B5EF4-FFF2-40B4-BE49-F238E27FC236}">
                      <a16:creationId xmlns:a16="http://schemas.microsoft.com/office/drawing/2014/main" id="{49651482-57A5-4766-A686-D2D87874C022}"/>
                    </a:ext>
                  </a:extLst>
                </p14:cNvPr>
                <p14:cNvContentPartPr/>
                <p14:nvPr/>
              </p14:nvContentPartPr>
              <p14:xfrm>
                <a:off x="2474225" y="1699883"/>
                <a:ext cx="72360" cy="120960"/>
              </p14:xfrm>
            </p:contentPart>
          </mc:Choice>
          <mc:Fallback xmlns="">
            <p:pic>
              <p:nvPicPr>
                <p:cNvPr id="67" name="Ink 66">
                  <a:extLst>
                    <a:ext uri="{FF2B5EF4-FFF2-40B4-BE49-F238E27FC236}">
                      <a16:creationId xmlns:a16="http://schemas.microsoft.com/office/drawing/2014/main" id="{49651482-57A5-4766-A686-D2D87874C022}"/>
                    </a:ext>
                  </a:extLst>
                </p:cNvPr>
                <p:cNvPicPr/>
                <p:nvPr/>
              </p:nvPicPr>
              <p:blipFill>
                <a:blip r:embed="rId116"/>
                <a:stretch>
                  <a:fillRect/>
                </a:stretch>
              </p:blipFill>
              <p:spPr>
                <a:xfrm>
                  <a:off x="2465225" y="1690883"/>
                  <a:ext cx="90000" cy="13860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68" name="Ink 67">
                  <a:extLst>
                    <a:ext uri="{FF2B5EF4-FFF2-40B4-BE49-F238E27FC236}">
                      <a16:creationId xmlns:a16="http://schemas.microsoft.com/office/drawing/2014/main" id="{AACB0244-5316-4E4B-A7BB-9E14FF2542BE}"/>
                    </a:ext>
                  </a:extLst>
                </p14:cNvPr>
                <p14:cNvContentPartPr/>
                <p14:nvPr/>
              </p14:nvContentPartPr>
              <p14:xfrm>
                <a:off x="1132865" y="2108843"/>
                <a:ext cx="97560" cy="176400"/>
              </p14:xfrm>
            </p:contentPart>
          </mc:Choice>
          <mc:Fallback xmlns="">
            <p:pic>
              <p:nvPicPr>
                <p:cNvPr id="68" name="Ink 67">
                  <a:extLst>
                    <a:ext uri="{FF2B5EF4-FFF2-40B4-BE49-F238E27FC236}">
                      <a16:creationId xmlns:a16="http://schemas.microsoft.com/office/drawing/2014/main" id="{AACB0244-5316-4E4B-A7BB-9E14FF2542BE}"/>
                    </a:ext>
                  </a:extLst>
                </p:cNvPr>
                <p:cNvPicPr/>
                <p:nvPr/>
              </p:nvPicPr>
              <p:blipFill>
                <a:blip r:embed="rId118"/>
                <a:stretch>
                  <a:fillRect/>
                </a:stretch>
              </p:blipFill>
              <p:spPr>
                <a:xfrm>
                  <a:off x="1124225" y="2100203"/>
                  <a:ext cx="115200" cy="19404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69" name="Ink 68">
                  <a:extLst>
                    <a:ext uri="{FF2B5EF4-FFF2-40B4-BE49-F238E27FC236}">
                      <a16:creationId xmlns:a16="http://schemas.microsoft.com/office/drawing/2014/main" id="{33E8DEEE-C12A-4E8D-A265-6EBB5AA01B05}"/>
                    </a:ext>
                  </a:extLst>
                </p14:cNvPr>
                <p14:cNvContentPartPr/>
                <p14:nvPr/>
              </p14:nvContentPartPr>
              <p14:xfrm>
                <a:off x="1537145" y="2095523"/>
                <a:ext cx="10800" cy="81720"/>
              </p14:xfrm>
            </p:contentPart>
          </mc:Choice>
          <mc:Fallback xmlns="">
            <p:pic>
              <p:nvPicPr>
                <p:cNvPr id="69" name="Ink 68">
                  <a:extLst>
                    <a:ext uri="{FF2B5EF4-FFF2-40B4-BE49-F238E27FC236}">
                      <a16:creationId xmlns:a16="http://schemas.microsoft.com/office/drawing/2014/main" id="{33E8DEEE-C12A-4E8D-A265-6EBB5AA01B05}"/>
                    </a:ext>
                  </a:extLst>
                </p:cNvPr>
                <p:cNvPicPr/>
                <p:nvPr/>
              </p:nvPicPr>
              <p:blipFill>
                <a:blip r:embed="rId120"/>
                <a:stretch>
                  <a:fillRect/>
                </a:stretch>
              </p:blipFill>
              <p:spPr>
                <a:xfrm>
                  <a:off x="1528145" y="2086883"/>
                  <a:ext cx="28440" cy="9936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70" name="Ink 69">
                  <a:extLst>
                    <a:ext uri="{FF2B5EF4-FFF2-40B4-BE49-F238E27FC236}">
                      <a16:creationId xmlns:a16="http://schemas.microsoft.com/office/drawing/2014/main" id="{F2B2A5CE-45C7-43AA-9C3C-07670C5772A0}"/>
                    </a:ext>
                  </a:extLst>
                </p14:cNvPr>
                <p14:cNvContentPartPr/>
                <p14:nvPr/>
              </p14:nvContentPartPr>
              <p14:xfrm>
                <a:off x="1588985" y="2126843"/>
                <a:ext cx="56880" cy="56880"/>
              </p14:xfrm>
            </p:contentPart>
          </mc:Choice>
          <mc:Fallback xmlns="">
            <p:pic>
              <p:nvPicPr>
                <p:cNvPr id="70" name="Ink 69">
                  <a:extLst>
                    <a:ext uri="{FF2B5EF4-FFF2-40B4-BE49-F238E27FC236}">
                      <a16:creationId xmlns:a16="http://schemas.microsoft.com/office/drawing/2014/main" id="{F2B2A5CE-45C7-43AA-9C3C-07670C5772A0}"/>
                    </a:ext>
                  </a:extLst>
                </p:cNvPr>
                <p:cNvPicPr/>
                <p:nvPr/>
              </p:nvPicPr>
              <p:blipFill>
                <a:blip r:embed="rId122"/>
                <a:stretch>
                  <a:fillRect/>
                </a:stretch>
              </p:blipFill>
              <p:spPr>
                <a:xfrm>
                  <a:off x="1579985" y="2118203"/>
                  <a:ext cx="74520" cy="7452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71" name="Ink 70">
                  <a:extLst>
                    <a:ext uri="{FF2B5EF4-FFF2-40B4-BE49-F238E27FC236}">
                      <a16:creationId xmlns:a16="http://schemas.microsoft.com/office/drawing/2014/main" id="{CC567D14-1ABF-49D5-977D-3EA06FBF6064}"/>
                    </a:ext>
                  </a:extLst>
                </p14:cNvPr>
                <p14:cNvContentPartPr/>
                <p14:nvPr/>
              </p14:nvContentPartPr>
              <p14:xfrm>
                <a:off x="1924865" y="2077163"/>
                <a:ext cx="13680" cy="73080"/>
              </p14:xfrm>
            </p:contentPart>
          </mc:Choice>
          <mc:Fallback xmlns="">
            <p:pic>
              <p:nvPicPr>
                <p:cNvPr id="71" name="Ink 70">
                  <a:extLst>
                    <a:ext uri="{FF2B5EF4-FFF2-40B4-BE49-F238E27FC236}">
                      <a16:creationId xmlns:a16="http://schemas.microsoft.com/office/drawing/2014/main" id="{CC567D14-1ABF-49D5-977D-3EA06FBF6064}"/>
                    </a:ext>
                  </a:extLst>
                </p:cNvPr>
                <p:cNvPicPr/>
                <p:nvPr/>
              </p:nvPicPr>
              <p:blipFill>
                <a:blip r:embed="rId124"/>
                <a:stretch>
                  <a:fillRect/>
                </a:stretch>
              </p:blipFill>
              <p:spPr>
                <a:xfrm>
                  <a:off x="1915865" y="2068163"/>
                  <a:ext cx="31320" cy="9072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72" name="Ink 71">
                  <a:extLst>
                    <a:ext uri="{FF2B5EF4-FFF2-40B4-BE49-F238E27FC236}">
                      <a16:creationId xmlns:a16="http://schemas.microsoft.com/office/drawing/2014/main" id="{1FC1BA4A-4D1B-484B-8236-BEFCDAE0218C}"/>
                    </a:ext>
                  </a:extLst>
                </p14:cNvPr>
                <p14:cNvContentPartPr/>
                <p14:nvPr/>
              </p14:nvContentPartPr>
              <p14:xfrm>
                <a:off x="1977425" y="2077163"/>
                <a:ext cx="18000" cy="106920"/>
              </p14:xfrm>
            </p:contentPart>
          </mc:Choice>
          <mc:Fallback xmlns="">
            <p:pic>
              <p:nvPicPr>
                <p:cNvPr id="72" name="Ink 71">
                  <a:extLst>
                    <a:ext uri="{FF2B5EF4-FFF2-40B4-BE49-F238E27FC236}">
                      <a16:creationId xmlns:a16="http://schemas.microsoft.com/office/drawing/2014/main" id="{1FC1BA4A-4D1B-484B-8236-BEFCDAE0218C}"/>
                    </a:ext>
                  </a:extLst>
                </p:cNvPr>
                <p:cNvPicPr/>
                <p:nvPr/>
              </p:nvPicPr>
              <p:blipFill>
                <a:blip r:embed="rId126"/>
                <a:stretch>
                  <a:fillRect/>
                </a:stretch>
              </p:blipFill>
              <p:spPr>
                <a:xfrm>
                  <a:off x="1968425" y="2068163"/>
                  <a:ext cx="3564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73" name="Ink 72">
                  <a:extLst>
                    <a:ext uri="{FF2B5EF4-FFF2-40B4-BE49-F238E27FC236}">
                      <a16:creationId xmlns:a16="http://schemas.microsoft.com/office/drawing/2014/main" id="{E4F04D11-4EDC-42E8-B013-E16105FDA1A2}"/>
                    </a:ext>
                  </a:extLst>
                </p14:cNvPr>
                <p14:cNvContentPartPr/>
                <p14:nvPr/>
              </p14:nvContentPartPr>
              <p14:xfrm>
                <a:off x="2457665" y="2056283"/>
                <a:ext cx="7920" cy="102240"/>
              </p14:xfrm>
            </p:contentPart>
          </mc:Choice>
          <mc:Fallback xmlns="">
            <p:pic>
              <p:nvPicPr>
                <p:cNvPr id="73" name="Ink 72">
                  <a:extLst>
                    <a:ext uri="{FF2B5EF4-FFF2-40B4-BE49-F238E27FC236}">
                      <a16:creationId xmlns:a16="http://schemas.microsoft.com/office/drawing/2014/main" id="{E4F04D11-4EDC-42E8-B013-E16105FDA1A2}"/>
                    </a:ext>
                  </a:extLst>
                </p:cNvPr>
                <p:cNvPicPr/>
                <p:nvPr/>
              </p:nvPicPr>
              <p:blipFill>
                <a:blip r:embed="rId128"/>
                <a:stretch>
                  <a:fillRect/>
                </a:stretch>
              </p:blipFill>
              <p:spPr>
                <a:xfrm>
                  <a:off x="2449025" y="2047643"/>
                  <a:ext cx="25560" cy="11988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74" name="Ink 73">
                  <a:extLst>
                    <a:ext uri="{FF2B5EF4-FFF2-40B4-BE49-F238E27FC236}">
                      <a16:creationId xmlns:a16="http://schemas.microsoft.com/office/drawing/2014/main" id="{DE388152-F2CE-4516-8EDE-BA15CBC4B442}"/>
                    </a:ext>
                  </a:extLst>
                </p14:cNvPr>
                <p14:cNvContentPartPr/>
                <p14:nvPr/>
              </p14:nvContentPartPr>
              <p14:xfrm>
                <a:off x="2514905" y="2076443"/>
                <a:ext cx="157680" cy="98280"/>
              </p14:xfrm>
            </p:contentPart>
          </mc:Choice>
          <mc:Fallback xmlns="">
            <p:pic>
              <p:nvPicPr>
                <p:cNvPr id="74" name="Ink 73">
                  <a:extLst>
                    <a:ext uri="{FF2B5EF4-FFF2-40B4-BE49-F238E27FC236}">
                      <a16:creationId xmlns:a16="http://schemas.microsoft.com/office/drawing/2014/main" id="{DE388152-F2CE-4516-8EDE-BA15CBC4B442}"/>
                    </a:ext>
                  </a:extLst>
                </p:cNvPr>
                <p:cNvPicPr/>
                <p:nvPr/>
              </p:nvPicPr>
              <p:blipFill>
                <a:blip r:embed="rId130"/>
                <a:stretch>
                  <a:fillRect/>
                </a:stretch>
              </p:blipFill>
              <p:spPr>
                <a:xfrm>
                  <a:off x="2505905" y="2067803"/>
                  <a:ext cx="175320" cy="11592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132" name="Ink 131">
                  <a:extLst>
                    <a:ext uri="{FF2B5EF4-FFF2-40B4-BE49-F238E27FC236}">
                      <a16:creationId xmlns:a16="http://schemas.microsoft.com/office/drawing/2014/main" id="{A394F54B-E499-416B-97CC-8F30EAE403BF}"/>
                    </a:ext>
                  </a:extLst>
                </p14:cNvPr>
                <p14:cNvContentPartPr/>
                <p14:nvPr/>
              </p14:nvContentPartPr>
              <p14:xfrm>
                <a:off x="1782305" y="1481363"/>
                <a:ext cx="23400" cy="360"/>
              </p14:xfrm>
            </p:contentPart>
          </mc:Choice>
          <mc:Fallback xmlns="">
            <p:pic>
              <p:nvPicPr>
                <p:cNvPr id="132" name="Ink 131">
                  <a:extLst>
                    <a:ext uri="{FF2B5EF4-FFF2-40B4-BE49-F238E27FC236}">
                      <a16:creationId xmlns:a16="http://schemas.microsoft.com/office/drawing/2014/main" id="{A394F54B-E499-416B-97CC-8F30EAE403BF}"/>
                    </a:ext>
                  </a:extLst>
                </p:cNvPr>
                <p:cNvPicPr/>
                <p:nvPr/>
              </p:nvPicPr>
              <p:blipFill>
                <a:blip r:embed="rId132"/>
                <a:stretch>
                  <a:fillRect/>
                </a:stretch>
              </p:blipFill>
              <p:spPr>
                <a:xfrm>
                  <a:off x="1773665" y="1472723"/>
                  <a:ext cx="410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133" name="Ink 132">
                  <a:extLst>
                    <a:ext uri="{FF2B5EF4-FFF2-40B4-BE49-F238E27FC236}">
                      <a16:creationId xmlns:a16="http://schemas.microsoft.com/office/drawing/2014/main" id="{57146044-0DCE-4571-9550-CA547B772F40}"/>
                    </a:ext>
                  </a:extLst>
                </p14:cNvPr>
                <p14:cNvContentPartPr/>
                <p14:nvPr/>
              </p14:nvContentPartPr>
              <p14:xfrm>
                <a:off x="2146985" y="1472723"/>
                <a:ext cx="360" cy="360"/>
              </p14:xfrm>
            </p:contentPart>
          </mc:Choice>
          <mc:Fallback xmlns="">
            <p:pic>
              <p:nvPicPr>
                <p:cNvPr id="133" name="Ink 132">
                  <a:extLst>
                    <a:ext uri="{FF2B5EF4-FFF2-40B4-BE49-F238E27FC236}">
                      <a16:creationId xmlns:a16="http://schemas.microsoft.com/office/drawing/2014/main" id="{57146044-0DCE-4571-9550-CA547B772F40}"/>
                    </a:ext>
                  </a:extLst>
                </p:cNvPr>
                <p:cNvPicPr/>
                <p:nvPr/>
              </p:nvPicPr>
              <p:blipFill>
                <a:blip r:embed="rId134"/>
                <a:stretch>
                  <a:fillRect/>
                </a:stretch>
              </p:blipFill>
              <p:spPr>
                <a:xfrm>
                  <a:off x="2138345" y="1464083"/>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154" name="Ink 153">
                  <a:extLst>
                    <a:ext uri="{FF2B5EF4-FFF2-40B4-BE49-F238E27FC236}">
                      <a16:creationId xmlns:a16="http://schemas.microsoft.com/office/drawing/2014/main" id="{5AF1B26C-16F1-44FE-8751-512DD5E42772}"/>
                    </a:ext>
                  </a:extLst>
                </p14:cNvPr>
                <p14:cNvContentPartPr/>
                <p14:nvPr/>
              </p14:nvContentPartPr>
              <p14:xfrm>
                <a:off x="1065545" y="1218563"/>
                <a:ext cx="830160" cy="779760"/>
              </p14:xfrm>
            </p:contentPart>
          </mc:Choice>
          <mc:Fallback xmlns="">
            <p:pic>
              <p:nvPicPr>
                <p:cNvPr id="154" name="Ink 153">
                  <a:extLst>
                    <a:ext uri="{FF2B5EF4-FFF2-40B4-BE49-F238E27FC236}">
                      <a16:creationId xmlns:a16="http://schemas.microsoft.com/office/drawing/2014/main" id="{5AF1B26C-16F1-44FE-8751-512DD5E42772}"/>
                    </a:ext>
                  </a:extLst>
                </p:cNvPr>
                <p:cNvPicPr/>
                <p:nvPr/>
              </p:nvPicPr>
              <p:blipFill>
                <a:blip r:embed="rId136"/>
                <a:stretch>
                  <a:fillRect/>
                </a:stretch>
              </p:blipFill>
              <p:spPr>
                <a:xfrm>
                  <a:off x="1056545" y="1209563"/>
                  <a:ext cx="847800" cy="79740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155" name="Ink 154">
                  <a:extLst>
                    <a:ext uri="{FF2B5EF4-FFF2-40B4-BE49-F238E27FC236}">
                      <a16:creationId xmlns:a16="http://schemas.microsoft.com/office/drawing/2014/main" id="{56CEA908-AE39-4DE2-842B-2D888789C5B8}"/>
                    </a:ext>
                  </a:extLst>
                </p14:cNvPr>
                <p14:cNvContentPartPr/>
                <p14:nvPr/>
              </p14:nvContentPartPr>
              <p14:xfrm>
                <a:off x="1545785" y="1192643"/>
                <a:ext cx="733680" cy="778680"/>
              </p14:xfrm>
            </p:contentPart>
          </mc:Choice>
          <mc:Fallback xmlns="">
            <p:pic>
              <p:nvPicPr>
                <p:cNvPr id="155" name="Ink 154">
                  <a:extLst>
                    <a:ext uri="{FF2B5EF4-FFF2-40B4-BE49-F238E27FC236}">
                      <a16:creationId xmlns:a16="http://schemas.microsoft.com/office/drawing/2014/main" id="{56CEA908-AE39-4DE2-842B-2D888789C5B8}"/>
                    </a:ext>
                  </a:extLst>
                </p:cNvPr>
                <p:cNvPicPr/>
                <p:nvPr/>
              </p:nvPicPr>
              <p:blipFill>
                <a:blip r:embed="rId138"/>
                <a:stretch>
                  <a:fillRect/>
                </a:stretch>
              </p:blipFill>
              <p:spPr>
                <a:xfrm>
                  <a:off x="1537145" y="1184003"/>
                  <a:ext cx="751320" cy="79632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156" name="Ink 155">
                  <a:extLst>
                    <a:ext uri="{FF2B5EF4-FFF2-40B4-BE49-F238E27FC236}">
                      <a16:creationId xmlns:a16="http://schemas.microsoft.com/office/drawing/2014/main" id="{FEA95A72-2C27-4F4F-AED0-AE0D35D48E4E}"/>
                    </a:ext>
                  </a:extLst>
                </p14:cNvPr>
                <p14:cNvContentPartPr/>
                <p14:nvPr/>
              </p14:nvContentPartPr>
              <p14:xfrm>
                <a:off x="2100545" y="1240523"/>
                <a:ext cx="143640" cy="714960"/>
              </p14:xfrm>
            </p:contentPart>
          </mc:Choice>
          <mc:Fallback xmlns="">
            <p:pic>
              <p:nvPicPr>
                <p:cNvPr id="156" name="Ink 155">
                  <a:extLst>
                    <a:ext uri="{FF2B5EF4-FFF2-40B4-BE49-F238E27FC236}">
                      <a16:creationId xmlns:a16="http://schemas.microsoft.com/office/drawing/2014/main" id="{FEA95A72-2C27-4F4F-AED0-AE0D35D48E4E}"/>
                    </a:ext>
                  </a:extLst>
                </p:cNvPr>
                <p:cNvPicPr/>
                <p:nvPr/>
              </p:nvPicPr>
              <p:blipFill>
                <a:blip r:embed="rId140"/>
                <a:stretch>
                  <a:fillRect/>
                </a:stretch>
              </p:blipFill>
              <p:spPr>
                <a:xfrm>
                  <a:off x="2091545" y="1231883"/>
                  <a:ext cx="161280" cy="732600"/>
                </a:xfrm>
                <a:prstGeom prst="rect">
                  <a:avLst/>
                </a:prstGeom>
              </p:spPr>
            </p:pic>
          </mc:Fallback>
        </mc:AlternateContent>
      </p:grpSp>
      <p:grpSp>
        <p:nvGrpSpPr>
          <p:cNvPr id="165" name="Group 164">
            <a:extLst>
              <a:ext uri="{FF2B5EF4-FFF2-40B4-BE49-F238E27FC236}">
                <a16:creationId xmlns:a16="http://schemas.microsoft.com/office/drawing/2014/main" id="{0CCF5977-73C6-4708-9347-BB2D816246A0}"/>
              </a:ext>
            </a:extLst>
          </p:cNvPr>
          <p:cNvGrpSpPr/>
          <p:nvPr/>
        </p:nvGrpSpPr>
        <p:grpSpPr>
          <a:xfrm>
            <a:off x="3437225" y="1964123"/>
            <a:ext cx="647280" cy="56520"/>
            <a:chOff x="3437225" y="1964123"/>
            <a:chExt cx="647280" cy="56520"/>
          </a:xfrm>
        </p:grpSpPr>
        <mc:AlternateContent xmlns:mc="http://schemas.openxmlformats.org/markup-compatibility/2006" xmlns:p14="http://schemas.microsoft.com/office/powerpoint/2010/main">
          <mc:Choice Requires="p14">
            <p:contentPart p14:bwMode="auto" r:id="rId141">
              <p14:nvContentPartPr>
                <p14:cNvPr id="45" name="Ink 44">
                  <a:extLst>
                    <a:ext uri="{FF2B5EF4-FFF2-40B4-BE49-F238E27FC236}">
                      <a16:creationId xmlns:a16="http://schemas.microsoft.com/office/drawing/2014/main" id="{A7B9A649-3E6F-477B-A2E2-488312095EE7}"/>
                    </a:ext>
                  </a:extLst>
                </p14:cNvPr>
                <p14:cNvContentPartPr/>
                <p14:nvPr/>
              </p14:nvContentPartPr>
              <p14:xfrm>
                <a:off x="3470345" y="1964123"/>
                <a:ext cx="159120" cy="16200"/>
              </p14:xfrm>
            </p:contentPart>
          </mc:Choice>
          <mc:Fallback xmlns="">
            <p:pic>
              <p:nvPicPr>
                <p:cNvPr id="45" name="Ink 44">
                  <a:extLst>
                    <a:ext uri="{FF2B5EF4-FFF2-40B4-BE49-F238E27FC236}">
                      <a16:creationId xmlns:a16="http://schemas.microsoft.com/office/drawing/2014/main" id="{A7B9A649-3E6F-477B-A2E2-488312095EE7}"/>
                    </a:ext>
                  </a:extLst>
                </p:cNvPr>
                <p:cNvPicPr/>
                <p:nvPr/>
              </p:nvPicPr>
              <p:blipFill>
                <a:blip r:embed="rId142"/>
                <a:stretch>
                  <a:fillRect/>
                </a:stretch>
              </p:blipFill>
              <p:spPr>
                <a:xfrm>
                  <a:off x="3461345" y="1955483"/>
                  <a:ext cx="176760" cy="3384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46" name="Ink 45">
                  <a:extLst>
                    <a:ext uri="{FF2B5EF4-FFF2-40B4-BE49-F238E27FC236}">
                      <a16:creationId xmlns:a16="http://schemas.microsoft.com/office/drawing/2014/main" id="{31D6B3F1-AB0C-47C4-BD5C-437748B29B14}"/>
                    </a:ext>
                  </a:extLst>
                </p14:cNvPr>
                <p14:cNvContentPartPr/>
                <p14:nvPr/>
              </p14:nvContentPartPr>
              <p14:xfrm>
                <a:off x="3916385" y="1964843"/>
                <a:ext cx="99000" cy="8280"/>
              </p14:xfrm>
            </p:contentPart>
          </mc:Choice>
          <mc:Fallback xmlns="">
            <p:pic>
              <p:nvPicPr>
                <p:cNvPr id="46" name="Ink 45">
                  <a:extLst>
                    <a:ext uri="{FF2B5EF4-FFF2-40B4-BE49-F238E27FC236}">
                      <a16:creationId xmlns:a16="http://schemas.microsoft.com/office/drawing/2014/main" id="{31D6B3F1-AB0C-47C4-BD5C-437748B29B14}"/>
                    </a:ext>
                  </a:extLst>
                </p:cNvPr>
                <p:cNvPicPr/>
                <p:nvPr/>
              </p:nvPicPr>
              <p:blipFill>
                <a:blip r:embed="rId144"/>
                <a:stretch>
                  <a:fillRect/>
                </a:stretch>
              </p:blipFill>
              <p:spPr>
                <a:xfrm>
                  <a:off x="3907745" y="1956203"/>
                  <a:ext cx="116640" cy="2592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150" name="Ink 149">
                  <a:extLst>
                    <a:ext uri="{FF2B5EF4-FFF2-40B4-BE49-F238E27FC236}">
                      <a16:creationId xmlns:a16="http://schemas.microsoft.com/office/drawing/2014/main" id="{8A9B6829-8B2F-40AE-8224-1CCCDD491F9B}"/>
                    </a:ext>
                  </a:extLst>
                </p14:cNvPr>
                <p14:cNvContentPartPr/>
                <p14:nvPr/>
              </p14:nvContentPartPr>
              <p14:xfrm>
                <a:off x="3437225" y="1983203"/>
                <a:ext cx="222120" cy="13680"/>
              </p14:xfrm>
            </p:contentPart>
          </mc:Choice>
          <mc:Fallback xmlns="">
            <p:pic>
              <p:nvPicPr>
                <p:cNvPr id="150" name="Ink 149">
                  <a:extLst>
                    <a:ext uri="{FF2B5EF4-FFF2-40B4-BE49-F238E27FC236}">
                      <a16:creationId xmlns:a16="http://schemas.microsoft.com/office/drawing/2014/main" id="{8A9B6829-8B2F-40AE-8224-1CCCDD491F9B}"/>
                    </a:ext>
                  </a:extLst>
                </p:cNvPr>
                <p:cNvPicPr/>
                <p:nvPr/>
              </p:nvPicPr>
              <p:blipFill>
                <a:blip r:embed="rId146"/>
                <a:stretch>
                  <a:fillRect/>
                </a:stretch>
              </p:blipFill>
              <p:spPr>
                <a:xfrm>
                  <a:off x="3428225" y="1974563"/>
                  <a:ext cx="239760" cy="3132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151" name="Ink 150">
                  <a:extLst>
                    <a:ext uri="{FF2B5EF4-FFF2-40B4-BE49-F238E27FC236}">
                      <a16:creationId xmlns:a16="http://schemas.microsoft.com/office/drawing/2014/main" id="{DC9C5CF4-66F6-49AC-BD6D-2A817B2DCD54}"/>
                    </a:ext>
                  </a:extLst>
                </p14:cNvPr>
                <p14:cNvContentPartPr/>
                <p14:nvPr/>
              </p14:nvContentPartPr>
              <p14:xfrm>
                <a:off x="3910985" y="1991123"/>
                <a:ext cx="137160" cy="9720"/>
              </p14:xfrm>
            </p:contentPart>
          </mc:Choice>
          <mc:Fallback xmlns="">
            <p:pic>
              <p:nvPicPr>
                <p:cNvPr id="151" name="Ink 150">
                  <a:extLst>
                    <a:ext uri="{FF2B5EF4-FFF2-40B4-BE49-F238E27FC236}">
                      <a16:creationId xmlns:a16="http://schemas.microsoft.com/office/drawing/2014/main" id="{DC9C5CF4-66F6-49AC-BD6D-2A817B2DCD54}"/>
                    </a:ext>
                  </a:extLst>
                </p:cNvPr>
                <p:cNvPicPr/>
                <p:nvPr/>
              </p:nvPicPr>
              <p:blipFill>
                <a:blip r:embed="rId148"/>
                <a:stretch>
                  <a:fillRect/>
                </a:stretch>
              </p:blipFill>
              <p:spPr>
                <a:xfrm>
                  <a:off x="3901985" y="1982123"/>
                  <a:ext cx="154800" cy="2736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158" name="Ink 157">
                  <a:extLst>
                    <a:ext uri="{FF2B5EF4-FFF2-40B4-BE49-F238E27FC236}">
                      <a16:creationId xmlns:a16="http://schemas.microsoft.com/office/drawing/2014/main" id="{9F5C92AA-50C5-4479-88B2-3FE1B0B3FB80}"/>
                    </a:ext>
                  </a:extLst>
                </p14:cNvPr>
                <p14:cNvContentPartPr/>
                <p14:nvPr/>
              </p14:nvContentPartPr>
              <p14:xfrm>
                <a:off x="3536225" y="1974923"/>
                <a:ext cx="235440" cy="20880"/>
              </p14:xfrm>
            </p:contentPart>
          </mc:Choice>
          <mc:Fallback xmlns="">
            <p:pic>
              <p:nvPicPr>
                <p:cNvPr id="158" name="Ink 157">
                  <a:extLst>
                    <a:ext uri="{FF2B5EF4-FFF2-40B4-BE49-F238E27FC236}">
                      <a16:creationId xmlns:a16="http://schemas.microsoft.com/office/drawing/2014/main" id="{9F5C92AA-50C5-4479-88B2-3FE1B0B3FB80}"/>
                    </a:ext>
                  </a:extLst>
                </p:cNvPr>
                <p:cNvPicPr/>
                <p:nvPr/>
              </p:nvPicPr>
              <p:blipFill>
                <a:blip r:embed="rId150"/>
                <a:stretch>
                  <a:fillRect/>
                </a:stretch>
              </p:blipFill>
              <p:spPr>
                <a:xfrm>
                  <a:off x="3527585" y="1966283"/>
                  <a:ext cx="253080" cy="3852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159" name="Ink 158">
                  <a:extLst>
                    <a:ext uri="{FF2B5EF4-FFF2-40B4-BE49-F238E27FC236}">
                      <a16:creationId xmlns:a16="http://schemas.microsoft.com/office/drawing/2014/main" id="{A27B4319-3C3C-4C13-A6EC-9E060570F8FC}"/>
                    </a:ext>
                  </a:extLst>
                </p14:cNvPr>
                <p14:cNvContentPartPr/>
                <p14:nvPr/>
              </p14:nvContentPartPr>
              <p14:xfrm>
                <a:off x="3935825" y="2020283"/>
                <a:ext cx="58320" cy="360"/>
              </p14:xfrm>
            </p:contentPart>
          </mc:Choice>
          <mc:Fallback xmlns="">
            <p:pic>
              <p:nvPicPr>
                <p:cNvPr id="159" name="Ink 158">
                  <a:extLst>
                    <a:ext uri="{FF2B5EF4-FFF2-40B4-BE49-F238E27FC236}">
                      <a16:creationId xmlns:a16="http://schemas.microsoft.com/office/drawing/2014/main" id="{A27B4319-3C3C-4C13-A6EC-9E060570F8FC}"/>
                    </a:ext>
                  </a:extLst>
                </p:cNvPr>
                <p:cNvPicPr/>
                <p:nvPr/>
              </p:nvPicPr>
              <p:blipFill>
                <a:blip r:embed="rId152"/>
                <a:stretch>
                  <a:fillRect/>
                </a:stretch>
              </p:blipFill>
              <p:spPr>
                <a:xfrm>
                  <a:off x="3927185" y="2011643"/>
                  <a:ext cx="7596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161" name="Ink 160">
                  <a:extLst>
                    <a:ext uri="{FF2B5EF4-FFF2-40B4-BE49-F238E27FC236}">
                      <a16:creationId xmlns:a16="http://schemas.microsoft.com/office/drawing/2014/main" id="{83517703-F199-45CB-8E7E-AC8E74CB2DB2}"/>
                    </a:ext>
                  </a:extLst>
                </p14:cNvPr>
                <p14:cNvContentPartPr/>
                <p14:nvPr/>
              </p14:nvContentPartPr>
              <p14:xfrm>
                <a:off x="3910625" y="1964123"/>
                <a:ext cx="173880" cy="13680"/>
              </p14:xfrm>
            </p:contentPart>
          </mc:Choice>
          <mc:Fallback xmlns="">
            <p:pic>
              <p:nvPicPr>
                <p:cNvPr id="161" name="Ink 160">
                  <a:extLst>
                    <a:ext uri="{FF2B5EF4-FFF2-40B4-BE49-F238E27FC236}">
                      <a16:creationId xmlns:a16="http://schemas.microsoft.com/office/drawing/2014/main" id="{83517703-F199-45CB-8E7E-AC8E74CB2DB2}"/>
                    </a:ext>
                  </a:extLst>
                </p:cNvPr>
                <p:cNvPicPr/>
                <p:nvPr/>
              </p:nvPicPr>
              <p:blipFill>
                <a:blip r:embed="rId154"/>
                <a:stretch>
                  <a:fillRect/>
                </a:stretch>
              </p:blipFill>
              <p:spPr>
                <a:xfrm>
                  <a:off x="3901985" y="1955483"/>
                  <a:ext cx="191520" cy="31320"/>
                </a:xfrm>
                <a:prstGeom prst="rect">
                  <a:avLst/>
                </a:prstGeom>
              </p:spPr>
            </p:pic>
          </mc:Fallback>
        </mc:AlternateContent>
      </p:grpSp>
      <p:grpSp>
        <p:nvGrpSpPr>
          <p:cNvPr id="164" name="Group 163">
            <a:extLst>
              <a:ext uri="{FF2B5EF4-FFF2-40B4-BE49-F238E27FC236}">
                <a16:creationId xmlns:a16="http://schemas.microsoft.com/office/drawing/2014/main" id="{01473D05-CA30-4F67-9E34-985BAF62E99B}"/>
              </a:ext>
            </a:extLst>
          </p:cNvPr>
          <p:cNvGrpSpPr/>
          <p:nvPr/>
        </p:nvGrpSpPr>
        <p:grpSpPr>
          <a:xfrm>
            <a:off x="3483665" y="2289563"/>
            <a:ext cx="500400" cy="79920"/>
            <a:chOff x="3483665" y="2289563"/>
            <a:chExt cx="500400" cy="79920"/>
          </a:xfrm>
        </p:grpSpPr>
        <mc:AlternateContent xmlns:mc="http://schemas.openxmlformats.org/markup-compatibility/2006" xmlns:p14="http://schemas.microsoft.com/office/powerpoint/2010/main">
          <mc:Choice Requires="p14">
            <p:contentPart p14:bwMode="auto" r:id="rId155">
              <p14:nvContentPartPr>
                <p14:cNvPr id="47" name="Ink 46">
                  <a:extLst>
                    <a:ext uri="{FF2B5EF4-FFF2-40B4-BE49-F238E27FC236}">
                      <a16:creationId xmlns:a16="http://schemas.microsoft.com/office/drawing/2014/main" id="{31E5FE74-13BE-4F01-B3F3-5F6EB582EB11}"/>
                    </a:ext>
                  </a:extLst>
                </p14:cNvPr>
                <p14:cNvContentPartPr/>
                <p14:nvPr/>
              </p14:nvContentPartPr>
              <p14:xfrm>
                <a:off x="3832865" y="2326283"/>
                <a:ext cx="110160" cy="6480"/>
              </p14:xfrm>
            </p:contentPart>
          </mc:Choice>
          <mc:Fallback xmlns="">
            <p:pic>
              <p:nvPicPr>
                <p:cNvPr id="47" name="Ink 46">
                  <a:extLst>
                    <a:ext uri="{FF2B5EF4-FFF2-40B4-BE49-F238E27FC236}">
                      <a16:creationId xmlns:a16="http://schemas.microsoft.com/office/drawing/2014/main" id="{31E5FE74-13BE-4F01-B3F3-5F6EB582EB11}"/>
                    </a:ext>
                  </a:extLst>
                </p:cNvPr>
                <p:cNvPicPr/>
                <p:nvPr/>
              </p:nvPicPr>
              <p:blipFill>
                <a:blip r:embed="rId156"/>
                <a:stretch>
                  <a:fillRect/>
                </a:stretch>
              </p:blipFill>
              <p:spPr>
                <a:xfrm>
                  <a:off x="3824225" y="2317643"/>
                  <a:ext cx="12780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48" name="Ink 47">
                  <a:extLst>
                    <a:ext uri="{FF2B5EF4-FFF2-40B4-BE49-F238E27FC236}">
                      <a16:creationId xmlns:a16="http://schemas.microsoft.com/office/drawing/2014/main" id="{E983E8F1-EBE5-4606-A17B-08C1E3DE3CFF}"/>
                    </a:ext>
                  </a:extLst>
                </p14:cNvPr>
                <p14:cNvContentPartPr/>
                <p14:nvPr/>
              </p14:nvContentPartPr>
              <p14:xfrm>
                <a:off x="3514625" y="2340323"/>
                <a:ext cx="116280" cy="8280"/>
              </p14:xfrm>
            </p:contentPart>
          </mc:Choice>
          <mc:Fallback xmlns="">
            <p:pic>
              <p:nvPicPr>
                <p:cNvPr id="48" name="Ink 47">
                  <a:extLst>
                    <a:ext uri="{FF2B5EF4-FFF2-40B4-BE49-F238E27FC236}">
                      <a16:creationId xmlns:a16="http://schemas.microsoft.com/office/drawing/2014/main" id="{E983E8F1-EBE5-4606-A17B-08C1E3DE3CFF}"/>
                    </a:ext>
                  </a:extLst>
                </p:cNvPr>
                <p:cNvPicPr/>
                <p:nvPr/>
              </p:nvPicPr>
              <p:blipFill>
                <a:blip r:embed="rId158"/>
                <a:stretch>
                  <a:fillRect/>
                </a:stretch>
              </p:blipFill>
              <p:spPr>
                <a:xfrm>
                  <a:off x="3505625" y="2331683"/>
                  <a:ext cx="133920" cy="25920"/>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152" name="Ink 151">
                  <a:extLst>
                    <a:ext uri="{FF2B5EF4-FFF2-40B4-BE49-F238E27FC236}">
                      <a16:creationId xmlns:a16="http://schemas.microsoft.com/office/drawing/2014/main" id="{2337B345-2F93-4489-8CF0-0EB5BB59FF4D}"/>
                    </a:ext>
                  </a:extLst>
                </p14:cNvPr>
                <p14:cNvContentPartPr/>
                <p14:nvPr/>
              </p14:nvContentPartPr>
              <p14:xfrm>
                <a:off x="3483665" y="2330963"/>
                <a:ext cx="179280" cy="10080"/>
              </p14:xfrm>
            </p:contentPart>
          </mc:Choice>
          <mc:Fallback xmlns="">
            <p:pic>
              <p:nvPicPr>
                <p:cNvPr id="152" name="Ink 151">
                  <a:extLst>
                    <a:ext uri="{FF2B5EF4-FFF2-40B4-BE49-F238E27FC236}">
                      <a16:creationId xmlns:a16="http://schemas.microsoft.com/office/drawing/2014/main" id="{2337B345-2F93-4489-8CF0-0EB5BB59FF4D}"/>
                    </a:ext>
                  </a:extLst>
                </p:cNvPr>
                <p:cNvPicPr/>
                <p:nvPr/>
              </p:nvPicPr>
              <p:blipFill>
                <a:blip r:embed="rId160"/>
                <a:stretch>
                  <a:fillRect/>
                </a:stretch>
              </p:blipFill>
              <p:spPr>
                <a:xfrm>
                  <a:off x="3474665" y="2322323"/>
                  <a:ext cx="19692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153" name="Ink 152">
                  <a:extLst>
                    <a:ext uri="{FF2B5EF4-FFF2-40B4-BE49-F238E27FC236}">
                      <a16:creationId xmlns:a16="http://schemas.microsoft.com/office/drawing/2014/main" id="{65536BDF-8ABE-4F4F-AE05-31192B6F4395}"/>
                    </a:ext>
                  </a:extLst>
                </p14:cNvPr>
                <p14:cNvContentPartPr/>
                <p14:nvPr/>
              </p14:nvContentPartPr>
              <p14:xfrm>
                <a:off x="3874625" y="2363723"/>
                <a:ext cx="109440" cy="5760"/>
              </p14:xfrm>
            </p:contentPart>
          </mc:Choice>
          <mc:Fallback xmlns="">
            <p:pic>
              <p:nvPicPr>
                <p:cNvPr id="153" name="Ink 152">
                  <a:extLst>
                    <a:ext uri="{FF2B5EF4-FFF2-40B4-BE49-F238E27FC236}">
                      <a16:creationId xmlns:a16="http://schemas.microsoft.com/office/drawing/2014/main" id="{65536BDF-8ABE-4F4F-AE05-31192B6F4395}"/>
                    </a:ext>
                  </a:extLst>
                </p:cNvPr>
                <p:cNvPicPr/>
                <p:nvPr/>
              </p:nvPicPr>
              <p:blipFill>
                <a:blip r:embed="rId162"/>
                <a:stretch>
                  <a:fillRect/>
                </a:stretch>
              </p:blipFill>
              <p:spPr>
                <a:xfrm>
                  <a:off x="3865985" y="2355083"/>
                  <a:ext cx="127080" cy="23400"/>
                </a:xfrm>
                <a:prstGeom prst="rect">
                  <a:avLst/>
                </a:prstGeom>
              </p:spPr>
            </p:pic>
          </mc:Fallback>
        </mc:AlternateContent>
        <mc:AlternateContent xmlns:mc="http://schemas.openxmlformats.org/markup-compatibility/2006" xmlns:p14="http://schemas.microsoft.com/office/powerpoint/2010/main">
          <mc:Choice Requires="p14">
            <p:contentPart p14:bwMode="auto" r:id="rId163">
              <p14:nvContentPartPr>
                <p14:cNvPr id="162" name="Ink 161">
                  <a:extLst>
                    <a:ext uri="{FF2B5EF4-FFF2-40B4-BE49-F238E27FC236}">
                      <a16:creationId xmlns:a16="http://schemas.microsoft.com/office/drawing/2014/main" id="{296E7805-1ED8-4E9C-A8AE-59CD92ED6BFB}"/>
                    </a:ext>
                  </a:extLst>
                </p14:cNvPr>
                <p14:cNvContentPartPr/>
                <p14:nvPr/>
              </p14:nvContentPartPr>
              <p14:xfrm>
                <a:off x="3890105" y="2319083"/>
                <a:ext cx="82080" cy="4320"/>
              </p14:xfrm>
            </p:contentPart>
          </mc:Choice>
          <mc:Fallback xmlns="">
            <p:pic>
              <p:nvPicPr>
                <p:cNvPr id="162" name="Ink 161">
                  <a:extLst>
                    <a:ext uri="{FF2B5EF4-FFF2-40B4-BE49-F238E27FC236}">
                      <a16:creationId xmlns:a16="http://schemas.microsoft.com/office/drawing/2014/main" id="{296E7805-1ED8-4E9C-A8AE-59CD92ED6BFB}"/>
                    </a:ext>
                  </a:extLst>
                </p:cNvPr>
                <p:cNvPicPr/>
                <p:nvPr/>
              </p:nvPicPr>
              <p:blipFill>
                <a:blip r:embed="rId164"/>
                <a:stretch>
                  <a:fillRect/>
                </a:stretch>
              </p:blipFill>
              <p:spPr>
                <a:xfrm>
                  <a:off x="3881105" y="2310083"/>
                  <a:ext cx="99720" cy="21960"/>
                </a:xfrm>
                <a:prstGeom prst="rect">
                  <a:avLst/>
                </a:prstGeom>
              </p:spPr>
            </p:pic>
          </mc:Fallback>
        </mc:AlternateContent>
        <mc:AlternateContent xmlns:mc="http://schemas.openxmlformats.org/markup-compatibility/2006" xmlns:p14="http://schemas.microsoft.com/office/powerpoint/2010/main">
          <mc:Choice Requires="p14">
            <p:contentPart p14:bwMode="auto" r:id="rId165">
              <p14:nvContentPartPr>
                <p14:cNvPr id="163" name="Ink 162">
                  <a:extLst>
                    <a:ext uri="{FF2B5EF4-FFF2-40B4-BE49-F238E27FC236}">
                      <a16:creationId xmlns:a16="http://schemas.microsoft.com/office/drawing/2014/main" id="{B5841A03-5BEC-458A-8087-2355C77CED02}"/>
                    </a:ext>
                  </a:extLst>
                </p14:cNvPr>
                <p14:cNvContentPartPr/>
                <p14:nvPr/>
              </p14:nvContentPartPr>
              <p14:xfrm>
                <a:off x="3580865" y="2289563"/>
                <a:ext cx="147240" cy="5760"/>
              </p14:xfrm>
            </p:contentPart>
          </mc:Choice>
          <mc:Fallback xmlns="">
            <p:pic>
              <p:nvPicPr>
                <p:cNvPr id="163" name="Ink 162">
                  <a:extLst>
                    <a:ext uri="{FF2B5EF4-FFF2-40B4-BE49-F238E27FC236}">
                      <a16:creationId xmlns:a16="http://schemas.microsoft.com/office/drawing/2014/main" id="{B5841A03-5BEC-458A-8087-2355C77CED02}"/>
                    </a:ext>
                  </a:extLst>
                </p:cNvPr>
                <p:cNvPicPr/>
                <p:nvPr/>
              </p:nvPicPr>
              <p:blipFill>
                <a:blip r:embed="rId166"/>
                <a:stretch>
                  <a:fillRect/>
                </a:stretch>
              </p:blipFill>
              <p:spPr>
                <a:xfrm>
                  <a:off x="3572225" y="2280923"/>
                  <a:ext cx="164880" cy="23400"/>
                </a:xfrm>
                <a:prstGeom prst="rect">
                  <a:avLst/>
                </a:prstGeom>
              </p:spPr>
            </p:pic>
          </mc:Fallback>
        </mc:AlternateContent>
      </p:grpSp>
      <p:grpSp>
        <p:nvGrpSpPr>
          <p:cNvPr id="199" name="Group 198">
            <a:extLst>
              <a:ext uri="{FF2B5EF4-FFF2-40B4-BE49-F238E27FC236}">
                <a16:creationId xmlns:a16="http://schemas.microsoft.com/office/drawing/2014/main" id="{8BF1E569-D5DF-4095-B2A4-F1B2BCD7D671}"/>
              </a:ext>
            </a:extLst>
          </p:cNvPr>
          <p:cNvGrpSpPr/>
          <p:nvPr/>
        </p:nvGrpSpPr>
        <p:grpSpPr>
          <a:xfrm>
            <a:off x="6085745" y="1228283"/>
            <a:ext cx="1848600" cy="1623960"/>
            <a:chOff x="6085745" y="1228283"/>
            <a:chExt cx="1848600" cy="1623960"/>
          </a:xfrm>
        </p:grpSpPr>
        <mc:AlternateContent xmlns:mc="http://schemas.openxmlformats.org/markup-compatibility/2006" xmlns:p14="http://schemas.microsoft.com/office/powerpoint/2010/main">
          <mc:Choice Requires="p14">
            <p:contentPart p14:bwMode="auto" r:id="rId167">
              <p14:nvContentPartPr>
                <p14:cNvPr id="122" name="Ink 121">
                  <a:extLst>
                    <a:ext uri="{FF2B5EF4-FFF2-40B4-BE49-F238E27FC236}">
                      <a16:creationId xmlns:a16="http://schemas.microsoft.com/office/drawing/2014/main" id="{C64AC69D-90E8-4BF6-BBF4-75E8B144B32C}"/>
                    </a:ext>
                  </a:extLst>
                </p14:cNvPr>
                <p14:cNvContentPartPr/>
                <p14:nvPr/>
              </p14:nvContentPartPr>
              <p14:xfrm>
                <a:off x="6167105" y="1510163"/>
                <a:ext cx="111240" cy="1096560"/>
              </p14:xfrm>
            </p:contentPart>
          </mc:Choice>
          <mc:Fallback xmlns="">
            <p:pic>
              <p:nvPicPr>
                <p:cNvPr id="122" name="Ink 121">
                  <a:extLst>
                    <a:ext uri="{FF2B5EF4-FFF2-40B4-BE49-F238E27FC236}">
                      <a16:creationId xmlns:a16="http://schemas.microsoft.com/office/drawing/2014/main" id="{C64AC69D-90E8-4BF6-BBF4-75E8B144B32C}"/>
                    </a:ext>
                  </a:extLst>
                </p:cNvPr>
                <p:cNvPicPr/>
                <p:nvPr/>
              </p:nvPicPr>
              <p:blipFill>
                <a:blip r:embed="rId168"/>
                <a:stretch>
                  <a:fillRect/>
                </a:stretch>
              </p:blipFill>
              <p:spPr>
                <a:xfrm>
                  <a:off x="6158105" y="1501523"/>
                  <a:ext cx="128880" cy="1114200"/>
                </a:xfrm>
                <a:prstGeom prst="rect">
                  <a:avLst/>
                </a:prstGeom>
              </p:spPr>
            </p:pic>
          </mc:Fallback>
        </mc:AlternateContent>
        <mc:AlternateContent xmlns:mc="http://schemas.openxmlformats.org/markup-compatibility/2006" xmlns:p14="http://schemas.microsoft.com/office/powerpoint/2010/main">
          <mc:Choice Requires="p14">
            <p:contentPart p14:bwMode="auto" r:id="rId169">
              <p14:nvContentPartPr>
                <p14:cNvPr id="123" name="Ink 122">
                  <a:extLst>
                    <a:ext uri="{FF2B5EF4-FFF2-40B4-BE49-F238E27FC236}">
                      <a16:creationId xmlns:a16="http://schemas.microsoft.com/office/drawing/2014/main" id="{DCCFA1A4-672D-496F-9D26-392EC6B479E4}"/>
                    </a:ext>
                  </a:extLst>
                </p14:cNvPr>
                <p14:cNvContentPartPr/>
                <p14:nvPr/>
              </p14:nvContentPartPr>
              <p14:xfrm>
                <a:off x="6165305" y="1334483"/>
                <a:ext cx="1769040" cy="1517760"/>
              </p14:xfrm>
            </p:contentPart>
          </mc:Choice>
          <mc:Fallback xmlns="">
            <p:pic>
              <p:nvPicPr>
                <p:cNvPr id="123" name="Ink 122">
                  <a:extLst>
                    <a:ext uri="{FF2B5EF4-FFF2-40B4-BE49-F238E27FC236}">
                      <a16:creationId xmlns:a16="http://schemas.microsoft.com/office/drawing/2014/main" id="{DCCFA1A4-672D-496F-9D26-392EC6B479E4}"/>
                    </a:ext>
                  </a:extLst>
                </p:cNvPr>
                <p:cNvPicPr/>
                <p:nvPr/>
              </p:nvPicPr>
              <p:blipFill>
                <a:blip r:embed="rId170"/>
                <a:stretch>
                  <a:fillRect/>
                </a:stretch>
              </p:blipFill>
              <p:spPr>
                <a:xfrm>
                  <a:off x="6156305" y="1325483"/>
                  <a:ext cx="1786680" cy="1535400"/>
                </a:xfrm>
                <a:prstGeom prst="rect">
                  <a:avLst/>
                </a:prstGeom>
              </p:spPr>
            </p:pic>
          </mc:Fallback>
        </mc:AlternateContent>
        <mc:AlternateContent xmlns:mc="http://schemas.openxmlformats.org/markup-compatibility/2006" xmlns:p14="http://schemas.microsoft.com/office/powerpoint/2010/main">
          <mc:Choice Requires="p14">
            <p:contentPart p14:bwMode="auto" r:id="rId171">
              <p14:nvContentPartPr>
                <p14:cNvPr id="124" name="Ink 123">
                  <a:extLst>
                    <a:ext uri="{FF2B5EF4-FFF2-40B4-BE49-F238E27FC236}">
                      <a16:creationId xmlns:a16="http://schemas.microsoft.com/office/drawing/2014/main" id="{760C98C6-E197-42EE-9B71-876CFD0F6DC4}"/>
                    </a:ext>
                  </a:extLst>
                </p14:cNvPr>
                <p14:cNvContentPartPr/>
                <p14:nvPr/>
              </p14:nvContentPartPr>
              <p14:xfrm>
                <a:off x="6085745" y="1719683"/>
                <a:ext cx="1844640" cy="72000"/>
              </p14:xfrm>
            </p:contentPart>
          </mc:Choice>
          <mc:Fallback xmlns="">
            <p:pic>
              <p:nvPicPr>
                <p:cNvPr id="124" name="Ink 123">
                  <a:extLst>
                    <a:ext uri="{FF2B5EF4-FFF2-40B4-BE49-F238E27FC236}">
                      <a16:creationId xmlns:a16="http://schemas.microsoft.com/office/drawing/2014/main" id="{760C98C6-E197-42EE-9B71-876CFD0F6DC4}"/>
                    </a:ext>
                  </a:extLst>
                </p:cNvPr>
                <p:cNvPicPr/>
                <p:nvPr/>
              </p:nvPicPr>
              <p:blipFill>
                <a:blip r:embed="rId172"/>
                <a:stretch>
                  <a:fillRect/>
                </a:stretch>
              </p:blipFill>
              <p:spPr>
                <a:xfrm>
                  <a:off x="6077105" y="1710683"/>
                  <a:ext cx="1862280" cy="89640"/>
                </a:xfrm>
                <a:prstGeom prst="rect">
                  <a:avLst/>
                </a:prstGeom>
              </p:spPr>
            </p:pic>
          </mc:Fallback>
        </mc:AlternateContent>
        <mc:AlternateContent xmlns:mc="http://schemas.openxmlformats.org/markup-compatibility/2006" xmlns:p14="http://schemas.microsoft.com/office/powerpoint/2010/main">
          <mc:Choice Requires="p14">
            <p:contentPart p14:bwMode="auto" r:id="rId173">
              <p14:nvContentPartPr>
                <p14:cNvPr id="125" name="Ink 124">
                  <a:extLst>
                    <a:ext uri="{FF2B5EF4-FFF2-40B4-BE49-F238E27FC236}">
                      <a16:creationId xmlns:a16="http://schemas.microsoft.com/office/drawing/2014/main" id="{A6A95B9B-90E8-44DC-AC28-7F534A2BCD6B}"/>
                    </a:ext>
                  </a:extLst>
                </p14:cNvPr>
                <p14:cNvContentPartPr/>
                <p14:nvPr/>
              </p14:nvContentPartPr>
              <p14:xfrm>
                <a:off x="6224345" y="1519523"/>
                <a:ext cx="105480" cy="160560"/>
              </p14:xfrm>
            </p:contentPart>
          </mc:Choice>
          <mc:Fallback xmlns="">
            <p:pic>
              <p:nvPicPr>
                <p:cNvPr id="125" name="Ink 124">
                  <a:extLst>
                    <a:ext uri="{FF2B5EF4-FFF2-40B4-BE49-F238E27FC236}">
                      <a16:creationId xmlns:a16="http://schemas.microsoft.com/office/drawing/2014/main" id="{A6A95B9B-90E8-44DC-AC28-7F534A2BCD6B}"/>
                    </a:ext>
                  </a:extLst>
                </p:cNvPr>
                <p:cNvPicPr/>
                <p:nvPr/>
              </p:nvPicPr>
              <p:blipFill>
                <a:blip r:embed="rId174"/>
                <a:stretch>
                  <a:fillRect/>
                </a:stretch>
              </p:blipFill>
              <p:spPr>
                <a:xfrm>
                  <a:off x="6215705" y="1510523"/>
                  <a:ext cx="123120" cy="17820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126" name="Ink 125">
                  <a:extLst>
                    <a:ext uri="{FF2B5EF4-FFF2-40B4-BE49-F238E27FC236}">
                      <a16:creationId xmlns:a16="http://schemas.microsoft.com/office/drawing/2014/main" id="{CDA2620A-CEC5-4303-8D88-9A3B67ACC6E6}"/>
                    </a:ext>
                  </a:extLst>
                </p14:cNvPr>
                <p14:cNvContentPartPr/>
                <p14:nvPr/>
              </p14:nvContentPartPr>
              <p14:xfrm>
                <a:off x="6400025" y="1592963"/>
                <a:ext cx="79560" cy="107640"/>
              </p14:xfrm>
            </p:contentPart>
          </mc:Choice>
          <mc:Fallback xmlns="">
            <p:pic>
              <p:nvPicPr>
                <p:cNvPr id="126" name="Ink 125">
                  <a:extLst>
                    <a:ext uri="{FF2B5EF4-FFF2-40B4-BE49-F238E27FC236}">
                      <a16:creationId xmlns:a16="http://schemas.microsoft.com/office/drawing/2014/main" id="{CDA2620A-CEC5-4303-8D88-9A3B67ACC6E6}"/>
                    </a:ext>
                  </a:extLst>
                </p:cNvPr>
                <p:cNvPicPr/>
                <p:nvPr/>
              </p:nvPicPr>
              <p:blipFill>
                <a:blip r:embed="rId176"/>
                <a:stretch>
                  <a:fillRect/>
                </a:stretch>
              </p:blipFill>
              <p:spPr>
                <a:xfrm>
                  <a:off x="6391385" y="1583963"/>
                  <a:ext cx="9720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177">
              <p14:nvContentPartPr>
                <p14:cNvPr id="127" name="Ink 126">
                  <a:extLst>
                    <a:ext uri="{FF2B5EF4-FFF2-40B4-BE49-F238E27FC236}">
                      <a16:creationId xmlns:a16="http://schemas.microsoft.com/office/drawing/2014/main" id="{1493E1E8-B23C-4633-B7E9-9CF37E314B33}"/>
                    </a:ext>
                  </a:extLst>
                </p14:cNvPr>
                <p14:cNvContentPartPr/>
                <p14:nvPr/>
              </p14:nvContentPartPr>
              <p14:xfrm>
                <a:off x="6597305" y="1228283"/>
                <a:ext cx="196200" cy="1338840"/>
              </p14:xfrm>
            </p:contentPart>
          </mc:Choice>
          <mc:Fallback xmlns="">
            <p:pic>
              <p:nvPicPr>
                <p:cNvPr id="127" name="Ink 126">
                  <a:extLst>
                    <a:ext uri="{FF2B5EF4-FFF2-40B4-BE49-F238E27FC236}">
                      <a16:creationId xmlns:a16="http://schemas.microsoft.com/office/drawing/2014/main" id="{1493E1E8-B23C-4633-B7E9-9CF37E314B33}"/>
                    </a:ext>
                  </a:extLst>
                </p:cNvPr>
                <p:cNvPicPr/>
                <p:nvPr/>
              </p:nvPicPr>
              <p:blipFill>
                <a:blip r:embed="rId178"/>
                <a:stretch>
                  <a:fillRect/>
                </a:stretch>
              </p:blipFill>
              <p:spPr>
                <a:xfrm>
                  <a:off x="6588665" y="1219643"/>
                  <a:ext cx="213840" cy="1356480"/>
                </a:xfrm>
                <a:prstGeom prst="rect">
                  <a:avLst/>
                </a:prstGeom>
              </p:spPr>
            </p:pic>
          </mc:Fallback>
        </mc:AlternateContent>
        <mc:AlternateContent xmlns:mc="http://schemas.openxmlformats.org/markup-compatibility/2006" xmlns:p14="http://schemas.microsoft.com/office/powerpoint/2010/main">
          <mc:Choice Requires="p14">
            <p:contentPart p14:bwMode="auto" r:id="rId179">
              <p14:nvContentPartPr>
                <p14:cNvPr id="128" name="Ink 127">
                  <a:extLst>
                    <a:ext uri="{FF2B5EF4-FFF2-40B4-BE49-F238E27FC236}">
                      <a16:creationId xmlns:a16="http://schemas.microsoft.com/office/drawing/2014/main" id="{7D4387DE-CC76-46D7-A906-5E48E834369A}"/>
                    </a:ext>
                  </a:extLst>
                </p14:cNvPr>
                <p14:cNvContentPartPr/>
                <p14:nvPr/>
              </p14:nvContentPartPr>
              <p14:xfrm>
                <a:off x="6830945" y="1432043"/>
                <a:ext cx="105480" cy="174600"/>
              </p14:xfrm>
            </p:contentPart>
          </mc:Choice>
          <mc:Fallback xmlns="">
            <p:pic>
              <p:nvPicPr>
                <p:cNvPr id="128" name="Ink 127">
                  <a:extLst>
                    <a:ext uri="{FF2B5EF4-FFF2-40B4-BE49-F238E27FC236}">
                      <a16:creationId xmlns:a16="http://schemas.microsoft.com/office/drawing/2014/main" id="{7D4387DE-CC76-46D7-A906-5E48E834369A}"/>
                    </a:ext>
                  </a:extLst>
                </p:cNvPr>
                <p:cNvPicPr/>
                <p:nvPr/>
              </p:nvPicPr>
              <p:blipFill>
                <a:blip r:embed="rId180"/>
                <a:stretch>
                  <a:fillRect/>
                </a:stretch>
              </p:blipFill>
              <p:spPr>
                <a:xfrm>
                  <a:off x="6821945" y="1423403"/>
                  <a:ext cx="123120" cy="192240"/>
                </a:xfrm>
                <a:prstGeom prst="rect">
                  <a:avLst/>
                </a:prstGeom>
              </p:spPr>
            </p:pic>
          </mc:Fallback>
        </mc:AlternateContent>
        <mc:AlternateContent xmlns:mc="http://schemas.openxmlformats.org/markup-compatibility/2006" xmlns:p14="http://schemas.microsoft.com/office/powerpoint/2010/main">
          <mc:Choice Requires="p14">
            <p:contentPart p14:bwMode="auto" r:id="rId181">
              <p14:nvContentPartPr>
                <p14:cNvPr id="129" name="Ink 128">
                  <a:extLst>
                    <a:ext uri="{FF2B5EF4-FFF2-40B4-BE49-F238E27FC236}">
                      <a16:creationId xmlns:a16="http://schemas.microsoft.com/office/drawing/2014/main" id="{C243D2D7-7E2A-4163-BB0F-A802AF741B50}"/>
                    </a:ext>
                  </a:extLst>
                </p14:cNvPr>
                <p14:cNvContentPartPr/>
                <p14:nvPr/>
              </p14:nvContentPartPr>
              <p14:xfrm>
                <a:off x="7003025" y="1535363"/>
                <a:ext cx="18000" cy="97560"/>
              </p14:xfrm>
            </p:contentPart>
          </mc:Choice>
          <mc:Fallback xmlns="">
            <p:pic>
              <p:nvPicPr>
                <p:cNvPr id="129" name="Ink 128">
                  <a:extLst>
                    <a:ext uri="{FF2B5EF4-FFF2-40B4-BE49-F238E27FC236}">
                      <a16:creationId xmlns:a16="http://schemas.microsoft.com/office/drawing/2014/main" id="{C243D2D7-7E2A-4163-BB0F-A802AF741B50}"/>
                    </a:ext>
                  </a:extLst>
                </p:cNvPr>
                <p:cNvPicPr/>
                <p:nvPr/>
              </p:nvPicPr>
              <p:blipFill>
                <a:blip r:embed="rId182"/>
                <a:stretch>
                  <a:fillRect/>
                </a:stretch>
              </p:blipFill>
              <p:spPr>
                <a:xfrm>
                  <a:off x="6994025" y="1526723"/>
                  <a:ext cx="35640" cy="115200"/>
                </a:xfrm>
                <a:prstGeom prst="rect">
                  <a:avLst/>
                </a:prstGeom>
              </p:spPr>
            </p:pic>
          </mc:Fallback>
        </mc:AlternateContent>
        <mc:AlternateContent xmlns:mc="http://schemas.openxmlformats.org/markup-compatibility/2006" xmlns:p14="http://schemas.microsoft.com/office/powerpoint/2010/main">
          <mc:Choice Requires="p14">
            <p:contentPart p14:bwMode="auto" r:id="rId183">
              <p14:nvContentPartPr>
                <p14:cNvPr id="130" name="Ink 129">
                  <a:extLst>
                    <a:ext uri="{FF2B5EF4-FFF2-40B4-BE49-F238E27FC236}">
                      <a16:creationId xmlns:a16="http://schemas.microsoft.com/office/drawing/2014/main" id="{F6296D46-CFCE-4402-BA8C-7795D14F5643}"/>
                    </a:ext>
                  </a:extLst>
                </p14:cNvPr>
                <p14:cNvContentPartPr/>
                <p14:nvPr/>
              </p14:nvContentPartPr>
              <p14:xfrm>
                <a:off x="7080785" y="1564883"/>
                <a:ext cx="233280" cy="69480"/>
              </p14:xfrm>
            </p:contentPart>
          </mc:Choice>
          <mc:Fallback xmlns="">
            <p:pic>
              <p:nvPicPr>
                <p:cNvPr id="130" name="Ink 129">
                  <a:extLst>
                    <a:ext uri="{FF2B5EF4-FFF2-40B4-BE49-F238E27FC236}">
                      <a16:creationId xmlns:a16="http://schemas.microsoft.com/office/drawing/2014/main" id="{F6296D46-CFCE-4402-BA8C-7795D14F5643}"/>
                    </a:ext>
                  </a:extLst>
                </p:cNvPr>
                <p:cNvPicPr/>
                <p:nvPr/>
              </p:nvPicPr>
              <p:blipFill>
                <a:blip r:embed="rId184"/>
                <a:stretch>
                  <a:fillRect/>
                </a:stretch>
              </p:blipFill>
              <p:spPr>
                <a:xfrm>
                  <a:off x="7071785" y="1556243"/>
                  <a:ext cx="250920" cy="87120"/>
                </a:xfrm>
                <a:prstGeom prst="rect">
                  <a:avLst/>
                </a:prstGeom>
              </p:spPr>
            </p:pic>
          </mc:Fallback>
        </mc:AlternateContent>
        <mc:AlternateContent xmlns:mc="http://schemas.openxmlformats.org/markup-compatibility/2006" xmlns:p14="http://schemas.microsoft.com/office/powerpoint/2010/main">
          <mc:Choice Requires="p14">
            <p:contentPart p14:bwMode="auto" r:id="rId185">
              <p14:nvContentPartPr>
                <p14:cNvPr id="198" name="Ink 197">
                  <a:extLst>
                    <a:ext uri="{FF2B5EF4-FFF2-40B4-BE49-F238E27FC236}">
                      <a16:creationId xmlns:a16="http://schemas.microsoft.com/office/drawing/2014/main" id="{92D84B00-A025-4792-8F35-E748E473E6CC}"/>
                    </a:ext>
                  </a:extLst>
                </p14:cNvPr>
                <p14:cNvContentPartPr/>
                <p14:nvPr/>
              </p14:nvContentPartPr>
              <p14:xfrm>
                <a:off x="6195545" y="1304243"/>
                <a:ext cx="491040" cy="461160"/>
              </p14:xfrm>
            </p:contentPart>
          </mc:Choice>
          <mc:Fallback xmlns="">
            <p:pic>
              <p:nvPicPr>
                <p:cNvPr id="198" name="Ink 197">
                  <a:extLst>
                    <a:ext uri="{FF2B5EF4-FFF2-40B4-BE49-F238E27FC236}">
                      <a16:creationId xmlns:a16="http://schemas.microsoft.com/office/drawing/2014/main" id="{92D84B00-A025-4792-8F35-E748E473E6CC}"/>
                    </a:ext>
                  </a:extLst>
                </p:cNvPr>
                <p:cNvPicPr/>
                <p:nvPr/>
              </p:nvPicPr>
              <p:blipFill>
                <a:blip r:embed="rId186"/>
                <a:stretch>
                  <a:fillRect/>
                </a:stretch>
              </p:blipFill>
              <p:spPr>
                <a:xfrm>
                  <a:off x="6186905" y="1295603"/>
                  <a:ext cx="508680" cy="4788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87">
            <p14:nvContentPartPr>
              <p14:cNvPr id="200" name="Ink 199">
                <a:extLst>
                  <a:ext uri="{FF2B5EF4-FFF2-40B4-BE49-F238E27FC236}">
                    <a16:creationId xmlns:a16="http://schemas.microsoft.com/office/drawing/2014/main" id="{C15CE80C-01BD-4944-9EEA-034FFE600898}"/>
                  </a:ext>
                </a:extLst>
              </p14:cNvPr>
              <p14:cNvContentPartPr/>
              <p14:nvPr/>
            </p14:nvContentPartPr>
            <p14:xfrm>
              <a:off x="603305" y="5830883"/>
              <a:ext cx="131040" cy="167040"/>
            </p14:xfrm>
          </p:contentPart>
        </mc:Choice>
        <mc:Fallback xmlns="">
          <p:pic>
            <p:nvPicPr>
              <p:cNvPr id="200" name="Ink 199">
                <a:extLst>
                  <a:ext uri="{FF2B5EF4-FFF2-40B4-BE49-F238E27FC236}">
                    <a16:creationId xmlns:a16="http://schemas.microsoft.com/office/drawing/2014/main" id="{C15CE80C-01BD-4944-9EEA-034FFE600898}"/>
                  </a:ext>
                </a:extLst>
              </p:cNvPr>
              <p:cNvPicPr/>
              <p:nvPr/>
            </p:nvPicPr>
            <p:blipFill>
              <a:blip r:embed="rId188"/>
              <a:stretch>
                <a:fillRect/>
              </a:stretch>
            </p:blipFill>
            <p:spPr>
              <a:xfrm>
                <a:off x="594305" y="5821883"/>
                <a:ext cx="148680" cy="184680"/>
              </a:xfrm>
              <a:prstGeom prst="rect">
                <a:avLst/>
              </a:prstGeom>
            </p:spPr>
          </p:pic>
        </mc:Fallback>
      </mc:AlternateContent>
      <mc:AlternateContent xmlns:mc="http://schemas.openxmlformats.org/markup-compatibility/2006" xmlns:p14="http://schemas.microsoft.com/office/powerpoint/2010/main">
        <mc:Choice Requires="p14">
          <p:contentPart p14:bwMode="auto" r:id="rId189">
            <p14:nvContentPartPr>
              <p14:cNvPr id="203" name="Ink 202">
                <a:extLst>
                  <a:ext uri="{FF2B5EF4-FFF2-40B4-BE49-F238E27FC236}">
                    <a16:creationId xmlns:a16="http://schemas.microsoft.com/office/drawing/2014/main" id="{F4DCDBBE-DE88-4AEF-97C5-96749215F48F}"/>
                  </a:ext>
                </a:extLst>
              </p14:cNvPr>
              <p14:cNvContentPartPr/>
              <p14:nvPr/>
            </p14:nvContentPartPr>
            <p14:xfrm>
              <a:off x="963305" y="5809283"/>
              <a:ext cx="231480" cy="253800"/>
            </p14:xfrm>
          </p:contentPart>
        </mc:Choice>
        <mc:Fallback xmlns="">
          <p:pic>
            <p:nvPicPr>
              <p:cNvPr id="203" name="Ink 202">
                <a:extLst>
                  <a:ext uri="{FF2B5EF4-FFF2-40B4-BE49-F238E27FC236}">
                    <a16:creationId xmlns:a16="http://schemas.microsoft.com/office/drawing/2014/main" id="{F4DCDBBE-DE88-4AEF-97C5-96749215F48F}"/>
                  </a:ext>
                </a:extLst>
              </p:cNvPr>
              <p:cNvPicPr/>
              <p:nvPr/>
            </p:nvPicPr>
            <p:blipFill>
              <a:blip r:embed="rId190"/>
              <a:stretch>
                <a:fillRect/>
              </a:stretch>
            </p:blipFill>
            <p:spPr>
              <a:xfrm>
                <a:off x="954305" y="5800643"/>
                <a:ext cx="249120" cy="271440"/>
              </a:xfrm>
              <a:prstGeom prst="rect">
                <a:avLst/>
              </a:prstGeom>
            </p:spPr>
          </p:pic>
        </mc:Fallback>
      </mc:AlternateContent>
      <mc:AlternateContent xmlns:mc="http://schemas.openxmlformats.org/markup-compatibility/2006" xmlns:p14="http://schemas.microsoft.com/office/powerpoint/2010/main">
        <mc:Choice Requires="p14">
          <p:contentPart p14:bwMode="auto" r:id="rId191">
            <p14:nvContentPartPr>
              <p14:cNvPr id="206" name="Ink 205">
                <a:extLst>
                  <a:ext uri="{FF2B5EF4-FFF2-40B4-BE49-F238E27FC236}">
                    <a16:creationId xmlns:a16="http://schemas.microsoft.com/office/drawing/2014/main" id="{1A363D2D-6BC1-49F6-848C-690C71E6B4CF}"/>
                  </a:ext>
                </a:extLst>
              </p14:cNvPr>
              <p14:cNvContentPartPr/>
              <p14:nvPr/>
            </p14:nvContentPartPr>
            <p14:xfrm>
              <a:off x="2333105" y="5891363"/>
              <a:ext cx="178920" cy="174960"/>
            </p14:xfrm>
          </p:contentPart>
        </mc:Choice>
        <mc:Fallback xmlns="">
          <p:pic>
            <p:nvPicPr>
              <p:cNvPr id="206" name="Ink 205">
                <a:extLst>
                  <a:ext uri="{FF2B5EF4-FFF2-40B4-BE49-F238E27FC236}">
                    <a16:creationId xmlns:a16="http://schemas.microsoft.com/office/drawing/2014/main" id="{1A363D2D-6BC1-49F6-848C-690C71E6B4CF}"/>
                  </a:ext>
                </a:extLst>
              </p:cNvPr>
              <p:cNvPicPr/>
              <p:nvPr/>
            </p:nvPicPr>
            <p:blipFill>
              <a:blip r:embed="rId192"/>
              <a:stretch>
                <a:fillRect/>
              </a:stretch>
            </p:blipFill>
            <p:spPr>
              <a:xfrm>
                <a:off x="2324465" y="5882723"/>
                <a:ext cx="196560" cy="192600"/>
              </a:xfrm>
              <a:prstGeom prst="rect">
                <a:avLst/>
              </a:prstGeom>
            </p:spPr>
          </p:pic>
        </mc:Fallback>
      </mc:AlternateContent>
      <mc:AlternateContent xmlns:mc="http://schemas.openxmlformats.org/markup-compatibility/2006" xmlns:p14="http://schemas.microsoft.com/office/powerpoint/2010/main">
        <mc:Choice Requires="p14">
          <p:contentPart p14:bwMode="auto" r:id="rId193">
            <p14:nvContentPartPr>
              <p14:cNvPr id="209" name="Ink 208">
                <a:extLst>
                  <a:ext uri="{FF2B5EF4-FFF2-40B4-BE49-F238E27FC236}">
                    <a16:creationId xmlns:a16="http://schemas.microsoft.com/office/drawing/2014/main" id="{3D1A9670-C438-4E26-A6A7-F5F13C2577CB}"/>
                  </a:ext>
                </a:extLst>
              </p14:cNvPr>
              <p14:cNvContentPartPr/>
              <p14:nvPr/>
            </p14:nvContentPartPr>
            <p14:xfrm>
              <a:off x="2694905" y="5835563"/>
              <a:ext cx="171720" cy="171720"/>
            </p14:xfrm>
          </p:contentPart>
        </mc:Choice>
        <mc:Fallback xmlns="">
          <p:pic>
            <p:nvPicPr>
              <p:cNvPr id="209" name="Ink 208">
                <a:extLst>
                  <a:ext uri="{FF2B5EF4-FFF2-40B4-BE49-F238E27FC236}">
                    <a16:creationId xmlns:a16="http://schemas.microsoft.com/office/drawing/2014/main" id="{3D1A9670-C438-4E26-A6A7-F5F13C2577CB}"/>
                  </a:ext>
                </a:extLst>
              </p:cNvPr>
              <p:cNvPicPr/>
              <p:nvPr/>
            </p:nvPicPr>
            <p:blipFill>
              <a:blip r:embed="rId194"/>
              <a:stretch>
                <a:fillRect/>
              </a:stretch>
            </p:blipFill>
            <p:spPr>
              <a:xfrm>
                <a:off x="2686265" y="5826563"/>
                <a:ext cx="189360" cy="189360"/>
              </a:xfrm>
              <a:prstGeom prst="rect">
                <a:avLst/>
              </a:prstGeom>
            </p:spPr>
          </p:pic>
        </mc:Fallback>
      </mc:AlternateContent>
      <p:grpSp>
        <p:nvGrpSpPr>
          <p:cNvPr id="216" name="Group 215">
            <a:extLst>
              <a:ext uri="{FF2B5EF4-FFF2-40B4-BE49-F238E27FC236}">
                <a16:creationId xmlns:a16="http://schemas.microsoft.com/office/drawing/2014/main" id="{29DC122C-4D19-420D-924D-2C8CB4EB8900}"/>
              </a:ext>
            </a:extLst>
          </p:cNvPr>
          <p:cNvGrpSpPr/>
          <p:nvPr/>
        </p:nvGrpSpPr>
        <p:grpSpPr>
          <a:xfrm>
            <a:off x="1399265" y="5734403"/>
            <a:ext cx="644040" cy="234720"/>
            <a:chOff x="1399265" y="5734403"/>
            <a:chExt cx="644040" cy="234720"/>
          </a:xfrm>
        </p:grpSpPr>
        <mc:AlternateContent xmlns:mc="http://schemas.openxmlformats.org/markup-compatibility/2006" xmlns:p14="http://schemas.microsoft.com/office/powerpoint/2010/main">
          <mc:Choice Requires="p14">
            <p:contentPart p14:bwMode="auto" r:id="rId195">
              <p14:nvContentPartPr>
                <p14:cNvPr id="93" name="Ink 92">
                  <a:extLst>
                    <a:ext uri="{FF2B5EF4-FFF2-40B4-BE49-F238E27FC236}">
                      <a16:creationId xmlns:a16="http://schemas.microsoft.com/office/drawing/2014/main" id="{A24D2E53-E304-4B5E-BDD1-4D320DCD33B7}"/>
                    </a:ext>
                  </a:extLst>
                </p14:cNvPr>
                <p14:cNvContentPartPr/>
                <p14:nvPr/>
              </p14:nvContentPartPr>
              <p14:xfrm>
                <a:off x="1399265" y="5734403"/>
                <a:ext cx="122040" cy="125640"/>
              </p14:xfrm>
            </p:contentPart>
          </mc:Choice>
          <mc:Fallback xmlns="">
            <p:pic>
              <p:nvPicPr>
                <p:cNvPr id="93" name="Ink 92">
                  <a:extLst>
                    <a:ext uri="{FF2B5EF4-FFF2-40B4-BE49-F238E27FC236}">
                      <a16:creationId xmlns:a16="http://schemas.microsoft.com/office/drawing/2014/main" id="{A24D2E53-E304-4B5E-BDD1-4D320DCD33B7}"/>
                    </a:ext>
                  </a:extLst>
                </p:cNvPr>
                <p:cNvPicPr/>
                <p:nvPr/>
              </p:nvPicPr>
              <p:blipFill>
                <a:blip r:embed="rId196"/>
                <a:stretch>
                  <a:fillRect/>
                </a:stretch>
              </p:blipFill>
              <p:spPr>
                <a:xfrm>
                  <a:off x="1390265" y="5725403"/>
                  <a:ext cx="139680" cy="143280"/>
                </a:xfrm>
                <a:prstGeom prst="rect">
                  <a:avLst/>
                </a:prstGeom>
              </p:spPr>
            </p:pic>
          </mc:Fallback>
        </mc:AlternateContent>
        <mc:AlternateContent xmlns:mc="http://schemas.openxmlformats.org/markup-compatibility/2006" xmlns:p14="http://schemas.microsoft.com/office/powerpoint/2010/main">
          <mc:Choice Requires="p14">
            <p:contentPart p14:bwMode="auto" r:id="rId197">
              <p14:nvContentPartPr>
                <p14:cNvPr id="94" name="Ink 93">
                  <a:extLst>
                    <a:ext uri="{FF2B5EF4-FFF2-40B4-BE49-F238E27FC236}">
                      <a16:creationId xmlns:a16="http://schemas.microsoft.com/office/drawing/2014/main" id="{6A7D0EF5-F8B3-4161-95CD-953EFB7296F9}"/>
                    </a:ext>
                  </a:extLst>
                </p14:cNvPr>
                <p14:cNvContentPartPr/>
                <p14:nvPr/>
              </p14:nvContentPartPr>
              <p14:xfrm>
                <a:off x="1954745" y="5741963"/>
                <a:ext cx="88560" cy="135720"/>
              </p14:xfrm>
            </p:contentPart>
          </mc:Choice>
          <mc:Fallback xmlns="">
            <p:pic>
              <p:nvPicPr>
                <p:cNvPr id="94" name="Ink 93">
                  <a:extLst>
                    <a:ext uri="{FF2B5EF4-FFF2-40B4-BE49-F238E27FC236}">
                      <a16:creationId xmlns:a16="http://schemas.microsoft.com/office/drawing/2014/main" id="{6A7D0EF5-F8B3-4161-95CD-953EFB7296F9}"/>
                    </a:ext>
                  </a:extLst>
                </p:cNvPr>
                <p:cNvPicPr/>
                <p:nvPr/>
              </p:nvPicPr>
              <p:blipFill>
                <a:blip r:embed="rId198"/>
                <a:stretch>
                  <a:fillRect/>
                </a:stretch>
              </p:blipFill>
              <p:spPr>
                <a:xfrm>
                  <a:off x="1945745" y="5733323"/>
                  <a:ext cx="106200" cy="153360"/>
                </a:xfrm>
                <a:prstGeom prst="rect">
                  <a:avLst/>
                </a:prstGeom>
              </p:spPr>
            </p:pic>
          </mc:Fallback>
        </mc:AlternateContent>
        <mc:AlternateContent xmlns:mc="http://schemas.openxmlformats.org/markup-compatibility/2006" xmlns:p14="http://schemas.microsoft.com/office/powerpoint/2010/main">
          <mc:Choice Requires="p14">
            <p:contentPart p14:bwMode="auto" r:id="rId199">
              <p14:nvContentPartPr>
                <p14:cNvPr id="212" name="Ink 211">
                  <a:extLst>
                    <a:ext uri="{FF2B5EF4-FFF2-40B4-BE49-F238E27FC236}">
                      <a16:creationId xmlns:a16="http://schemas.microsoft.com/office/drawing/2014/main" id="{D6C1649E-94D5-47C7-87FB-D7E7CE4D2CE9}"/>
                    </a:ext>
                  </a:extLst>
                </p14:cNvPr>
                <p14:cNvContentPartPr/>
                <p14:nvPr/>
              </p14:nvContentPartPr>
              <p14:xfrm>
                <a:off x="1422665" y="5919443"/>
                <a:ext cx="252360" cy="49680"/>
              </p14:xfrm>
            </p:contentPart>
          </mc:Choice>
          <mc:Fallback xmlns="">
            <p:pic>
              <p:nvPicPr>
                <p:cNvPr id="212" name="Ink 211">
                  <a:extLst>
                    <a:ext uri="{FF2B5EF4-FFF2-40B4-BE49-F238E27FC236}">
                      <a16:creationId xmlns:a16="http://schemas.microsoft.com/office/drawing/2014/main" id="{D6C1649E-94D5-47C7-87FB-D7E7CE4D2CE9}"/>
                    </a:ext>
                  </a:extLst>
                </p:cNvPr>
                <p:cNvPicPr/>
                <p:nvPr/>
              </p:nvPicPr>
              <p:blipFill>
                <a:blip r:embed="rId200"/>
                <a:stretch>
                  <a:fillRect/>
                </a:stretch>
              </p:blipFill>
              <p:spPr>
                <a:xfrm>
                  <a:off x="1414025" y="5910803"/>
                  <a:ext cx="270000" cy="67320"/>
                </a:xfrm>
                <a:prstGeom prst="rect">
                  <a:avLst/>
                </a:prstGeom>
              </p:spPr>
            </p:pic>
          </mc:Fallback>
        </mc:AlternateContent>
        <mc:AlternateContent xmlns:mc="http://schemas.openxmlformats.org/markup-compatibility/2006" xmlns:p14="http://schemas.microsoft.com/office/powerpoint/2010/main">
          <mc:Choice Requires="p14">
            <p:contentPart p14:bwMode="auto" r:id="rId201">
              <p14:nvContentPartPr>
                <p14:cNvPr id="213" name="Ink 212">
                  <a:extLst>
                    <a:ext uri="{FF2B5EF4-FFF2-40B4-BE49-F238E27FC236}">
                      <a16:creationId xmlns:a16="http://schemas.microsoft.com/office/drawing/2014/main" id="{046442BC-5121-4743-9598-1B783E3FF999}"/>
                    </a:ext>
                  </a:extLst>
                </p14:cNvPr>
                <p14:cNvContentPartPr/>
                <p14:nvPr/>
              </p14:nvContentPartPr>
              <p14:xfrm>
                <a:off x="1831265" y="5912963"/>
                <a:ext cx="194760" cy="12240"/>
              </p14:xfrm>
            </p:contentPart>
          </mc:Choice>
          <mc:Fallback xmlns="">
            <p:pic>
              <p:nvPicPr>
                <p:cNvPr id="213" name="Ink 212">
                  <a:extLst>
                    <a:ext uri="{FF2B5EF4-FFF2-40B4-BE49-F238E27FC236}">
                      <a16:creationId xmlns:a16="http://schemas.microsoft.com/office/drawing/2014/main" id="{046442BC-5121-4743-9598-1B783E3FF999}"/>
                    </a:ext>
                  </a:extLst>
                </p:cNvPr>
                <p:cNvPicPr/>
                <p:nvPr/>
              </p:nvPicPr>
              <p:blipFill>
                <a:blip r:embed="rId202"/>
                <a:stretch>
                  <a:fillRect/>
                </a:stretch>
              </p:blipFill>
              <p:spPr>
                <a:xfrm>
                  <a:off x="1822625" y="5903963"/>
                  <a:ext cx="212400" cy="298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03">
            <p14:nvContentPartPr>
              <p14:cNvPr id="214" name="Ink 213">
                <a:extLst>
                  <a:ext uri="{FF2B5EF4-FFF2-40B4-BE49-F238E27FC236}">
                    <a16:creationId xmlns:a16="http://schemas.microsoft.com/office/drawing/2014/main" id="{3C14D800-3A74-426D-8558-77BF6CA4315F}"/>
                  </a:ext>
                </a:extLst>
              </p14:cNvPr>
              <p14:cNvContentPartPr/>
              <p14:nvPr/>
            </p14:nvContentPartPr>
            <p14:xfrm>
              <a:off x="3270185" y="5914043"/>
              <a:ext cx="141840" cy="9720"/>
            </p14:xfrm>
          </p:contentPart>
        </mc:Choice>
        <mc:Fallback xmlns="">
          <p:pic>
            <p:nvPicPr>
              <p:cNvPr id="214" name="Ink 213">
                <a:extLst>
                  <a:ext uri="{FF2B5EF4-FFF2-40B4-BE49-F238E27FC236}">
                    <a16:creationId xmlns:a16="http://schemas.microsoft.com/office/drawing/2014/main" id="{3C14D800-3A74-426D-8558-77BF6CA4315F}"/>
                  </a:ext>
                </a:extLst>
              </p:cNvPr>
              <p:cNvPicPr/>
              <p:nvPr/>
            </p:nvPicPr>
            <p:blipFill>
              <a:blip r:embed="rId204"/>
              <a:stretch>
                <a:fillRect/>
              </a:stretch>
            </p:blipFill>
            <p:spPr>
              <a:xfrm>
                <a:off x="3261545" y="5905403"/>
                <a:ext cx="159480" cy="27360"/>
              </a:xfrm>
              <a:prstGeom prst="rect">
                <a:avLst/>
              </a:prstGeom>
            </p:spPr>
          </p:pic>
        </mc:Fallback>
      </mc:AlternateContent>
      <mc:AlternateContent xmlns:mc="http://schemas.openxmlformats.org/markup-compatibility/2006" xmlns:p14="http://schemas.microsoft.com/office/powerpoint/2010/main">
        <mc:Choice Requires="p14">
          <p:contentPart p14:bwMode="auto" r:id="rId205">
            <p14:nvContentPartPr>
              <p14:cNvPr id="215" name="Ink 214">
                <a:extLst>
                  <a:ext uri="{FF2B5EF4-FFF2-40B4-BE49-F238E27FC236}">
                    <a16:creationId xmlns:a16="http://schemas.microsoft.com/office/drawing/2014/main" id="{02A02B54-0653-4828-971F-A2E21F1E92AB}"/>
                  </a:ext>
                </a:extLst>
              </p14:cNvPr>
              <p14:cNvContentPartPr/>
              <p14:nvPr/>
            </p14:nvContentPartPr>
            <p14:xfrm>
              <a:off x="3669065" y="5883443"/>
              <a:ext cx="156960" cy="14400"/>
            </p14:xfrm>
          </p:contentPart>
        </mc:Choice>
        <mc:Fallback xmlns="">
          <p:pic>
            <p:nvPicPr>
              <p:cNvPr id="215" name="Ink 214">
                <a:extLst>
                  <a:ext uri="{FF2B5EF4-FFF2-40B4-BE49-F238E27FC236}">
                    <a16:creationId xmlns:a16="http://schemas.microsoft.com/office/drawing/2014/main" id="{02A02B54-0653-4828-971F-A2E21F1E92AB}"/>
                  </a:ext>
                </a:extLst>
              </p:cNvPr>
              <p:cNvPicPr/>
              <p:nvPr/>
            </p:nvPicPr>
            <p:blipFill>
              <a:blip r:embed="rId206"/>
              <a:stretch>
                <a:fillRect/>
              </a:stretch>
            </p:blipFill>
            <p:spPr>
              <a:xfrm>
                <a:off x="3660425" y="5874803"/>
                <a:ext cx="174600" cy="32040"/>
              </a:xfrm>
              <a:prstGeom prst="rect">
                <a:avLst/>
              </a:prstGeom>
            </p:spPr>
          </p:pic>
        </mc:Fallback>
      </mc:AlternateContent>
      <mc:AlternateContent xmlns:mc="http://schemas.openxmlformats.org/markup-compatibility/2006">
        <mc:Choice xmlns:p14="http://schemas.microsoft.com/office/powerpoint/2010/main" Requires="p14">
          <p:contentPart p14:bwMode="auto" r:id="rId207">
            <p14:nvContentPartPr>
              <p14:cNvPr id="3" name="Ink 2">
                <a:extLst>
                  <a:ext uri="{FF2B5EF4-FFF2-40B4-BE49-F238E27FC236}">
                    <a16:creationId xmlns:a16="http://schemas.microsoft.com/office/drawing/2014/main" id="{7523E4C8-CD6C-7B64-705E-D0E24D7209E2}"/>
                  </a:ext>
                </a:extLst>
              </p14:cNvPr>
              <p14:cNvContentPartPr/>
              <p14:nvPr/>
            </p14:nvContentPartPr>
            <p14:xfrm>
              <a:off x="451080" y="256320"/>
              <a:ext cx="11156760" cy="5823360"/>
            </p14:xfrm>
          </p:contentPart>
        </mc:Choice>
        <mc:Fallback>
          <p:pic>
            <p:nvPicPr>
              <p:cNvPr id="3" name="Ink 2">
                <a:extLst>
                  <a:ext uri="{FF2B5EF4-FFF2-40B4-BE49-F238E27FC236}">
                    <a16:creationId xmlns:a16="http://schemas.microsoft.com/office/drawing/2014/main" id="{7523E4C8-CD6C-7B64-705E-D0E24D7209E2}"/>
                  </a:ext>
                </a:extLst>
              </p:cNvPr>
              <p:cNvPicPr/>
              <p:nvPr/>
            </p:nvPicPr>
            <p:blipFill>
              <a:blip r:embed="rId208"/>
              <a:stretch>
                <a:fillRect/>
              </a:stretch>
            </p:blipFill>
            <p:spPr>
              <a:xfrm>
                <a:off x="441720" y="246960"/>
                <a:ext cx="11175480" cy="5842080"/>
              </a:xfrm>
              <a:prstGeom prst="rect">
                <a:avLst/>
              </a:prstGeom>
            </p:spPr>
          </p:pic>
        </mc:Fallback>
      </mc:AlternateContent>
    </p:spTree>
    <p:extLst>
      <p:ext uri="{BB962C8B-B14F-4D97-AF65-F5344CB8AC3E}">
        <p14:creationId xmlns:p14="http://schemas.microsoft.com/office/powerpoint/2010/main" val="35664866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575B2E4-5760-4C6F-85D0-D07E2E0ECDFA}"/>
              </a:ext>
            </a:extLst>
          </p:cNvPr>
          <p:cNvPicPr>
            <a:picLocks noChangeAspect="1"/>
          </p:cNvPicPr>
          <p:nvPr/>
        </p:nvPicPr>
        <p:blipFill rotWithShape="1">
          <a:blip r:embed="rId3"/>
          <a:srcRect l="18624" t="37549" r="43125" b="26434"/>
          <a:stretch/>
        </p:blipFill>
        <p:spPr>
          <a:xfrm>
            <a:off x="3246120" y="3002280"/>
            <a:ext cx="4663495" cy="2468880"/>
          </a:xfrm>
          <a:prstGeom prst="rect">
            <a:avLst/>
          </a:prstGeom>
        </p:spPr>
      </p:pic>
      <p:sp>
        <p:nvSpPr>
          <p:cNvPr id="10" name="TextBox 9">
            <a:extLst>
              <a:ext uri="{FF2B5EF4-FFF2-40B4-BE49-F238E27FC236}">
                <a16:creationId xmlns:a16="http://schemas.microsoft.com/office/drawing/2014/main" id="{E276B822-FF52-4A96-BB26-97A2C521A16C}"/>
              </a:ext>
            </a:extLst>
          </p:cNvPr>
          <p:cNvSpPr txBox="1"/>
          <p:nvPr/>
        </p:nvSpPr>
        <p:spPr>
          <a:xfrm>
            <a:off x="1127760" y="1642795"/>
            <a:ext cx="9738360" cy="830997"/>
          </a:xfrm>
          <a:prstGeom prst="rect">
            <a:avLst/>
          </a:prstGeom>
          <a:noFill/>
        </p:spPr>
        <p:txBody>
          <a:bodyPr wrap="square">
            <a:spAutoFit/>
          </a:bodyPr>
          <a:lstStyle/>
          <a:p>
            <a:r>
              <a:rPr lang="en-US" sz="2400" b="0" i="0" dirty="0">
                <a:solidFill>
                  <a:srgbClr val="292929"/>
                </a:solidFill>
                <a:effectLst/>
                <a:latin typeface="+mj-lt"/>
              </a:rPr>
              <a:t>Similarly, for the computation of </a:t>
            </a:r>
            <a:r>
              <a:rPr lang="en-US" sz="2400" b="0" i="0">
                <a:solidFill>
                  <a:srgbClr val="292929"/>
                </a:solidFill>
                <a:effectLst/>
                <a:latin typeface="+mj-lt"/>
              </a:rPr>
              <a:t>second value, </a:t>
            </a:r>
            <a:r>
              <a:rPr lang="en-US" sz="2400" b="0" i="0" dirty="0">
                <a:solidFill>
                  <a:srgbClr val="292929"/>
                </a:solidFill>
                <a:effectLst/>
                <a:latin typeface="+mj-lt"/>
              </a:rPr>
              <a:t>we again consider only 4 weights:</a:t>
            </a:r>
            <a:endParaRPr lang="en-IN" sz="2400" dirty="0">
              <a:latin typeface="+mj-lt"/>
            </a:endParaRPr>
          </a:p>
        </p:txBody>
      </p:sp>
      <p:sp>
        <p:nvSpPr>
          <p:cNvPr id="12" name="TextBox 11">
            <a:extLst>
              <a:ext uri="{FF2B5EF4-FFF2-40B4-BE49-F238E27FC236}">
                <a16:creationId xmlns:a16="http://schemas.microsoft.com/office/drawing/2014/main" id="{C49F9154-65EE-4879-B9D6-61EF71D2C033}"/>
              </a:ext>
            </a:extLst>
          </p:cNvPr>
          <p:cNvSpPr txBox="1"/>
          <p:nvPr/>
        </p:nvSpPr>
        <p:spPr>
          <a:xfrm>
            <a:off x="1127760" y="5676482"/>
            <a:ext cx="10104120" cy="830997"/>
          </a:xfrm>
          <a:prstGeom prst="rect">
            <a:avLst/>
          </a:prstGeom>
          <a:noFill/>
        </p:spPr>
        <p:txBody>
          <a:bodyPr wrap="square">
            <a:spAutoFit/>
          </a:bodyPr>
          <a:lstStyle/>
          <a:p>
            <a:r>
              <a:rPr lang="en-US" sz="2400" dirty="0">
                <a:highlight>
                  <a:srgbClr val="00FFFF"/>
                </a:highlight>
                <a:latin typeface="+mj-lt"/>
              </a:rPr>
              <a:t>This property of CNN is termed as </a:t>
            </a:r>
            <a:r>
              <a:rPr lang="en-US" sz="2400" b="1" dirty="0">
                <a:effectLst/>
                <a:highlight>
                  <a:srgbClr val="00FFFF"/>
                </a:highlight>
                <a:latin typeface="+mj-lt"/>
              </a:rPr>
              <a:t>sparse connectivity</a:t>
            </a:r>
            <a:r>
              <a:rPr lang="en-US" sz="2400" dirty="0">
                <a:highlight>
                  <a:srgbClr val="00FFFF"/>
                </a:highlight>
                <a:latin typeface="+mj-lt"/>
              </a:rPr>
              <a:t> i.e., most of the connections have 0 weights.</a:t>
            </a:r>
            <a:endParaRPr lang="en-IN" sz="2400" dirty="0">
              <a:highlight>
                <a:srgbClr val="00FFFF"/>
              </a:highlight>
              <a:latin typeface="+mj-lt"/>
            </a:endParaRPr>
          </a:p>
        </p:txBody>
      </p:sp>
      <p:sp>
        <p:nvSpPr>
          <p:cNvPr id="15" name="object 2">
            <a:extLst>
              <a:ext uri="{FF2B5EF4-FFF2-40B4-BE49-F238E27FC236}">
                <a16:creationId xmlns:a16="http://schemas.microsoft.com/office/drawing/2014/main" id="{332C8444-3D39-478B-91AC-0BEEC4FA10E9}"/>
              </a:ext>
            </a:extLst>
          </p:cNvPr>
          <p:cNvSpPr txBox="1">
            <a:spLocks/>
          </p:cNvSpPr>
          <p:nvPr/>
        </p:nvSpPr>
        <p:spPr>
          <a:xfrm>
            <a:off x="444194" y="293351"/>
            <a:ext cx="7800646" cy="627736"/>
          </a:xfrm>
          <a:prstGeom prst="rect">
            <a:avLst/>
          </a:prstGeom>
        </p:spPr>
        <p:txBody>
          <a:bodyPr vert="horz" wrap="square" lIns="0" tIns="12065" rIns="0" bIns="0" rtlCol="0">
            <a:spAutoFit/>
          </a:bodyPr>
          <a:lstStyle>
            <a:lvl1pPr>
              <a:defRPr sz="4400" b="0" i="0">
                <a:solidFill>
                  <a:srgbClr val="C00000"/>
                </a:solidFill>
                <a:latin typeface="Times New Roman"/>
                <a:ea typeface="+mj-ea"/>
                <a:cs typeface="Times New Roman"/>
              </a:defRPr>
            </a:lvl1pPr>
          </a:lstStyle>
          <a:p>
            <a:pPr marL="12700">
              <a:spcBef>
                <a:spcPts val="95"/>
              </a:spcBef>
            </a:pPr>
            <a:r>
              <a:rPr lang="en-US" sz="4000" spc="-160" dirty="0">
                <a:solidFill>
                  <a:srgbClr val="2E5496"/>
                </a:solidFill>
                <a:latin typeface="Trebuchet MS"/>
                <a:cs typeface="Trebuchet MS"/>
              </a:rPr>
              <a:t>Convolution Operation</a:t>
            </a:r>
            <a:endParaRPr lang="en-US" sz="4000" kern="0" dirty="0">
              <a:latin typeface="Trebuchet MS"/>
              <a:cs typeface="Trebuchet MS"/>
            </a:endParaRPr>
          </a:p>
        </p:txBody>
      </p:sp>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349D1797-1C0E-4A36-82DF-77E76ED08EED}"/>
                  </a:ext>
                </a:extLst>
              </p14:cNvPr>
              <p14:cNvContentPartPr/>
              <p14:nvPr/>
            </p14:nvContentPartPr>
            <p14:xfrm>
              <a:off x="4973705" y="2925323"/>
              <a:ext cx="619200" cy="644400"/>
            </p14:xfrm>
          </p:contentPart>
        </mc:Choice>
        <mc:Fallback xmlns="">
          <p:pic>
            <p:nvPicPr>
              <p:cNvPr id="2" name="Ink 1">
                <a:extLst>
                  <a:ext uri="{FF2B5EF4-FFF2-40B4-BE49-F238E27FC236}">
                    <a16:creationId xmlns:a16="http://schemas.microsoft.com/office/drawing/2014/main" id="{349D1797-1C0E-4A36-82DF-77E76ED08EED}"/>
                  </a:ext>
                </a:extLst>
              </p:cNvPr>
              <p:cNvPicPr/>
              <p:nvPr/>
            </p:nvPicPr>
            <p:blipFill>
              <a:blip r:embed="rId5"/>
              <a:stretch>
                <a:fillRect/>
              </a:stretch>
            </p:blipFill>
            <p:spPr>
              <a:xfrm>
                <a:off x="4965065" y="2916323"/>
                <a:ext cx="636840" cy="6620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1" name="Ink 10">
                <a:extLst>
                  <a:ext uri="{FF2B5EF4-FFF2-40B4-BE49-F238E27FC236}">
                    <a16:creationId xmlns:a16="http://schemas.microsoft.com/office/drawing/2014/main" id="{E0D22423-0ADB-4FFC-AA4D-31D9FC4734B9}"/>
                  </a:ext>
                </a:extLst>
              </p14:cNvPr>
              <p14:cNvContentPartPr/>
              <p14:nvPr/>
            </p14:nvContentPartPr>
            <p14:xfrm>
              <a:off x="3299705" y="6060923"/>
              <a:ext cx="500040" cy="21600"/>
            </p14:xfrm>
          </p:contentPart>
        </mc:Choice>
        <mc:Fallback xmlns="">
          <p:pic>
            <p:nvPicPr>
              <p:cNvPr id="11" name="Ink 10">
                <a:extLst>
                  <a:ext uri="{FF2B5EF4-FFF2-40B4-BE49-F238E27FC236}">
                    <a16:creationId xmlns:a16="http://schemas.microsoft.com/office/drawing/2014/main" id="{E0D22423-0ADB-4FFC-AA4D-31D9FC4734B9}"/>
                  </a:ext>
                </a:extLst>
              </p:cNvPr>
              <p:cNvPicPr/>
              <p:nvPr/>
            </p:nvPicPr>
            <p:blipFill>
              <a:blip r:embed="rId7"/>
              <a:stretch>
                <a:fillRect/>
              </a:stretch>
            </p:blipFill>
            <p:spPr>
              <a:xfrm>
                <a:off x="3291065" y="6051923"/>
                <a:ext cx="517680" cy="392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3" name="Ink 12">
                <a:extLst>
                  <a:ext uri="{FF2B5EF4-FFF2-40B4-BE49-F238E27FC236}">
                    <a16:creationId xmlns:a16="http://schemas.microsoft.com/office/drawing/2014/main" id="{391F9F38-2724-40C5-973A-BF3C98C51EF2}"/>
                  </a:ext>
                </a:extLst>
              </p14:cNvPr>
              <p14:cNvContentPartPr/>
              <p14:nvPr/>
            </p14:nvContentPartPr>
            <p14:xfrm>
              <a:off x="5451425" y="6168203"/>
              <a:ext cx="2128320" cy="68400"/>
            </p14:xfrm>
          </p:contentPart>
        </mc:Choice>
        <mc:Fallback xmlns="">
          <p:pic>
            <p:nvPicPr>
              <p:cNvPr id="13" name="Ink 12">
                <a:extLst>
                  <a:ext uri="{FF2B5EF4-FFF2-40B4-BE49-F238E27FC236}">
                    <a16:creationId xmlns:a16="http://schemas.microsoft.com/office/drawing/2014/main" id="{391F9F38-2724-40C5-973A-BF3C98C51EF2}"/>
                  </a:ext>
                </a:extLst>
              </p:cNvPr>
              <p:cNvPicPr/>
              <p:nvPr/>
            </p:nvPicPr>
            <p:blipFill>
              <a:blip r:embed="rId9"/>
              <a:stretch>
                <a:fillRect/>
              </a:stretch>
            </p:blipFill>
            <p:spPr>
              <a:xfrm>
                <a:off x="5442785" y="6159563"/>
                <a:ext cx="2145960" cy="86040"/>
              </a:xfrm>
              <a:prstGeom prst="rect">
                <a:avLst/>
              </a:prstGeom>
            </p:spPr>
          </p:pic>
        </mc:Fallback>
      </mc:AlternateContent>
      <p:grpSp>
        <p:nvGrpSpPr>
          <p:cNvPr id="20" name="Group 19">
            <a:extLst>
              <a:ext uri="{FF2B5EF4-FFF2-40B4-BE49-F238E27FC236}">
                <a16:creationId xmlns:a16="http://schemas.microsoft.com/office/drawing/2014/main" id="{BF3ADADC-AB17-498D-932C-096B77BA2739}"/>
              </a:ext>
            </a:extLst>
          </p:cNvPr>
          <p:cNvGrpSpPr/>
          <p:nvPr/>
        </p:nvGrpSpPr>
        <p:grpSpPr>
          <a:xfrm>
            <a:off x="3524705" y="4601123"/>
            <a:ext cx="2777400" cy="286560"/>
            <a:chOff x="3524705" y="4601123"/>
            <a:chExt cx="2777400" cy="286560"/>
          </a:xfrm>
        </p:grpSpPr>
        <mc:AlternateContent xmlns:mc="http://schemas.openxmlformats.org/markup-compatibility/2006" xmlns:p14="http://schemas.microsoft.com/office/powerpoint/2010/main">
          <mc:Choice Requires="p14">
            <p:contentPart p14:bwMode="auto" r:id="rId10">
              <p14:nvContentPartPr>
                <p14:cNvPr id="3" name="Ink 2">
                  <a:extLst>
                    <a:ext uri="{FF2B5EF4-FFF2-40B4-BE49-F238E27FC236}">
                      <a16:creationId xmlns:a16="http://schemas.microsoft.com/office/drawing/2014/main" id="{9EEB418C-7877-4152-8D35-78D1814F0CA4}"/>
                    </a:ext>
                  </a:extLst>
                </p14:cNvPr>
                <p14:cNvContentPartPr/>
                <p14:nvPr/>
              </p14:nvContentPartPr>
              <p14:xfrm>
                <a:off x="4224185" y="4639643"/>
                <a:ext cx="188640" cy="88560"/>
              </p14:xfrm>
            </p:contentPart>
          </mc:Choice>
          <mc:Fallback xmlns="">
            <p:pic>
              <p:nvPicPr>
                <p:cNvPr id="3" name="Ink 2">
                  <a:extLst>
                    <a:ext uri="{FF2B5EF4-FFF2-40B4-BE49-F238E27FC236}">
                      <a16:creationId xmlns:a16="http://schemas.microsoft.com/office/drawing/2014/main" id="{9EEB418C-7877-4152-8D35-78D1814F0CA4}"/>
                    </a:ext>
                  </a:extLst>
                </p:cNvPr>
                <p:cNvPicPr/>
                <p:nvPr/>
              </p:nvPicPr>
              <p:blipFill>
                <a:blip r:embed="rId11"/>
                <a:stretch>
                  <a:fillRect/>
                </a:stretch>
              </p:blipFill>
              <p:spPr>
                <a:xfrm>
                  <a:off x="4215545" y="4631003"/>
                  <a:ext cx="20628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4" name="Ink 3">
                  <a:extLst>
                    <a:ext uri="{FF2B5EF4-FFF2-40B4-BE49-F238E27FC236}">
                      <a16:creationId xmlns:a16="http://schemas.microsoft.com/office/drawing/2014/main" id="{652B5AB3-BD31-4CC7-A7C1-16A133AD108F}"/>
                    </a:ext>
                  </a:extLst>
                </p14:cNvPr>
                <p14:cNvContentPartPr/>
                <p14:nvPr/>
              </p14:nvContentPartPr>
              <p14:xfrm>
                <a:off x="4739705" y="4623083"/>
                <a:ext cx="127080" cy="76320"/>
              </p14:xfrm>
            </p:contentPart>
          </mc:Choice>
          <mc:Fallback xmlns="">
            <p:pic>
              <p:nvPicPr>
                <p:cNvPr id="4" name="Ink 3">
                  <a:extLst>
                    <a:ext uri="{FF2B5EF4-FFF2-40B4-BE49-F238E27FC236}">
                      <a16:creationId xmlns:a16="http://schemas.microsoft.com/office/drawing/2014/main" id="{652B5AB3-BD31-4CC7-A7C1-16A133AD108F}"/>
                    </a:ext>
                  </a:extLst>
                </p:cNvPr>
                <p:cNvPicPr/>
                <p:nvPr/>
              </p:nvPicPr>
              <p:blipFill>
                <a:blip r:embed="rId13"/>
                <a:stretch>
                  <a:fillRect/>
                </a:stretch>
              </p:blipFill>
              <p:spPr>
                <a:xfrm>
                  <a:off x="4730705" y="4614443"/>
                  <a:ext cx="1447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7" name="Ink 6">
                  <a:extLst>
                    <a:ext uri="{FF2B5EF4-FFF2-40B4-BE49-F238E27FC236}">
                      <a16:creationId xmlns:a16="http://schemas.microsoft.com/office/drawing/2014/main" id="{4ABB701F-43EC-47AB-B831-628E380316DC}"/>
                    </a:ext>
                  </a:extLst>
                </p14:cNvPr>
                <p14:cNvContentPartPr/>
                <p14:nvPr/>
              </p14:nvContentPartPr>
              <p14:xfrm>
                <a:off x="5874425" y="4601123"/>
                <a:ext cx="178200" cy="71640"/>
              </p14:xfrm>
            </p:contentPart>
          </mc:Choice>
          <mc:Fallback xmlns="">
            <p:pic>
              <p:nvPicPr>
                <p:cNvPr id="7" name="Ink 6">
                  <a:extLst>
                    <a:ext uri="{FF2B5EF4-FFF2-40B4-BE49-F238E27FC236}">
                      <a16:creationId xmlns:a16="http://schemas.microsoft.com/office/drawing/2014/main" id="{4ABB701F-43EC-47AB-B831-628E380316DC}"/>
                    </a:ext>
                  </a:extLst>
                </p:cNvPr>
                <p:cNvPicPr/>
                <p:nvPr/>
              </p:nvPicPr>
              <p:blipFill>
                <a:blip r:embed="rId15"/>
                <a:stretch>
                  <a:fillRect/>
                </a:stretch>
              </p:blipFill>
              <p:spPr>
                <a:xfrm>
                  <a:off x="5865785" y="4592123"/>
                  <a:ext cx="195840" cy="892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8" name="Ink 7">
                  <a:extLst>
                    <a:ext uri="{FF2B5EF4-FFF2-40B4-BE49-F238E27FC236}">
                      <a16:creationId xmlns:a16="http://schemas.microsoft.com/office/drawing/2014/main" id="{FDD280EA-30E7-4CDF-875E-8F5FB0852BC3}"/>
                    </a:ext>
                  </a:extLst>
                </p14:cNvPr>
                <p14:cNvContentPartPr/>
                <p14:nvPr/>
              </p14:nvContentPartPr>
              <p14:xfrm>
                <a:off x="6191945" y="4610483"/>
                <a:ext cx="110160" cy="36360"/>
              </p14:xfrm>
            </p:contentPart>
          </mc:Choice>
          <mc:Fallback xmlns="">
            <p:pic>
              <p:nvPicPr>
                <p:cNvPr id="8" name="Ink 7">
                  <a:extLst>
                    <a:ext uri="{FF2B5EF4-FFF2-40B4-BE49-F238E27FC236}">
                      <a16:creationId xmlns:a16="http://schemas.microsoft.com/office/drawing/2014/main" id="{FDD280EA-30E7-4CDF-875E-8F5FB0852BC3}"/>
                    </a:ext>
                  </a:extLst>
                </p:cNvPr>
                <p:cNvPicPr/>
                <p:nvPr/>
              </p:nvPicPr>
              <p:blipFill>
                <a:blip r:embed="rId17"/>
                <a:stretch>
                  <a:fillRect/>
                </a:stretch>
              </p:blipFill>
              <p:spPr>
                <a:xfrm>
                  <a:off x="6182945" y="4601483"/>
                  <a:ext cx="127800" cy="540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4" name="Ink 13">
                  <a:extLst>
                    <a:ext uri="{FF2B5EF4-FFF2-40B4-BE49-F238E27FC236}">
                      <a16:creationId xmlns:a16="http://schemas.microsoft.com/office/drawing/2014/main" id="{AFE62BE6-0C2A-4A18-95BD-8FC4E4CF0804}"/>
                    </a:ext>
                  </a:extLst>
                </p14:cNvPr>
                <p14:cNvContentPartPr/>
                <p14:nvPr/>
              </p14:nvContentPartPr>
              <p14:xfrm>
                <a:off x="3524705" y="4725683"/>
                <a:ext cx="245160" cy="162000"/>
              </p14:xfrm>
            </p:contentPart>
          </mc:Choice>
          <mc:Fallback xmlns="">
            <p:pic>
              <p:nvPicPr>
                <p:cNvPr id="14" name="Ink 13">
                  <a:extLst>
                    <a:ext uri="{FF2B5EF4-FFF2-40B4-BE49-F238E27FC236}">
                      <a16:creationId xmlns:a16="http://schemas.microsoft.com/office/drawing/2014/main" id="{AFE62BE6-0C2A-4A18-95BD-8FC4E4CF0804}"/>
                    </a:ext>
                  </a:extLst>
                </p:cNvPr>
                <p:cNvPicPr/>
                <p:nvPr/>
              </p:nvPicPr>
              <p:blipFill>
                <a:blip r:embed="rId19"/>
                <a:stretch>
                  <a:fillRect/>
                </a:stretch>
              </p:blipFill>
              <p:spPr>
                <a:xfrm>
                  <a:off x="3515705" y="4717043"/>
                  <a:ext cx="262800" cy="1796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6" name="Ink 15">
                  <a:extLst>
                    <a:ext uri="{FF2B5EF4-FFF2-40B4-BE49-F238E27FC236}">
                      <a16:creationId xmlns:a16="http://schemas.microsoft.com/office/drawing/2014/main" id="{7BCBAD22-2A7F-4FBB-BF6A-7C225C045E2E}"/>
                    </a:ext>
                  </a:extLst>
                </p14:cNvPr>
                <p14:cNvContentPartPr/>
                <p14:nvPr/>
              </p14:nvContentPartPr>
              <p14:xfrm>
                <a:off x="3959585" y="4700483"/>
                <a:ext cx="161280" cy="117720"/>
              </p14:xfrm>
            </p:contentPart>
          </mc:Choice>
          <mc:Fallback xmlns="">
            <p:pic>
              <p:nvPicPr>
                <p:cNvPr id="16" name="Ink 15">
                  <a:extLst>
                    <a:ext uri="{FF2B5EF4-FFF2-40B4-BE49-F238E27FC236}">
                      <a16:creationId xmlns:a16="http://schemas.microsoft.com/office/drawing/2014/main" id="{7BCBAD22-2A7F-4FBB-BF6A-7C225C045E2E}"/>
                    </a:ext>
                  </a:extLst>
                </p:cNvPr>
                <p:cNvPicPr/>
                <p:nvPr/>
              </p:nvPicPr>
              <p:blipFill>
                <a:blip r:embed="rId21"/>
                <a:stretch>
                  <a:fillRect/>
                </a:stretch>
              </p:blipFill>
              <p:spPr>
                <a:xfrm>
                  <a:off x="3950945" y="4691483"/>
                  <a:ext cx="178920" cy="1353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8" name="Ink 17">
                  <a:extLst>
                    <a:ext uri="{FF2B5EF4-FFF2-40B4-BE49-F238E27FC236}">
                      <a16:creationId xmlns:a16="http://schemas.microsoft.com/office/drawing/2014/main" id="{FBF4B9EC-22D9-43C7-9FBF-792E7BC5F867}"/>
                    </a:ext>
                  </a:extLst>
                </p14:cNvPr>
                <p14:cNvContentPartPr/>
                <p14:nvPr/>
              </p14:nvContentPartPr>
              <p14:xfrm>
                <a:off x="5085665" y="4705163"/>
                <a:ext cx="228600" cy="136440"/>
              </p14:xfrm>
            </p:contentPart>
          </mc:Choice>
          <mc:Fallback xmlns="">
            <p:pic>
              <p:nvPicPr>
                <p:cNvPr id="18" name="Ink 17">
                  <a:extLst>
                    <a:ext uri="{FF2B5EF4-FFF2-40B4-BE49-F238E27FC236}">
                      <a16:creationId xmlns:a16="http://schemas.microsoft.com/office/drawing/2014/main" id="{FBF4B9EC-22D9-43C7-9FBF-792E7BC5F867}"/>
                    </a:ext>
                  </a:extLst>
                </p:cNvPr>
                <p:cNvPicPr/>
                <p:nvPr/>
              </p:nvPicPr>
              <p:blipFill>
                <a:blip r:embed="rId23"/>
                <a:stretch>
                  <a:fillRect/>
                </a:stretch>
              </p:blipFill>
              <p:spPr>
                <a:xfrm>
                  <a:off x="5077025" y="4696163"/>
                  <a:ext cx="246240" cy="1540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9" name="Ink 18">
                  <a:extLst>
                    <a:ext uri="{FF2B5EF4-FFF2-40B4-BE49-F238E27FC236}">
                      <a16:creationId xmlns:a16="http://schemas.microsoft.com/office/drawing/2014/main" id="{913BC365-FF1F-4178-BAFA-3B643617A77F}"/>
                    </a:ext>
                  </a:extLst>
                </p14:cNvPr>
                <p14:cNvContentPartPr/>
                <p14:nvPr/>
              </p14:nvContentPartPr>
              <p14:xfrm>
                <a:off x="5417225" y="4706603"/>
                <a:ext cx="111600" cy="52920"/>
              </p14:xfrm>
            </p:contentPart>
          </mc:Choice>
          <mc:Fallback xmlns="">
            <p:pic>
              <p:nvPicPr>
                <p:cNvPr id="19" name="Ink 18">
                  <a:extLst>
                    <a:ext uri="{FF2B5EF4-FFF2-40B4-BE49-F238E27FC236}">
                      <a16:creationId xmlns:a16="http://schemas.microsoft.com/office/drawing/2014/main" id="{913BC365-FF1F-4178-BAFA-3B643617A77F}"/>
                    </a:ext>
                  </a:extLst>
                </p:cNvPr>
                <p:cNvPicPr/>
                <p:nvPr/>
              </p:nvPicPr>
              <p:blipFill>
                <a:blip r:embed="rId25"/>
                <a:stretch>
                  <a:fillRect/>
                </a:stretch>
              </p:blipFill>
              <p:spPr>
                <a:xfrm>
                  <a:off x="5408225" y="4697603"/>
                  <a:ext cx="129240" cy="7056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26">
            <p14:nvContentPartPr>
              <p14:cNvPr id="6" name="Ink 5">
                <a:extLst>
                  <a:ext uri="{FF2B5EF4-FFF2-40B4-BE49-F238E27FC236}">
                    <a16:creationId xmlns:a16="http://schemas.microsoft.com/office/drawing/2014/main" id="{80BFB3E8-2086-8816-8F14-5212FA3D82C0}"/>
                  </a:ext>
                </a:extLst>
              </p14:cNvPr>
              <p14:cNvContentPartPr/>
              <p14:nvPr/>
            </p14:nvContentPartPr>
            <p14:xfrm>
              <a:off x="3211920" y="3609360"/>
              <a:ext cx="3940920" cy="3085200"/>
            </p14:xfrm>
          </p:contentPart>
        </mc:Choice>
        <mc:Fallback>
          <p:pic>
            <p:nvPicPr>
              <p:cNvPr id="6" name="Ink 5">
                <a:extLst>
                  <a:ext uri="{FF2B5EF4-FFF2-40B4-BE49-F238E27FC236}">
                    <a16:creationId xmlns:a16="http://schemas.microsoft.com/office/drawing/2014/main" id="{80BFB3E8-2086-8816-8F14-5212FA3D82C0}"/>
                  </a:ext>
                </a:extLst>
              </p:cNvPr>
              <p:cNvPicPr/>
              <p:nvPr/>
            </p:nvPicPr>
            <p:blipFill>
              <a:blip r:embed="rId27"/>
              <a:stretch>
                <a:fillRect/>
              </a:stretch>
            </p:blipFill>
            <p:spPr>
              <a:xfrm>
                <a:off x="3202560" y="3600000"/>
                <a:ext cx="3959640" cy="3103920"/>
              </a:xfrm>
              <a:prstGeom prst="rect">
                <a:avLst/>
              </a:prstGeom>
            </p:spPr>
          </p:pic>
        </mc:Fallback>
      </mc:AlternateContent>
    </p:spTree>
    <p:extLst>
      <p:ext uri="{BB962C8B-B14F-4D97-AF65-F5344CB8AC3E}">
        <p14:creationId xmlns:p14="http://schemas.microsoft.com/office/powerpoint/2010/main" val="13298790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276B822-FF52-4A96-BB26-97A2C521A16C}"/>
              </a:ext>
            </a:extLst>
          </p:cNvPr>
          <p:cNvSpPr txBox="1"/>
          <p:nvPr/>
        </p:nvSpPr>
        <p:spPr>
          <a:xfrm>
            <a:off x="640080" y="1184796"/>
            <a:ext cx="10637520" cy="1569660"/>
          </a:xfrm>
          <a:prstGeom prst="rect">
            <a:avLst/>
          </a:prstGeom>
          <a:noFill/>
        </p:spPr>
        <p:txBody>
          <a:bodyPr wrap="square">
            <a:spAutoFit/>
          </a:bodyPr>
          <a:lstStyle/>
          <a:p>
            <a:r>
              <a:rPr lang="en-US" sz="2400" b="1" dirty="0">
                <a:latin typeface="source-serif-pro"/>
              </a:rPr>
              <a:t>W</a:t>
            </a:r>
            <a:r>
              <a:rPr lang="en-US" sz="2400" b="1" dirty="0">
                <a:effectLst/>
                <a:latin typeface="source-serif-pro"/>
              </a:rPr>
              <a:t>eight sharing:</a:t>
            </a:r>
            <a:endParaRPr lang="en-US" sz="2400" dirty="0"/>
          </a:p>
          <a:p>
            <a:endParaRPr lang="en-US" sz="2400" dirty="0">
              <a:highlight>
                <a:srgbClr val="00FFFF"/>
              </a:highlight>
            </a:endParaRPr>
          </a:p>
          <a:p>
            <a:r>
              <a:rPr lang="en-US" sz="2400" dirty="0">
                <a:highlight>
                  <a:srgbClr val="00FFFF"/>
                </a:highlight>
              </a:rPr>
              <a:t>The second property which makes CNN’s different from fully connected neural networks is that CNN’s use </a:t>
            </a:r>
            <a:r>
              <a:rPr lang="en-US" sz="2400" b="1" dirty="0">
                <a:effectLst/>
                <a:highlight>
                  <a:srgbClr val="00FFFF"/>
                </a:highlight>
                <a:latin typeface="source-serif-pro"/>
              </a:rPr>
              <a:t>weight sharing</a:t>
            </a:r>
            <a:r>
              <a:rPr lang="en-US" sz="2400" dirty="0">
                <a:highlight>
                  <a:srgbClr val="00FFFF"/>
                </a:highlight>
              </a:rPr>
              <a:t>:</a:t>
            </a:r>
          </a:p>
        </p:txBody>
      </p:sp>
      <p:sp>
        <p:nvSpPr>
          <p:cNvPr id="8" name="object 2">
            <a:extLst>
              <a:ext uri="{FF2B5EF4-FFF2-40B4-BE49-F238E27FC236}">
                <a16:creationId xmlns:a16="http://schemas.microsoft.com/office/drawing/2014/main" id="{4DDC2FD5-E0BF-45ED-9100-70A453CE5CEA}"/>
              </a:ext>
            </a:extLst>
          </p:cNvPr>
          <p:cNvSpPr txBox="1">
            <a:spLocks/>
          </p:cNvSpPr>
          <p:nvPr/>
        </p:nvSpPr>
        <p:spPr>
          <a:xfrm>
            <a:off x="444194" y="293351"/>
            <a:ext cx="7800646" cy="627736"/>
          </a:xfrm>
          <a:prstGeom prst="rect">
            <a:avLst/>
          </a:prstGeom>
        </p:spPr>
        <p:txBody>
          <a:bodyPr vert="horz" wrap="square" lIns="0" tIns="12065" rIns="0" bIns="0" rtlCol="0">
            <a:spAutoFit/>
          </a:bodyPr>
          <a:lstStyle>
            <a:lvl1pPr>
              <a:defRPr sz="4400" b="0" i="0">
                <a:solidFill>
                  <a:srgbClr val="C00000"/>
                </a:solidFill>
                <a:latin typeface="Times New Roman"/>
                <a:ea typeface="+mj-ea"/>
                <a:cs typeface="Times New Roman"/>
              </a:defRPr>
            </a:lvl1pPr>
          </a:lstStyle>
          <a:p>
            <a:pPr marL="12700">
              <a:spcBef>
                <a:spcPts val="95"/>
              </a:spcBef>
            </a:pPr>
            <a:r>
              <a:rPr lang="en-US" sz="4000" spc="-160" dirty="0">
                <a:solidFill>
                  <a:srgbClr val="2E5496"/>
                </a:solidFill>
                <a:latin typeface="Trebuchet MS"/>
                <a:cs typeface="Trebuchet MS"/>
              </a:rPr>
              <a:t>Convolution Operation</a:t>
            </a:r>
            <a:endParaRPr lang="en-US" sz="4000" kern="0" dirty="0">
              <a:latin typeface="Trebuchet MS"/>
              <a:cs typeface="Trebuchet MS"/>
            </a:endParaRPr>
          </a:p>
        </p:txBody>
      </p:sp>
      <p:pic>
        <p:nvPicPr>
          <p:cNvPr id="7" name="Picture 6">
            <a:extLst>
              <a:ext uri="{FF2B5EF4-FFF2-40B4-BE49-F238E27FC236}">
                <a16:creationId xmlns:a16="http://schemas.microsoft.com/office/drawing/2014/main" id="{836ADD16-4EBE-4B8D-A258-2B4D69AEA82C}"/>
              </a:ext>
            </a:extLst>
          </p:cNvPr>
          <p:cNvPicPr>
            <a:picLocks noChangeAspect="1"/>
          </p:cNvPicPr>
          <p:nvPr/>
        </p:nvPicPr>
        <p:blipFill rotWithShape="1">
          <a:blip r:embed="rId3"/>
          <a:srcRect l="14250" t="26210" r="38375" b="44887"/>
          <a:stretch/>
        </p:blipFill>
        <p:spPr>
          <a:xfrm>
            <a:off x="5505326" y="4464654"/>
            <a:ext cx="6686674" cy="2293582"/>
          </a:xfrm>
          <a:prstGeom prst="rect">
            <a:avLst/>
          </a:prstGeom>
        </p:spPr>
      </p:pic>
      <p:sp>
        <p:nvSpPr>
          <p:cNvPr id="13" name="TextBox 12">
            <a:extLst>
              <a:ext uri="{FF2B5EF4-FFF2-40B4-BE49-F238E27FC236}">
                <a16:creationId xmlns:a16="http://schemas.microsoft.com/office/drawing/2014/main" id="{289B9423-4F9C-4B83-A052-7C8475AEABC2}"/>
              </a:ext>
            </a:extLst>
          </p:cNvPr>
          <p:cNvSpPr txBox="1"/>
          <p:nvPr/>
        </p:nvSpPr>
        <p:spPr>
          <a:xfrm>
            <a:off x="444194" y="3259129"/>
            <a:ext cx="5989320" cy="2962799"/>
          </a:xfrm>
          <a:prstGeom prst="rect">
            <a:avLst/>
          </a:prstGeom>
          <a:noFill/>
        </p:spPr>
        <p:txBody>
          <a:bodyPr wrap="square">
            <a:spAutoFit/>
          </a:bodyPr>
          <a:lstStyle/>
          <a:p>
            <a:pPr marL="354965" marR="8255" lvl="0" indent="-342900" defTabSz="914400" rtl="0" eaLnBrk="1" fontAlgn="auto" latinLnBrk="0" hangingPunct="1">
              <a:lnSpc>
                <a:spcPts val="3020"/>
              </a:lnSpc>
              <a:spcBef>
                <a:spcPts val="480"/>
              </a:spcBef>
              <a:spcAft>
                <a:spcPts val="0"/>
              </a:spcAft>
              <a:buClrTx/>
              <a:buSzTx/>
              <a:buFont typeface="Arial" panose="020B0604020202020204" pitchFamily="34" charset="0"/>
              <a:buChar char="•"/>
              <a:tabLst>
                <a:tab pos="241935" algn="l"/>
              </a:tabLst>
              <a:defRPr/>
            </a:pPr>
            <a:r>
              <a:rPr lang="en-US" sz="2400" b="0" i="0" dirty="0">
                <a:solidFill>
                  <a:srgbClr val="232629"/>
                </a:solidFill>
                <a:effectLst/>
                <a:latin typeface="+mj-lt"/>
              </a:rPr>
              <a:t>Weights are the numbers within each filter. </a:t>
            </a:r>
          </a:p>
          <a:p>
            <a:pPr marL="354965" marR="8255" lvl="0" indent="-342900" defTabSz="914400" rtl="0" eaLnBrk="1" fontAlgn="auto" latinLnBrk="0" hangingPunct="1">
              <a:lnSpc>
                <a:spcPts val="3020"/>
              </a:lnSpc>
              <a:spcBef>
                <a:spcPts val="480"/>
              </a:spcBef>
              <a:spcAft>
                <a:spcPts val="0"/>
              </a:spcAft>
              <a:buClrTx/>
              <a:buSzTx/>
              <a:buFont typeface="Arial" panose="020B0604020202020204" pitchFamily="34" charset="0"/>
              <a:buChar char="•"/>
              <a:tabLst>
                <a:tab pos="241935" algn="l"/>
              </a:tabLst>
              <a:defRPr/>
            </a:pPr>
            <a:r>
              <a:rPr lang="en-US" sz="2400" b="0" i="0" dirty="0">
                <a:solidFill>
                  <a:srgbClr val="232629"/>
                </a:solidFill>
                <a:effectLst/>
                <a:latin typeface="+mj-lt"/>
              </a:rPr>
              <a:t>So essentially, we are trying to learn a filter. </a:t>
            </a:r>
          </a:p>
          <a:p>
            <a:pPr marL="354965" marR="8255" lvl="0" indent="-342900" defTabSz="914400" rtl="0" eaLnBrk="1" fontAlgn="auto" latinLnBrk="0" hangingPunct="1">
              <a:lnSpc>
                <a:spcPts val="3020"/>
              </a:lnSpc>
              <a:spcBef>
                <a:spcPts val="480"/>
              </a:spcBef>
              <a:spcAft>
                <a:spcPts val="0"/>
              </a:spcAft>
              <a:buClrTx/>
              <a:buSzTx/>
              <a:buFont typeface="Arial" panose="020B0604020202020204" pitchFamily="34" charset="0"/>
              <a:buChar char="•"/>
              <a:tabLst>
                <a:tab pos="241935" algn="l"/>
              </a:tabLst>
              <a:defRPr/>
            </a:pPr>
            <a:r>
              <a:rPr lang="en-US" sz="2400" b="0" i="0" dirty="0">
                <a:solidFill>
                  <a:srgbClr val="232629"/>
                </a:solidFill>
                <a:effectLst/>
                <a:latin typeface="+mj-lt"/>
              </a:rPr>
              <a:t>These filters act on small sections of the image. </a:t>
            </a:r>
          </a:p>
          <a:p>
            <a:pPr marL="354965" marR="8255" lvl="0" indent="-342900" defTabSz="914400" rtl="0" eaLnBrk="1" fontAlgn="auto" latinLnBrk="0" hangingPunct="1">
              <a:lnSpc>
                <a:spcPts val="3020"/>
              </a:lnSpc>
              <a:spcBef>
                <a:spcPts val="480"/>
              </a:spcBef>
              <a:spcAft>
                <a:spcPts val="0"/>
              </a:spcAft>
              <a:buClrTx/>
              <a:buSzTx/>
              <a:buFont typeface="Arial" panose="020B0604020202020204" pitchFamily="34" charset="0"/>
              <a:buChar char="•"/>
              <a:tabLst>
                <a:tab pos="241935" algn="l"/>
              </a:tabLst>
              <a:defRPr/>
            </a:pPr>
            <a:r>
              <a:rPr kumimoji="0" lang="en-US" sz="2400" u="none" strike="noStrike" kern="1200" cap="none" spc="-5" normalizeH="0" baseline="0" noProof="0" dirty="0">
                <a:ln>
                  <a:noFill/>
                </a:ln>
                <a:solidFill>
                  <a:srgbClr val="232629"/>
                </a:solidFill>
                <a:uLnTx/>
                <a:uFillTx/>
                <a:latin typeface="+mj-lt"/>
                <a:ea typeface="+mn-ea"/>
                <a:cs typeface="Calibri Light" panose="020F0302020204030204" pitchFamily="34" charset="0"/>
              </a:rPr>
              <a:t>The same kernel/filter is used to find the </a:t>
            </a:r>
            <a:r>
              <a:rPr lang="en-US" sz="2400" spc="-5" dirty="0">
                <a:solidFill>
                  <a:srgbClr val="232629"/>
                </a:solidFill>
                <a:latin typeface="+mj-lt"/>
                <a:cs typeface="Calibri Light" panose="020F0302020204030204" pitchFamily="34" charset="0"/>
              </a:rPr>
              <a:t>outputs (the same filter is sliding horizontally and vertically)</a:t>
            </a:r>
            <a:endParaRPr kumimoji="0" lang="en-US" sz="2400" b="0" i="0" u="none" strike="noStrike" kern="1200" cap="none" spc="-5" normalizeH="0" baseline="0" noProof="0" dirty="0">
              <a:ln>
                <a:noFill/>
              </a:ln>
              <a:solidFill>
                <a:prstClr val="black"/>
              </a:solidFill>
              <a:effectLst/>
              <a:uLnTx/>
              <a:uFillTx/>
              <a:latin typeface="+mj-lt"/>
              <a:ea typeface="+mn-ea"/>
              <a:cs typeface="Calibri Light" panose="020F0302020204030204" pitchFamily="34" charset="0"/>
            </a:endParaRPr>
          </a:p>
        </p:txBody>
      </p:sp>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FF7ADDCD-7258-4213-8F9C-5D2F94AF328A}"/>
                  </a:ext>
                </a:extLst>
              </p14:cNvPr>
              <p14:cNvContentPartPr/>
              <p14:nvPr/>
            </p14:nvContentPartPr>
            <p14:xfrm>
              <a:off x="4384385" y="2737763"/>
              <a:ext cx="964080" cy="36360"/>
            </p14:xfrm>
          </p:contentPart>
        </mc:Choice>
        <mc:Fallback xmlns="">
          <p:pic>
            <p:nvPicPr>
              <p:cNvPr id="2" name="Ink 1">
                <a:extLst>
                  <a:ext uri="{FF2B5EF4-FFF2-40B4-BE49-F238E27FC236}">
                    <a16:creationId xmlns:a16="http://schemas.microsoft.com/office/drawing/2014/main" id="{FF7ADDCD-7258-4213-8F9C-5D2F94AF328A}"/>
                  </a:ext>
                </a:extLst>
              </p:cNvPr>
              <p:cNvPicPr/>
              <p:nvPr/>
            </p:nvPicPr>
            <p:blipFill>
              <a:blip r:embed="rId5"/>
              <a:stretch>
                <a:fillRect/>
              </a:stretch>
            </p:blipFill>
            <p:spPr>
              <a:xfrm>
                <a:off x="4375745" y="2729123"/>
                <a:ext cx="981720" cy="54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5" name="Ink 14">
                <a:extLst>
                  <a:ext uri="{FF2B5EF4-FFF2-40B4-BE49-F238E27FC236}">
                    <a16:creationId xmlns:a16="http://schemas.microsoft.com/office/drawing/2014/main" id="{98C868D7-565E-484E-9135-0DB92BCF75F9}"/>
                  </a:ext>
                </a:extLst>
              </p14:cNvPr>
              <p14:cNvContentPartPr/>
              <p14:nvPr/>
            </p14:nvContentPartPr>
            <p14:xfrm>
              <a:off x="5985305" y="5491403"/>
              <a:ext cx="231840" cy="17280"/>
            </p14:xfrm>
          </p:contentPart>
        </mc:Choice>
        <mc:Fallback xmlns="">
          <p:pic>
            <p:nvPicPr>
              <p:cNvPr id="15" name="Ink 14">
                <a:extLst>
                  <a:ext uri="{FF2B5EF4-FFF2-40B4-BE49-F238E27FC236}">
                    <a16:creationId xmlns:a16="http://schemas.microsoft.com/office/drawing/2014/main" id="{98C868D7-565E-484E-9135-0DB92BCF75F9}"/>
                  </a:ext>
                </a:extLst>
              </p:cNvPr>
              <p:cNvPicPr/>
              <p:nvPr/>
            </p:nvPicPr>
            <p:blipFill>
              <a:blip r:embed="rId7"/>
              <a:stretch>
                <a:fillRect/>
              </a:stretch>
            </p:blipFill>
            <p:spPr>
              <a:xfrm>
                <a:off x="5976665" y="5482403"/>
                <a:ext cx="249480"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6" name="Ink 15">
                <a:extLst>
                  <a:ext uri="{FF2B5EF4-FFF2-40B4-BE49-F238E27FC236}">
                    <a16:creationId xmlns:a16="http://schemas.microsoft.com/office/drawing/2014/main" id="{BDEF0E09-57E0-4252-B6B4-D92AA86B0FD4}"/>
                  </a:ext>
                </a:extLst>
              </p14:cNvPr>
              <p14:cNvContentPartPr/>
              <p14:nvPr/>
            </p14:nvContentPartPr>
            <p14:xfrm>
              <a:off x="6672545" y="5736203"/>
              <a:ext cx="222480" cy="10440"/>
            </p14:xfrm>
          </p:contentPart>
        </mc:Choice>
        <mc:Fallback xmlns="">
          <p:pic>
            <p:nvPicPr>
              <p:cNvPr id="16" name="Ink 15">
                <a:extLst>
                  <a:ext uri="{FF2B5EF4-FFF2-40B4-BE49-F238E27FC236}">
                    <a16:creationId xmlns:a16="http://schemas.microsoft.com/office/drawing/2014/main" id="{BDEF0E09-57E0-4252-B6B4-D92AA86B0FD4}"/>
                  </a:ext>
                </a:extLst>
              </p:cNvPr>
              <p:cNvPicPr/>
              <p:nvPr/>
            </p:nvPicPr>
            <p:blipFill>
              <a:blip r:embed="rId9"/>
              <a:stretch>
                <a:fillRect/>
              </a:stretch>
            </p:blipFill>
            <p:spPr>
              <a:xfrm>
                <a:off x="6663545" y="5727203"/>
                <a:ext cx="24012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7" name="Ink 16">
                <a:extLst>
                  <a:ext uri="{FF2B5EF4-FFF2-40B4-BE49-F238E27FC236}">
                    <a16:creationId xmlns:a16="http://schemas.microsoft.com/office/drawing/2014/main" id="{3C2C0ABA-7494-4FAB-8071-65A34D9A7AF0}"/>
                  </a:ext>
                </a:extLst>
              </p14:cNvPr>
              <p14:cNvContentPartPr/>
              <p14:nvPr/>
            </p14:nvContentPartPr>
            <p14:xfrm>
              <a:off x="7427825" y="5207363"/>
              <a:ext cx="175320" cy="5040"/>
            </p14:xfrm>
          </p:contentPart>
        </mc:Choice>
        <mc:Fallback xmlns="">
          <p:pic>
            <p:nvPicPr>
              <p:cNvPr id="17" name="Ink 16">
                <a:extLst>
                  <a:ext uri="{FF2B5EF4-FFF2-40B4-BE49-F238E27FC236}">
                    <a16:creationId xmlns:a16="http://schemas.microsoft.com/office/drawing/2014/main" id="{3C2C0ABA-7494-4FAB-8071-65A34D9A7AF0}"/>
                  </a:ext>
                </a:extLst>
              </p:cNvPr>
              <p:cNvPicPr/>
              <p:nvPr/>
            </p:nvPicPr>
            <p:blipFill>
              <a:blip r:embed="rId11"/>
              <a:stretch>
                <a:fillRect/>
              </a:stretch>
            </p:blipFill>
            <p:spPr>
              <a:xfrm>
                <a:off x="7418825" y="5198363"/>
                <a:ext cx="192960" cy="226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8" name="Ink 17">
                <a:extLst>
                  <a:ext uri="{FF2B5EF4-FFF2-40B4-BE49-F238E27FC236}">
                    <a16:creationId xmlns:a16="http://schemas.microsoft.com/office/drawing/2014/main" id="{FBD757A0-0B4A-45B6-A7A0-58AE7BE57F38}"/>
                  </a:ext>
                </a:extLst>
              </p14:cNvPr>
              <p14:cNvContentPartPr/>
              <p14:nvPr/>
            </p14:nvContentPartPr>
            <p14:xfrm>
              <a:off x="8041985" y="5624603"/>
              <a:ext cx="246240" cy="3600"/>
            </p14:xfrm>
          </p:contentPart>
        </mc:Choice>
        <mc:Fallback xmlns="">
          <p:pic>
            <p:nvPicPr>
              <p:cNvPr id="18" name="Ink 17">
                <a:extLst>
                  <a:ext uri="{FF2B5EF4-FFF2-40B4-BE49-F238E27FC236}">
                    <a16:creationId xmlns:a16="http://schemas.microsoft.com/office/drawing/2014/main" id="{FBD757A0-0B4A-45B6-A7A0-58AE7BE57F38}"/>
                  </a:ext>
                </a:extLst>
              </p:cNvPr>
              <p:cNvPicPr/>
              <p:nvPr/>
            </p:nvPicPr>
            <p:blipFill>
              <a:blip r:embed="rId13"/>
              <a:stretch>
                <a:fillRect/>
              </a:stretch>
            </p:blipFill>
            <p:spPr>
              <a:xfrm>
                <a:off x="8033345" y="5615963"/>
                <a:ext cx="263880" cy="212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9" name="Ink 18">
                <a:extLst>
                  <a:ext uri="{FF2B5EF4-FFF2-40B4-BE49-F238E27FC236}">
                    <a16:creationId xmlns:a16="http://schemas.microsoft.com/office/drawing/2014/main" id="{3C669DAA-B881-47D3-96DF-ADF5595D954C}"/>
                  </a:ext>
                </a:extLst>
              </p14:cNvPr>
              <p14:cNvContentPartPr/>
              <p14:nvPr/>
            </p14:nvContentPartPr>
            <p14:xfrm>
              <a:off x="9464345" y="5999003"/>
              <a:ext cx="153720" cy="5040"/>
            </p14:xfrm>
          </p:contentPart>
        </mc:Choice>
        <mc:Fallback xmlns="">
          <p:pic>
            <p:nvPicPr>
              <p:cNvPr id="19" name="Ink 18">
                <a:extLst>
                  <a:ext uri="{FF2B5EF4-FFF2-40B4-BE49-F238E27FC236}">
                    <a16:creationId xmlns:a16="http://schemas.microsoft.com/office/drawing/2014/main" id="{3C669DAA-B881-47D3-96DF-ADF5595D954C}"/>
                  </a:ext>
                </a:extLst>
              </p:cNvPr>
              <p:cNvPicPr/>
              <p:nvPr/>
            </p:nvPicPr>
            <p:blipFill>
              <a:blip r:embed="rId15"/>
              <a:stretch>
                <a:fillRect/>
              </a:stretch>
            </p:blipFill>
            <p:spPr>
              <a:xfrm>
                <a:off x="9455345" y="5990003"/>
                <a:ext cx="171360" cy="226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0" name="Ink 19">
                <a:extLst>
                  <a:ext uri="{FF2B5EF4-FFF2-40B4-BE49-F238E27FC236}">
                    <a16:creationId xmlns:a16="http://schemas.microsoft.com/office/drawing/2014/main" id="{FAAA9A18-804F-4FA7-8E6E-5718AE72C5AE}"/>
                  </a:ext>
                </a:extLst>
              </p14:cNvPr>
              <p14:cNvContentPartPr/>
              <p14:nvPr/>
            </p14:nvContentPartPr>
            <p14:xfrm>
              <a:off x="9881585" y="6036803"/>
              <a:ext cx="113040" cy="7560"/>
            </p14:xfrm>
          </p:contentPart>
        </mc:Choice>
        <mc:Fallback xmlns="">
          <p:pic>
            <p:nvPicPr>
              <p:cNvPr id="20" name="Ink 19">
                <a:extLst>
                  <a:ext uri="{FF2B5EF4-FFF2-40B4-BE49-F238E27FC236}">
                    <a16:creationId xmlns:a16="http://schemas.microsoft.com/office/drawing/2014/main" id="{FAAA9A18-804F-4FA7-8E6E-5718AE72C5AE}"/>
                  </a:ext>
                </a:extLst>
              </p:cNvPr>
              <p:cNvPicPr/>
              <p:nvPr/>
            </p:nvPicPr>
            <p:blipFill>
              <a:blip r:embed="rId17"/>
              <a:stretch>
                <a:fillRect/>
              </a:stretch>
            </p:blipFill>
            <p:spPr>
              <a:xfrm>
                <a:off x="9872585" y="6028163"/>
                <a:ext cx="130680" cy="252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1" name="Ink 20">
                <a:extLst>
                  <a:ext uri="{FF2B5EF4-FFF2-40B4-BE49-F238E27FC236}">
                    <a16:creationId xmlns:a16="http://schemas.microsoft.com/office/drawing/2014/main" id="{CF5E9E1C-AB24-46C0-B826-6CE591A7B199}"/>
                  </a:ext>
                </a:extLst>
              </p14:cNvPr>
              <p14:cNvContentPartPr/>
              <p14:nvPr/>
            </p14:nvContentPartPr>
            <p14:xfrm>
              <a:off x="10981745" y="5989643"/>
              <a:ext cx="207360" cy="17640"/>
            </p14:xfrm>
          </p:contentPart>
        </mc:Choice>
        <mc:Fallback xmlns="">
          <p:pic>
            <p:nvPicPr>
              <p:cNvPr id="21" name="Ink 20">
                <a:extLst>
                  <a:ext uri="{FF2B5EF4-FFF2-40B4-BE49-F238E27FC236}">
                    <a16:creationId xmlns:a16="http://schemas.microsoft.com/office/drawing/2014/main" id="{CF5E9E1C-AB24-46C0-B826-6CE591A7B199}"/>
                  </a:ext>
                </a:extLst>
              </p:cNvPr>
              <p:cNvPicPr/>
              <p:nvPr/>
            </p:nvPicPr>
            <p:blipFill>
              <a:blip r:embed="rId19"/>
              <a:stretch>
                <a:fillRect/>
              </a:stretch>
            </p:blipFill>
            <p:spPr>
              <a:xfrm>
                <a:off x="10972745" y="5980643"/>
                <a:ext cx="22500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2" name="Ink 21">
                <a:extLst>
                  <a:ext uri="{FF2B5EF4-FFF2-40B4-BE49-F238E27FC236}">
                    <a16:creationId xmlns:a16="http://schemas.microsoft.com/office/drawing/2014/main" id="{4B6CEF51-BD2E-4E7B-9B1F-A43839921BA1}"/>
                  </a:ext>
                </a:extLst>
              </p14:cNvPr>
              <p14:cNvContentPartPr/>
              <p14:nvPr/>
            </p14:nvContentPartPr>
            <p14:xfrm>
              <a:off x="11375945" y="6028163"/>
              <a:ext cx="123480" cy="15120"/>
            </p14:xfrm>
          </p:contentPart>
        </mc:Choice>
        <mc:Fallback xmlns="">
          <p:pic>
            <p:nvPicPr>
              <p:cNvPr id="22" name="Ink 21">
                <a:extLst>
                  <a:ext uri="{FF2B5EF4-FFF2-40B4-BE49-F238E27FC236}">
                    <a16:creationId xmlns:a16="http://schemas.microsoft.com/office/drawing/2014/main" id="{4B6CEF51-BD2E-4E7B-9B1F-A43839921BA1}"/>
                  </a:ext>
                </a:extLst>
              </p:cNvPr>
              <p:cNvPicPr/>
              <p:nvPr/>
            </p:nvPicPr>
            <p:blipFill>
              <a:blip r:embed="rId21"/>
              <a:stretch>
                <a:fillRect/>
              </a:stretch>
            </p:blipFill>
            <p:spPr>
              <a:xfrm>
                <a:off x="11367305" y="6019523"/>
                <a:ext cx="141120" cy="327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3" name="Ink 22">
                <a:extLst>
                  <a:ext uri="{FF2B5EF4-FFF2-40B4-BE49-F238E27FC236}">
                    <a16:creationId xmlns:a16="http://schemas.microsoft.com/office/drawing/2014/main" id="{94BF4AC7-00A0-44D7-8294-ACFC1E8A2122}"/>
                  </a:ext>
                </a:extLst>
              </p14:cNvPr>
              <p14:cNvContentPartPr/>
              <p14:nvPr/>
            </p14:nvContentPartPr>
            <p14:xfrm>
              <a:off x="9713825" y="5129963"/>
              <a:ext cx="264960" cy="6480"/>
            </p14:xfrm>
          </p:contentPart>
        </mc:Choice>
        <mc:Fallback xmlns="">
          <p:pic>
            <p:nvPicPr>
              <p:cNvPr id="23" name="Ink 22">
                <a:extLst>
                  <a:ext uri="{FF2B5EF4-FFF2-40B4-BE49-F238E27FC236}">
                    <a16:creationId xmlns:a16="http://schemas.microsoft.com/office/drawing/2014/main" id="{94BF4AC7-00A0-44D7-8294-ACFC1E8A2122}"/>
                  </a:ext>
                </a:extLst>
              </p:cNvPr>
              <p:cNvPicPr/>
              <p:nvPr/>
            </p:nvPicPr>
            <p:blipFill>
              <a:blip r:embed="rId23"/>
              <a:stretch>
                <a:fillRect/>
              </a:stretch>
            </p:blipFill>
            <p:spPr>
              <a:xfrm>
                <a:off x="9705185" y="5120963"/>
                <a:ext cx="28260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4" name="Ink 23">
                <a:extLst>
                  <a:ext uri="{FF2B5EF4-FFF2-40B4-BE49-F238E27FC236}">
                    <a16:creationId xmlns:a16="http://schemas.microsoft.com/office/drawing/2014/main" id="{FCC062BF-A6EB-4CCC-A9C9-D86128FD300C}"/>
                  </a:ext>
                </a:extLst>
              </p14:cNvPr>
              <p14:cNvContentPartPr/>
              <p14:nvPr/>
            </p14:nvContentPartPr>
            <p14:xfrm>
              <a:off x="10336625" y="5680043"/>
              <a:ext cx="222120" cy="4320"/>
            </p14:xfrm>
          </p:contentPart>
        </mc:Choice>
        <mc:Fallback xmlns="">
          <p:pic>
            <p:nvPicPr>
              <p:cNvPr id="24" name="Ink 23">
                <a:extLst>
                  <a:ext uri="{FF2B5EF4-FFF2-40B4-BE49-F238E27FC236}">
                    <a16:creationId xmlns:a16="http://schemas.microsoft.com/office/drawing/2014/main" id="{FCC062BF-A6EB-4CCC-A9C9-D86128FD300C}"/>
                  </a:ext>
                </a:extLst>
              </p:cNvPr>
              <p:cNvPicPr/>
              <p:nvPr/>
            </p:nvPicPr>
            <p:blipFill>
              <a:blip r:embed="rId25"/>
              <a:stretch>
                <a:fillRect/>
              </a:stretch>
            </p:blipFill>
            <p:spPr>
              <a:xfrm>
                <a:off x="10327985" y="5671403"/>
                <a:ext cx="239760" cy="219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5" name="Ink 24">
                <a:extLst>
                  <a:ext uri="{FF2B5EF4-FFF2-40B4-BE49-F238E27FC236}">
                    <a16:creationId xmlns:a16="http://schemas.microsoft.com/office/drawing/2014/main" id="{09CAB9AF-5B01-428F-AB0D-91DE3CDE5D0B}"/>
                  </a:ext>
                </a:extLst>
              </p14:cNvPr>
              <p14:cNvContentPartPr/>
              <p14:nvPr/>
            </p14:nvContentPartPr>
            <p14:xfrm>
              <a:off x="11196665" y="5260643"/>
              <a:ext cx="222840" cy="30960"/>
            </p14:xfrm>
          </p:contentPart>
        </mc:Choice>
        <mc:Fallback xmlns="">
          <p:pic>
            <p:nvPicPr>
              <p:cNvPr id="25" name="Ink 24">
                <a:extLst>
                  <a:ext uri="{FF2B5EF4-FFF2-40B4-BE49-F238E27FC236}">
                    <a16:creationId xmlns:a16="http://schemas.microsoft.com/office/drawing/2014/main" id="{09CAB9AF-5B01-428F-AB0D-91DE3CDE5D0B}"/>
                  </a:ext>
                </a:extLst>
              </p:cNvPr>
              <p:cNvPicPr/>
              <p:nvPr/>
            </p:nvPicPr>
            <p:blipFill>
              <a:blip r:embed="rId27"/>
              <a:stretch>
                <a:fillRect/>
              </a:stretch>
            </p:blipFill>
            <p:spPr>
              <a:xfrm>
                <a:off x="11188025" y="5251643"/>
                <a:ext cx="240480" cy="486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6" name="Ink 25">
                <a:extLst>
                  <a:ext uri="{FF2B5EF4-FFF2-40B4-BE49-F238E27FC236}">
                    <a16:creationId xmlns:a16="http://schemas.microsoft.com/office/drawing/2014/main" id="{79FA25FC-D067-41FA-82A3-B841C188673D}"/>
                  </a:ext>
                </a:extLst>
              </p14:cNvPr>
              <p14:cNvContentPartPr/>
              <p14:nvPr/>
            </p14:nvContentPartPr>
            <p14:xfrm>
              <a:off x="11448665" y="5669243"/>
              <a:ext cx="173160" cy="2880"/>
            </p14:xfrm>
          </p:contentPart>
        </mc:Choice>
        <mc:Fallback xmlns="">
          <p:pic>
            <p:nvPicPr>
              <p:cNvPr id="26" name="Ink 25">
                <a:extLst>
                  <a:ext uri="{FF2B5EF4-FFF2-40B4-BE49-F238E27FC236}">
                    <a16:creationId xmlns:a16="http://schemas.microsoft.com/office/drawing/2014/main" id="{79FA25FC-D067-41FA-82A3-B841C188673D}"/>
                  </a:ext>
                </a:extLst>
              </p:cNvPr>
              <p:cNvPicPr/>
              <p:nvPr/>
            </p:nvPicPr>
            <p:blipFill>
              <a:blip r:embed="rId29"/>
              <a:stretch>
                <a:fillRect/>
              </a:stretch>
            </p:blipFill>
            <p:spPr>
              <a:xfrm>
                <a:off x="11440025" y="5660603"/>
                <a:ext cx="190800" cy="2052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3" name="Ink 2">
                <a:extLst>
                  <a:ext uri="{FF2B5EF4-FFF2-40B4-BE49-F238E27FC236}">
                    <a16:creationId xmlns:a16="http://schemas.microsoft.com/office/drawing/2014/main" id="{58450A75-E42E-6253-FB77-FCF54FCE2F75}"/>
                  </a:ext>
                </a:extLst>
              </p14:cNvPr>
              <p14:cNvContentPartPr/>
              <p14:nvPr/>
            </p14:nvContentPartPr>
            <p14:xfrm>
              <a:off x="814680" y="44640"/>
              <a:ext cx="10023480" cy="6181200"/>
            </p14:xfrm>
          </p:contentPart>
        </mc:Choice>
        <mc:Fallback>
          <p:pic>
            <p:nvPicPr>
              <p:cNvPr id="3" name="Ink 2">
                <a:extLst>
                  <a:ext uri="{FF2B5EF4-FFF2-40B4-BE49-F238E27FC236}">
                    <a16:creationId xmlns:a16="http://schemas.microsoft.com/office/drawing/2014/main" id="{58450A75-E42E-6253-FB77-FCF54FCE2F75}"/>
                  </a:ext>
                </a:extLst>
              </p:cNvPr>
              <p:cNvPicPr/>
              <p:nvPr/>
            </p:nvPicPr>
            <p:blipFill>
              <a:blip r:embed="rId31"/>
              <a:stretch>
                <a:fillRect/>
              </a:stretch>
            </p:blipFill>
            <p:spPr>
              <a:xfrm>
                <a:off x="805320" y="35280"/>
                <a:ext cx="10042200" cy="6199920"/>
              </a:xfrm>
              <a:prstGeom prst="rect">
                <a:avLst/>
              </a:prstGeom>
            </p:spPr>
          </p:pic>
        </mc:Fallback>
      </mc:AlternateContent>
    </p:spTree>
    <p:extLst>
      <p:ext uri="{BB962C8B-B14F-4D97-AF65-F5344CB8AC3E}">
        <p14:creationId xmlns:p14="http://schemas.microsoft.com/office/powerpoint/2010/main" val="31112161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2761FFB-B61B-4D55-81FD-2A4988EECDC9}"/>
              </a:ext>
            </a:extLst>
          </p:cNvPr>
          <p:cNvSpPr>
            <a:spLocks noGrp="1"/>
          </p:cNvSpPr>
          <p:nvPr>
            <p:ph type="title"/>
          </p:nvPr>
        </p:nvSpPr>
        <p:spPr>
          <a:xfrm>
            <a:off x="838200" y="365125"/>
            <a:ext cx="10515600" cy="1325563"/>
          </a:xfrm>
        </p:spPr>
        <p:txBody>
          <a:bodyPr>
            <a:normAutofit/>
          </a:bodyPr>
          <a:lstStyle/>
          <a:p>
            <a:r>
              <a:rPr lang="en-US" sz="5400"/>
              <a:t>Outline</a:t>
            </a:r>
            <a:endParaRPr lang="en-IN" sz="5400"/>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80E36F94-92C5-49C4-89B0-FDCC3A53501B}"/>
              </a:ext>
            </a:extLst>
          </p:cNvPr>
          <p:cNvSpPr>
            <a:spLocks noGrp="1"/>
          </p:cNvSpPr>
          <p:nvPr>
            <p:ph idx="1"/>
          </p:nvPr>
        </p:nvSpPr>
        <p:spPr>
          <a:xfrm>
            <a:off x="838200" y="1929384"/>
            <a:ext cx="10515600" cy="4251960"/>
          </a:xfrm>
        </p:spPr>
        <p:txBody>
          <a:bodyPr>
            <a:normAutofit/>
          </a:bodyPr>
          <a:lstStyle/>
          <a:p>
            <a:pPr algn="just">
              <a:lnSpc>
                <a:spcPct val="107000"/>
              </a:lnSpc>
              <a:spcAft>
                <a:spcPts val="800"/>
              </a:spcAft>
            </a:pPr>
            <a:r>
              <a:rPr lang="en-IN" dirty="0">
                <a:effectLst/>
                <a:latin typeface="+mj-lt"/>
                <a:ea typeface="Calibri" panose="020F0502020204030204" pitchFamily="34" charset="0"/>
                <a:cs typeface="Mangal" panose="02040503050203030202" pitchFamily="18" charset="0"/>
              </a:rPr>
              <a:t>Computer vision tasks</a:t>
            </a:r>
          </a:p>
          <a:p>
            <a:pPr algn="just">
              <a:lnSpc>
                <a:spcPct val="107000"/>
              </a:lnSpc>
              <a:spcAft>
                <a:spcPts val="800"/>
              </a:spcAft>
            </a:pPr>
            <a:r>
              <a:rPr lang="en-IN" dirty="0">
                <a:effectLst/>
                <a:latin typeface="+mj-lt"/>
                <a:ea typeface="Calibri" panose="020F0502020204030204" pitchFamily="34" charset="0"/>
                <a:cs typeface="Mangal" panose="02040503050203030202" pitchFamily="18" charset="0"/>
              </a:rPr>
              <a:t>Brief introduction to CNN</a:t>
            </a:r>
          </a:p>
          <a:p>
            <a:pPr algn="just">
              <a:lnSpc>
                <a:spcPct val="107000"/>
              </a:lnSpc>
              <a:spcAft>
                <a:spcPts val="800"/>
              </a:spcAft>
            </a:pPr>
            <a:r>
              <a:rPr lang="en-IN" dirty="0">
                <a:latin typeface="+mj-lt"/>
                <a:ea typeface="Calibri" panose="020F0502020204030204" pitchFamily="34" charset="0"/>
                <a:cs typeface="Mangal" panose="02040503050203030202" pitchFamily="18" charset="0"/>
              </a:rPr>
              <a:t>Problems of using ANN for image processing</a:t>
            </a:r>
            <a:endParaRPr lang="en-IN" dirty="0">
              <a:effectLst/>
              <a:latin typeface="+mj-lt"/>
              <a:ea typeface="Calibri" panose="020F0502020204030204" pitchFamily="34" charset="0"/>
              <a:cs typeface="Mangal" panose="02040503050203030202" pitchFamily="18" charset="0"/>
            </a:endParaRPr>
          </a:p>
          <a:p>
            <a:pPr algn="just">
              <a:lnSpc>
                <a:spcPct val="107000"/>
              </a:lnSpc>
              <a:spcAft>
                <a:spcPts val="800"/>
              </a:spcAft>
            </a:pPr>
            <a:r>
              <a:rPr lang="en-IN" dirty="0">
                <a:latin typeface="+mj-lt"/>
                <a:ea typeface="Calibri" panose="020F0502020204030204" pitchFamily="34" charset="0"/>
                <a:cs typeface="Mangal" panose="02040503050203030202" pitchFamily="18" charset="0"/>
              </a:rPr>
              <a:t>Convolution operation, Padding, Pooling, Striding</a:t>
            </a:r>
          </a:p>
          <a:p>
            <a:pPr algn="just">
              <a:lnSpc>
                <a:spcPct val="107000"/>
              </a:lnSpc>
              <a:spcAft>
                <a:spcPts val="800"/>
              </a:spcAft>
            </a:pPr>
            <a:r>
              <a:rPr lang="en-IN" dirty="0">
                <a:latin typeface="+mj-lt"/>
                <a:cs typeface="Mangal" panose="02040503050203030202" pitchFamily="18" charset="0"/>
              </a:rPr>
              <a:t>CNNs vs ANNs</a:t>
            </a:r>
          </a:p>
          <a:p>
            <a:pPr algn="just">
              <a:lnSpc>
                <a:spcPct val="107000"/>
              </a:lnSpc>
              <a:spcAft>
                <a:spcPts val="800"/>
              </a:spcAft>
            </a:pPr>
            <a:r>
              <a:rPr lang="en-IN" dirty="0">
                <a:latin typeface="+mj-lt"/>
                <a:cs typeface="Mangal" panose="02040503050203030202" pitchFamily="18" charset="0"/>
              </a:rPr>
              <a:t>Image classification using CNN: </a:t>
            </a:r>
            <a:r>
              <a:rPr lang="en-IN" dirty="0" err="1">
                <a:latin typeface="+mj-lt"/>
                <a:cs typeface="Mangal" panose="02040503050203030202" pitchFamily="18" charset="0"/>
              </a:rPr>
              <a:t>AlexNet</a:t>
            </a:r>
            <a:endParaRPr lang="en-US" dirty="0"/>
          </a:p>
        </p:txBody>
      </p:sp>
      <p:sp>
        <p:nvSpPr>
          <p:cNvPr id="4" name="Slide Number Placeholder 3">
            <a:extLst>
              <a:ext uri="{FF2B5EF4-FFF2-40B4-BE49-F238E27FC236}">
                <a16:creationId xmlns:a16="http://schemas.microsoft.com/office/drawing/2014/main" id="{89D42D6E-C1D7-4D2C-B834-CAF70A71EF3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8D9BD54-7BE9-4F3B-8F4A-CE67E3F85104}" type="slidenum">
              <a:rPr kumimoji="0" lang="en-IN"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IN"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778131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276B822-FF52-4A96-BB26-97A2C521A16C}"/>
              </a:ext>
            </a:extLst>
          </p:cNvPr>
          <p:cNvSpPr txBox="1"/>
          <p:nvPr/>
        </p:nvSpPr>
        <p:spPr>
          <a:xfrm>
            <a:off x="754380" y="1490008"/>
            <a:ext cx="10683240" cy="2677656"/>
          </a:xfrm>
          <a:prstGeom prst="rect">
            <a:avLst/>
          </a:prstGeom>
          <a:noFill/>
        </p:spPr>
        <p:txBody>
          <a:bodyPr wrap="square">
            <a:spAutoFit/>
          </a:bodyPr>
          <a:lstStyle/>
          <a:p>
            <a:r>
              <a:rPr lang="en-US" sz="2400" b="1" dirty="0">
                <a:latin typeface="+mj-lt"/>
              </a:rPr>
              <a:t>Weight sharing</a:t>
            </a:r>
          </a:p>
          <a:p>
            <a:endParaRPr lang="en-US" sz="2400" b="0" i="0" dirty="0">
              <a:solidFill>
                <a:srgbClr val="292929"/>
              </a:solidFill>
              <a:effectLst/>
              <a:latin typeface="source-serif-pro"/>
            </a:endParaRPr>
          </a:p>
          <a:p>
            <a:r>
              <a:rPr lang="en-US" sz="2400" b="0" i="0" dirty="0">
                <a:solidFill>
                  <a:srgbClr val="292929"/>
                </a:solidFill>
                <a:effectLst/>
                <a:latin typeface="source-serif-pro"/>
              </a:rPr>
              <a:t>So, in this case, in CNN, we have only 4 parameters for the entire image.</a:t>
            </a:r>
          </a:p>
          <a:p>
            <a:endParaRPr lang="en-US" sz="2400" b="0" i="0" dirty="0">
              <a:solidFill>
                <a:srgbClr val="292929"/>
              </a:solidFill>
              <a:effectLst/>
              <a:latin typeface="source-serif-pro"/>
            </a:endParaRPr>
          </a:p>
          <a:p>
            <a:r>
              <a:rPr lang="en-US" sz="2400" dirty="0">
                <a:solidFill>
                  <a:srgbClr val="292929"/>
                </a:solidFill>
                <a:latin typeface="source-serif-pro"/>
              </a:rPr>
              <a:t>A</a:t>
            </a:r>
            <a:r>
              <a:rPr lang="en-US" sz="2400" b="0" i="0" dirty="0">
                <a:solidFill>
                  <a:srgbClr val="292929"/>
                </a:solidFill>
                <a:effectLst/>
                <a:latin typeface="source-serif-pro"/>
              </a:rPr>
              <a:t>s opposed to the case of fully connected network (assuming 100 neurons in the first hidden layer, then no. of parameters in fully connected network =&gt; 16*100 = 1600).</a:t>
            </a:r>
            <a:endParaRPr lang="en-IN" sz="2400" dirty="0">
              <a:latin typeface="+mj-lt"/>
            </a:endParaRPr>
          </a:p>
        </p:txBody>
      </p:sp>
      <p:sp>
        <p:nvSpPr>
          <p:cNvPr id="8" name="object 2">
            <a:extLst>
              <a:ext uri="{FF2B5EF4-FFF2-40B4-BE49-F238E27FC236}">
                <a16:creationId xmlns:a16="http://schemas.microsoft.com/office/drawing/2014/main" id="{4DDC2FD5-E0BF-45ED-9100-70A453CE5CEA}"/>
              </a:ext>
            </a:extLst>
          </p:cNvPr>
          <p:cNvSpPr txBox="1">
            <a:spLocks/>
          </p:cNvSpPr>
          <p:nvPr/>
        </p:nvSpPr>
        <p:spPr>
          <a:xfrm>
            <a:off x="444194" y="293351"/>
            <a:ext cx="7800646" cy="627736"/>
          </a:xfrm>
          <a:prstGeom prst="rect">
            <a:avLst/>
          </a:prstGeom>
        </p:spPr>
        <p:txBody>
          <a:bodyPr vert="horz" wrap="square" lIns="0" tIns="12065" rIns="0" bIns="0" rtlCol="0">
            <a:spAutoFit/>
          </a:bodyPr>
          <a:lstStyle>
            <a:lvl1pPr>
              <a:defRPr sz="4400" b="0" i="0">
                <a:solidFill>
                  <a:srgbClr val="C00000"/>
                </a:solidFill>
                <a:latin typeface="Times New Roman"/>
                <a:ea typeface="+mj-ea"/>
                <a:cs typeface="Times New Roman"/>
              </a:defRPr>
            </a:lvl1pPr>
          </a:lstStyle>
          <a:p>
            <a:pPr marL="12700">
              <a:spcBef>
                <a:spcPts val="95"/>
              </a:spcBef>
            </a:pPr>
            <a:r>
              <a:rPr lang="en-US" sz="4000" spc="-160" dirty="0">
                <a:solidFill>
                  <a:srgbClr val="2E5496"/>
                </a:solidFill>
                <a:latin typeface="Trebuchet MS"/>
                <a:cs typeface="Trebuchet MS"/>
              </a:rPr>
              <a:t>Convolution Operation</a:t>
            </a:r>
            <a:endParaRPr lang="en-US" sz="4000" kern="0" dirty="0">
              <a:latin typeface="Trebuchet MS"/>
              <a:cs typeface="Trebuchet MS"/>
            </a:endParaRPr>
          </a:p>
        </p:txBody>
      </p:sp>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208094BB-ACB9-4104-6A36-B3CE703B7A18}"/>
                  </a:ext>
                </a:extLst>
              </p14:cNvPr>
              <p14:cNvContentPartPr/>
              <p14:nvPr/>
            </p14:nvContentPartPr>
            <p14:xfrm>
              <a:off x="962280" y="402840"/>
              <a:ext cx="10815120" cy="3918960"/>
            </p14:xfrm>
          </p:contentPart>
        </mc:Choice>
        <mc:Fallback>
          <p:pic>
            <p:nvPicPr>
              <p:cNvPr id="2" name="Ink 1">
                <a:extLst>
                  <a:ext uri="{FF2B5EF4-FFF2-40B4-BE49-F238E27FC236}">
                    <a16:creationId xmlns:a16="http://schemas.microsoft.com/office/drawing/2014/main" id="{208094BB-ACB9-4104-6A36-B3CE703B7A18}"/>
                  </a:ext>
                </a:extLst>
              </p:cNvPr>
              <p:cNvPicPr/>
              <p:nvPr/>
            </p:nvPicPr>
            <p:blipFill>
              <a:blip r:embed="rId4"/>
              <a:stretch>
                <a:fillRect/>
              </a:stretch>
            </p:blipFill>
            <p:spPr>
              <a:xfrm>
                <a:off x="952920" y="393480"/>
                <a:ext cx="10833840" cy="3937680"/>
              </a:xfrm>
              <a:prstGeom prst="rect">
                <a:avLst/>
              </a:prstGeom>
            </p:spPr>
          </p:pic>
        </mc:Fallback>
      </mc:AlternateContent>
    </p:spTree>
    <p:extLst>
      <p:ext uri="{BB962C8B-B14F-4D97-AF65-F5344CB8AC3E}">
        <p14:creationId xmlns:p14="http://schemas.microsoft.com/office/powerpoint/2010/main" val="28289466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6939" y="567824"/>
            <a:ext cx="8138160" cy="690574"/>
          </a:xfrm>
          <a:prstGeom prst="rect">
            <a:avLst/>
          </a:prstGeom>
        </p:spPr>
        <p:txBody>
          <a:bodyPr vert="horz" wrap="square" lIns="0" tIns="13335" rIns="0" bIns="0" rtlCol="0">
            <a:spAutoFit/>
          </a:bodyPr>
          <a:lstStyle/>
          <a:p>
            <a:pPr marL="12700">
              <a:lnSpc>
                <a:spcPct val="100000"/>
              </a:lnSpc>
              <a:spcBef>
                <a:spcPts val="105"/>
              </a:spcBef>
            </a:pPr>
            <a:r>
              <a:rPr lang="en-US" dirty="0"/>
              <a:t>Weight Sharing in CNN</a:t>
            </a:r>
            <a:endParaRPr dirty="0"/>
          </a:p>
        </p:txBody>
      </p:sp>
      <p:sp>
        <p:nvSpPr>
          <p:cNvPr id="3" name="object 3"/>
          <p:cNvSpPr txBox="1"/>
          <p:nvPr/>
        </p:nvSpPr>
        <p:spPr>
          <a:xfrm>
            <a:off x="916939" y="1483613"/>
            <a:ext cx="10361295" cy="4919745"/>
          </a:xfrm>
          <a:prstGeom prst="rect">
            <a:avLst/>
          </a:prstGeom>
        </p:spPr>
        <p:txBody>
          <a:bodyPr vert="horz" wrap="square" lIns="0" tIns="60960" rIns="0" bIns="0" rtlCol="0">
            <a:spAutoFit/>
          </a:bodyPr>
          <a:lstStyle/>
          <a:p>
            <a:pPr marL="12065" marR="8255" lvl="0" defTabSz="914400" rtl="0" eaLnBrk="1" fontAlgn="auto" latinLnBrk="0" hangingPunct="1">
              <a:lnSpc>
                <a:spcPts val="3020"/>
              </a:lnSpc>
              <a:spcBef>
                <a:spcPts val="480"/>
              </a:spcBef>
              <a:spcAft>
                <a:spcPts val="0"/>
              </a:spcAft>
              <a:buClrTx/>
              <a:buSzTx/>
              <a:tabLst>
                <a:tab pos="241935" algn="l"/>
              </a:tabLst>
              <a:defRPr/>
            </a:pPr>
            <a:r>
              <a:rPr kumimoji="0" lang="en-US" sz="2400" b="0" i="0" u="none" strike="noStrike" kern="1200" cap="none" spc="-5" normalizeH="0" baseline="0" noProof="0" dirty="0">
                <a:ln>
                  <a:noFill/>
                </a:ln>
                <a:solidFill>
                  <a:prstClr val="black"/>
                </a:solidFill>
                <a:effectLst/>
                <a:uLnTx/>
                <a:uFillTx/>
                <a:latin typeface="Calibri Light" panose="020F0302020204030204" pitchFamily="34" charset="0"/>
                <a:ea typeface="+mn-ea"/>
                <a:cs typeface="Calibri Light" panose="020F0302020204030204" pitchFamily="34" charset="0"/>
              </a:rPr>
              <a:t>The filter is applied in a "sliding window" across the entire layer's input. </a:t>
            </a:r>
          </a:p>
          <a:p>
            <a:pPr marL="12065" marR="8255" lvl="0" defTabSz="914400" rtl="0" eaLnBrk="1" fontAlgn="auto" latinLnBrk="0" hangingPunct="1">
              <a:lnSpc>
                <a:spcPts val="3020"/>
              </a:lnSpc>
              <a:spcBef>
                <a:spcPts val="480"/>
              </a:spcBef>
              <a:spcAft>
                <a:spcPts val="0"/>
              </a:spcAft>
              <a:buClrTx/>
              <a:buSzTx/>
              <a:tabLst>
                <a:tab pos="241935" algn="l"/>
              </a:tabLst>
              <a:defRPr/>
            </a:pPr>
            <a:r>
              <a:rPr kumimoji="0" lang="en-US" sz="2400" b="0" i="0" u="none" strike="noStrike" kern="1200" cap="none" spc="-5" normalizeH="0" baseline="0" noProof="0" dirty="0">
                <a:ln>
                  <a:noFill/>
                </a:ln>
                <a:solidFill>
                  <a:prstClr val="black"/>
                </a:solidFill>
                <a:effectLst/>
                <a:uLnTx/>
                <a:uFillTx/>
                <a:latin typeface="Calibri Light" panose="020F0302020204030204" pitchFamily="34" charset="0"/>
                <a:ea typeface="+mn-ea"/>
                <a:cs typeface="Calibri Light" panose="020F0302020204030204" pitchFamily="34" charset="0"/>
              </a:rPr>
              <a:t>The "</a:t>
            </a:r>
            <a:r>
              <a:rPr kumimoji="0" lang="en-US" sz="2400" b="1" i="0" u="none" strike="noStrike" kern="1200" cap="none" spc="-5" normalizeH="0" baseline="0" noProof="0" dirty="0">
                <a:ln>
                  <a:noFill/>
                </a:ln>
                <a:solidFill>
                  <a:prstClr val="black"/>
                </a:solidFill>
                <a:effectLst/>
                <a:uLnTx/>
                <a:uFillTx/>
                <a:latin typeface="Calibri Light" panose="020F0302020204030204" pitchFamily="34" charset="0"/>
                <a:ea typeface="+mn-ea"/>
                <a:cs typeface="Calibri Light" panose="020F0302020204030204" pitchFamily="34" charset="0"/>
              </a:rPr>
              <a:t>weight sharing</a:t>
            </a:r>
            <a:r>
              <a:rPr kumimoji="0" lang="en-US" sz="2400" b="0" i="0" u="none" strike="noStrike" kern="1200" cap="none" spc="-5" normalizeH="0" baseline="0" noProof="0" dirty="0">
                <a:ln>
                  <a:noFill/>
                </a:ln>
                <a:solidFill>
                  <a:prstClr val="black"/>
                </a:solidFill>
                <a:effectLst/>
                <a:uLnTx/>
                <a:uFillTx/>
                <a:latin typeface="Calibri Light" panose="020F0302020204030204" pitchFamily="34" charset="0"/>
                <a:ea typeface="+mn-ea"/>
                <a:cs typeface="Calibri Light" panose="020F0302020204030204" pitchFamily="34" charset="0"/>
              </a:rPr>
              <a:t>" is using fixed weights for this filter across the entire input.</a:t>
            </a:r>
          </a:p>
          <a:p>
            <a:pPr marL="12065" marR="8255" lvl="0" algn="just" defTabSz="914400" rtl="0" eaLnBrk="1" fontAlgn="auto" latinLnBrk="0" hangingPunct="1">
              <a:lnSpc>
                <a:spcPts val="3020"/>
              </a:lnSpc>
              <a:spcBef>
                <a:spcPts val="480"/>
              </a:spcBef>
              <a:spcAft>
                <a:spcPts val="0"/>
              </a:spcAft>
              <a:buClrTx/>
              <a:buSzTx/>
              <a:tabLst>
                <a:tab pos="241935" algn="l"/>
              </a:tabLst>
              <a:defRPr/>
            </a:pPr>
            <a:endParaRPr lang="en-US" sz="2400" spc="-5" dirty="0">
              <a:solidFill>
                <a:prstClr val="black"/>
              </a:solidFill>
              <a:latin typeface="Calibri Light" panose="020F0302020204030204" pitchFamily="34" charset="0"/>
              <a:cs typeface="Calibri Light" panose="020F0302020204030204" pitchFamily="34" charset="0"/>
            </a:endParaRPr>
          </a:p>
          <a:p>
            <a:pPr marL="12065" marR="8255" lvl="0" algn="just" defTabSz="914400" rtl="0" eaLnBrk="1" fontAlgn="auto" latinLnBrk="0" hangingPunct="1">
              <a:lnSpc>
                <a:spcPts val="3020"/>
              </a:lnSpc>
              <a:spcBef>
                <a:spcPts val="480"/>
              </a:spcBef>
              <a:spcAft>
                <a:spcPts val="0"/>
              </a:spcAft>
              <a:buClrTx/>
              <a:buSzTx/>
              <a:tabLst>
                <a:tab pos="241935" algn="l"/>
              </a:tabLst>
              <a:defRPr/>
            </a:pPr>
            <a:endParaRPr kumimoji="0" lang="en-US" sz="2400" b="0" i="0" u="none" strike="noStrike" kern="1200" cap="none" spc="-5" normalizeH="0" baseline="0" noProof="0" dirty="0">
              <a:ln>
                <a:noFill/>
              </a:ln>
              <a:solidFill>
                <a:prstClr val="black"/>
              </a:solidFill>
              <a:effectLst/>
              <a:uLnTx/>
              <a:uFillTx/>
              <a:latin typeface="Calibri Light" panose="020F0302020204030204" pitchFamily="34" charset="0"/>
              <a:ea typeface="+mn-ea"/>
              <a:cs typeface="Calibri Light" panose="020F0302020204030204" pitchFamily="34" charset="0"/>
            </a:endParaRPr>
          </a:p>
          <a:p>
            <a:pPr marL="12065" marR="8255" lvl="0" algn="just" defTabSz="914400" rtl="0" eaLnBrk="1" fontAlgn="auto" latinLnBrk="0" hangingPunct="1">
              <a:lnSpc>
                <a:spcPts val="3020"/>
              </a:lnSpc>
              <a:spcBef>
                <a:spcPts val="480"/>
              </a:spcBef>
              <a:spcAft>
                <a:spcPts val="0"/>
              </a:spcAft>
              <a:buClrTx/>
              <a:buSzTx/>
              <a:tabLst>
                <a:tab pos="241935" algn="l"/>
              </a:tabLst>
              <a:defRPr/>
            </a:pPr>
            <a:endParaRPr lang="en-US" sz="2400" spc="-5" dirty="0">
              <a:solidFill>
                <a:prstClr val="black"/>
              </a:solidFill>
              <a:latin typeface="Calibri Light" panose="020F0302020204030204" pitchFamily="34" charset="0"/>
              <a:cs typeface="Calibri Light" panose="020F0302020204030204" pitchFamily="34" charset="0"/>
            </a:endParaRPr>
          </a:p>
          <a:p>
            <a:pPr marL="12065" marR="8255" lvl="0" algn="just" defTabSz="914400" rtl="0" eaLnBrk="1" fontAlgn="auto" latinLnBrk="0" hangingPunct="1">
              <a:lnSpc>
                <a:spcPts val="3020"/>
              </a:lnSpc>
              <a:spcBef>
                <a:spcPts val="480"/>
              </a:spcBef>
              <a:spcAft>
                <a:spcPts val="0"/>
              </a:spcAft>
              <a:buClrTx/>
              <a:buSzTx/>
              <a:tabLst>
                <a:tab pos="241935" algn="l"/>
              </a:tabLst>
              <a:defRPr/>
            </a:pPr>
            <a:endParaRPr kumimoji="0" lang="en-US" sz="2400" b="0" i="0" u="none" strike="noStrike" kern="1200" cap="none" spc="-5" normalizeH="0" baseline="0" noProof="0" dirty="0">
              <a:ln>
                <a:noFill/>
              </a:ln>
              <a:solidFill>
                <a:prstClr val="black"/>
              </a:solidFill>
              <a:effectLst/>
              <a:uLnTx/>
              <a:uFillTx/>
              <a:latin typeface="Calibri Light" panose="020F0302020204030204" pitchFamily="34" charset="0"/>
              <a:ea typeface="+mn-ea"/>
              <a:cs typeface="Calibri Light" panose="020F0302020204030204" pitchFamily="34" charset="0"/>
            </a:endParaRPr>
          </a:p>
          <a:p>
            <a:pPr marL="12065" marR="8255" lvl="0" algn="just" defTabSz="914400" rtl="0" eaLnBrk="1" fontAlgn="auto" latinLnBrk="0" hangingPunct="1">
              <a:lnSpc>
                <a:spcPts val="3020"/>
              </a:lnSpc>
              <a:spcBef>
                <a:spcPts val="480"/>
              </a:spcBef>
              <a:spcAft>
                <a:spcPts val="0"/>
              </a:spcAft>
              <a:buClrTx/>
              <a:buSzTx/>
              <a:tabLst>
                <a:tab pos="241935" algn="l"/>
              </a:tabLst>
              <a:defRPr/>
            </a:pPr>
            <a:endParaRPr lang="en-US" sz="2400" spc="-5" dirty="0">
              <a:solidFill>
                <a:prstClr val="black"/>
              </a:solidFill>
              <a:latin typeface="Calibri Light" panose="020F0302020204030204" pitchFamily="34" charset="0"/>
              <a:cs typeface="Calibri Light" panose="020F0302020204030204" pitchFamily="34" charset="0"/>
            </a:endParaRPr>
          </a:p>
          <a:p>
            <a:pPr marL="12065" marR="8255" lvl="0" algn="just" defTabSz="914400" rtl="0" eaLnBrk="1" fontAlgn="auto" latinLnBrk="0" hangingPunct="1">
              <a:lnSpc>
                <a:spcPts val="3020"/>
              </a:lnSpc>
              <a:spcBef>
                <a:spcPts val="480"/>
              </a:spcBef>
              <a:spcAft>
                <a:spcPts val="0"/>
              </a:spcAft>
              <a:buClrTx/>
              <a:buSzTx/>
              <a:tabLst>
                <a:tab pos="241935" algn="l"/>
              </a:tabLst>
              <a:defRPr/>
            </a:pPr>
            <a:endParaRPr kumimoji="0" lang="en-US" sz="2400" b="0" i="0" u="none" strike="noStrike" kern="1200" cap="none" spc="-5" normalizeH="0" baseline="0" noProof="0" dirty="0">
              <a:ln>
                <a:noFill/>
              </a:ln>
              <a:solidFill>
                <a:prstClr val="black"/>
              </a:solidFill>
              <a:effectLst/>
              <a:uLnTx/>
              <a:uFillTx/>
              <a:latin typeface="Calibri Light" panose="020F0302020204030204" pitchFamily="34" charset="0"/>
              <a:ea typeface="+mn-ea"/>
              <a:cs typeface="Calibri Light" panose="020F0302020204030204" pitchFamily="34" charset="0"/>
            </a:endParaRPr>
          </a:p>
          <a:p>
            <a:pPr marL="12065" marR="8255" lvl="0" algn="just" defTabSz="914400" rtl="0" eaLnBrk="1" fontAlgn="auto" latinLnBrk="0" hangingPunct="1">
              <a:lnSpc>
                <a:spcPts val="3020"/>
              </a:lnSpc>
              <a:spcBef>
                <a:spcPts val="480"/>
              </a:spcBef>
              <a:spcAft>
                <a:spcPts val="0"/>
              </a:spcAft>
              <a:buClrTx/>
              <a:buSzTx/>
              <a:tabLst>
                <a:tab pos="241935" algn="l"/>
              </a:tabLst>
              <a:defRPr/>
            </a:pPr>
            <a:endParaRPr lang="en-US" sz="2400" spc="-5" dirty="0">
              <a:solidFill>
                <a:prstClr val="black"/>
              </a:solidFill>
              <a:latin typeface="Calibri Light" panose="020F0302020204030204" pitchFamily="34" charset="0"/>
              <a:cs typeface="Calibri Light" panose="020F0302020204030204" pitchFamily="34" charset="0"/>
            </a:endParaRPr>
          </a:p>
          <a:p>
            <a:pPr marL="12065" marR="8255" lvl="0" algn="just" defTabSz="914400" rtl="0" eaLnBrk="1" fontAlgn="auto" latinLnBrk="0" hangingPunct="1">
              <a:lnSpc>
                <a:spcPts val="3020"/>
              </a:lnSpc>
              <a:spcBef>
                <a:spcPts val="480"/>
              </a:spcBef>
              <a:spcAft>
                <a:spcPts val="0"/>
              </a:spcAft>
              <a:buClrTx/>
              <a:buSzTx/>
              <a:tabLst>
                <a:tab pos="241935" algn="l"/>
              </a:tabLst>
              <a:defRPr/>
            </a:pPr>
            <a:endParaRPr kumimoji="0" lang="en-US" sz="2400" b="0" i="0" u="none" strike="noStrike" kern="1200" cap="none" spc="-5" normalizeH="0" baseline="0" noProof="0" dirty="0">
              <a:ln>
                <a:noFill/>
              </a:ln>
              <a:solidFill>
                <a:prstClr val="black"/>
              </a:solidFill>
              <a:effectLst/>
              <a:uLnTx/>
              <a:uFillTx/>
              <a:latin typeface="Calibri Light" panose="020F0302020204030204" pitchFamily="34" charset="0"/>
              <a:ea typeface="+mn-ea"/>
              <a:cs typeface="Calibri Light" panose="020F0302020204030204" pitchFamily="34" charset="0"/>
            </a:endParaRPr>
          </a:p>
          <a:p>
            <a:pPr marL="12065" marR="8255" lvl="0" algn="just" defTabSz="914400" rtl="0" eaLnBrk="1" fontAlgn="auto" latinLnBrk="0" hangingPunct="1">
              <a:lnSpc>
                <a:spcPts val="3020"/>
              </a:lnSpc>
              <a:spcBef>
                <a:spcPts val="480"/>
              </a:spcBef>
              <a:spcAft>
                <a:spcPts val="0"/>
              </a:spcAft>
              <a:buClrTx/>
              <a:buSzTx/>
              <a:tabLst>
                <a:tab pos="241935" algn="l"/>
              </a:tabLst>
              <a:defRPr/>
            </a:pPr>
            <a:endParaRPr kumimoji="0" lang="en-US" sz="2400" b="0" i="0" u="none" strike="noStrike" kern="1200" cap="none" spc="-5" normalizeH="0" baseline="0" noProof="0" dirty="0">
              <a:ln>
                <a:noFill/>
              </a:ln>
              <a:solidFill>
                <a:prstClr val="black"/>
              </a:solidFill>
              <a:effectLst/>
              <a:uLnTx/>
              <a:uFillTx/>
              <a:latin typeface="Calibri Light" panose="020F0302020204030204" pitchFamily="34" charset="0"/>
              <a:ea typeface="+mn-ea"/>
              <a:cs typeface="Calibri Light" panose="020F0302020204030204" pitchFamily="34" charset="0"/>
            </a:endParaRPr>
          </a:p>
        </p:txBody>
      </p:sp>
      <p:pic>
        <p:nvPicPr>
          <p:cNvPr id="5" name="Picture 4">
            <a:extLst>
              <a:ext uri="{FF2B5EF4-FFF2-40B4-BE49-F238E27FC236}">
                <a16:creationId xmlns:a16="http://schemas.microsoft.com/office/drawing/2014/main" id="{18C71F6F-E726-4F79-9AE0-90F72B6CB775}"/>
              </a:ext>
            </a:extLst>
          </p:cNvPr>
          <p:cNvPicPr>
            <a:picLocks noChangeAspect="1"/>
          </p:cNvPicPr>
          <p:nvPr/>
        </p:nvPicPr>
        <p:blipFill rotWithShape="1">
          <a:blip r:embed="rId3"/>
          <a:srcRect l="28875" t="45553" r="39625" b="21620"/>
          <a:stretch/>
        </p:blipFill>
        <p:spPr>
          <a:xfrm>
            <a:off x="2087880" y="2423160"/>
            <a:ext cx="6995160" cy="4098555"/>
          </a:xfrm>
          <a:prstGeom prst="rect">
            <a:avLst/>
          </a:prstGeom>
        </p:spPr>
      </p:pic>
      <p:grpSp>
        <p:nvGrpSpPr>
          <p:cNvPr id="19" name="Group 18">
            <a:extLst>
              <a:ext uri="{FF2B5EF4-FFF2-40B4-BE49-F238E27FC236}">
                <a16:creationId xmlns:a16="http://schemas.microsoft.com/office/drawing/2014/main" id="{B7ECEFFF-BCDC-4B5A-AF88-BA03DA604826}"/>
              </a:ext>
            </a:extLst>
          </p:cNvPr>
          <p:cNvGrpSpPr/>
          <p:nvPr/>
        </p:nvGrpSpPr>
        <p:grpSpPr>
          <a:xfrm>
            <a:off x="2993705" y="2950163"/>
            <a:ext cx="866160" cy="604440"/>
            <a:chOff x="2993705" y="2950163"/>
            <a:chExt cx="866160" cy="604440"/>
          </a:xfrm>
        </p:grpSpPr>
        <mc:AlternateContent xmlns:mc="http://schemas.openxmlformats.org/markup-compatibility/2006" xmlns:p14="http://schemas.microsoft.com/office/powerpoint/2010/main">
          <mc:Choice Requires="p14">
            <p:contentPart p14:bwMode="auto" r:id="rId4">
              <p14:nvContentPartPr>
                <p14:cNvPr id="11" name="Ink 10">
                  <a:extLst>
                    <a:ext uri="{FF2B5EF4-FFF2-40B4-BE49-F238E27FC236}">
                      <a16:creationId xmlns:a16="http://schemas.microsoft.com/office/drawing/2014/main" id="{AD89FE28-844A-48F2-9ED5-97DF3966C3AC}"/>
                    </a:ext>
                  </a:extLst>
                </p14:cNvPr>
                <p14:cNvContentPartPr/>
                <p14:nvPr/>
              </p14:nvContentPartPr>
              <p14:xfrm>
                <a:off x="2993705" y="2950163"/>
                <a:ext cx="715680" cy="604440"/>
              </p14:xfrm>
            </p:contentPart>
          </mc:Choice>
          <mc:Fallback xmlns="">
            <p:pic>
              <p:nvPicPr>
                <p:cNvPr id="11" name="Ink 10">
                  <a:extLst>
                    <a:ext uri="{FF2B5EF4-FFF2-40B4-BE49-F238E27FC236}">
                      <a16:creationId xmlns:a16="http://schemas.microsoft.com/office/drawing/2014/main" id="{AD89FE28-844A-48F2-9ED5-97DF3966C3AC}"/>
                    </a:ext>
                  </a:extLst>
                </p:cNvPr>
                <p:cNvPicPr/>
                <p:nvPr/>
              </p:nvPicPr>
              <p:blipFill>
                <a:blip r:embed="rId5"/>
                <a:stretch>
                  <a:fillRect/>
                </a:stretch>
              </p:blipFill>
              <p:spPr>
                <a:xfrm>
                  <a:off x="2985065" y="2941163"/>
                  <a:ext cx="733320" cy="6220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2" name="Ink 11">
                  <a:extLst>
                    <a:ext uri="{FF2B5EF4-FFF2-40B4-BE49-F238E27FC236}">
                      <a16:creationId xmlns:a16="http://schemas.microsoft.com/office/drawing/2014/main" id="{332DA99F-59FA-4334-83AA-1082CB35FFE9}"/>
                    </a:ext>
                  </a:extLst>
                </p14:cNvPr>
                <p14:cNvContentPartPr/>
                <p14:nvPr/>
              </p14:nvContentPartPr>
              <p14:xfrm>
                <a:off x="3707585" y="3243923"/>
                <a:ext cx="152280" cy="12960"/>
              </p14:xfrm>
            </p:contentPart>
          </mc:Choice>
          <mc:Fallback xmlns="">
            <p:pic>
              <p:nvPicPr>
                <p:cNvPr id="12" name="Ink 11">
                  <a:extLst>
                    <a:ext uri="{FF2B5EF4-FFF2-40B4-BE49-F238E27FC236}">
                      <a16:creationId xmlns:a16="http://schemas.microsoft.com/office/drawing/2014/main" id="{332DA99F-59FA-4334-83AA-1082CB35FFE9}"/>
                    </a:ext>
                  </a:extLst>
                </p:cNvPr>
                <p:cNvPicPr/>
                <p:nvPr/>
              </p:nvPicPr>
              <p:blipFill>
                <a:blip r:embed="rId7"/>
                <a:stretch>
                  <a:fillRect/>
                </a:stretch>
              </p:blipFill>
              <p:spPr>
                <a:xfrm>
                  <a:off x="3698945" y="3235283"/>
                  <a:ext cx="169920" cy="30600"/>
                </a:xfrm>
                <a:prstGeom prst="rect">
                  <a:avLst/>
                </a:prstGeom>
              </p:spPr>
            </p:pic>
          </mc:Fallback>
        </mc:AlternateContent>
      </p:grpSp>
      <p:grpSp>
        <p:nvGrpSpPr>
          <p:cNvPr id="18" name="Group 17">
            <a:extLst>
              <a:ext uri="{FF2B5EF4-FFF2-40B4-BE49-F238E27FC236}">
                <a16:creationId xmlns:a16="http://schemas.microsoft.com/office/drawing/2014/main" id="{555EBA46-38E6-435D-9F39-36A73F504E0D}"/>
              </a:ext>
            </a:extLst>
          </p:cNvPr>
          <p:cNvGrpSpPr/>
          <p:nvPr/>
        </p:nvGrpSpPr>
        <p:grpSpPr>
          <a:xfrm>
            <a:off x="2733425" y="4179203"/>
            <a:ext cx="781920" cy="533880"/>
            <a:chOff x="2733425" y="4179203"/>
            <a:chExt cx="781920" cy="533880"/>
          </a:xfrm>
        </p:grpSpPr>
        <mc:AlternateContent xmlns:mc="http://schemas.openxmlformats.org/markup-compatibility/2006" xmlns:p14="http://schemas.microsoft.com/office/powerpoint/2010/main">
          <mc:Choice Requires="p14">
            <p:contentPart p14:bwMode="auto" r:id="rId8">
              <p14:nvContentPartPr>
                <p14:cNvPr id="13" name="Ink 12">
                  <a:extLst>
                    <a:ext uri="{FF2B5EF4-FFF2-40B4-BE49-F238E27FC236}">
                      <a16:creationId xmlns:a16="http://schemas.microsoft.com/office/drawing/2014/main" id="{5CD9FF28-8316-4F6C-858B-265F69523B63}"/>
                    </a:ext>
                  </a:extLst>
                </p14:cNvPr>
                <p14:cNvContentPartPr/>
                <p14:nvPr/>
              </p14:nvContentPartPr>
              <p14:xfrm>
                <a:off x="2833865" y="4179203"/>
                <a:ext cx="91080" cy="533880"/>
              </p14:xfrm>
            </p:contentPart>
          </mc:Choice>
          <mc:Fallback xmlns="">
            <p:pic>
              <p:nvPicPr>
                <p:cNvPr id="13" name="Ink 12">
                  <a:extLst>
                    <a:ext uri="{FF2B5EF4-FFF2-40B4-BE49-F238E27FC236}">
                      <a16:creationId xmlns:a16="http://schemas.microsoft.com/office/drawing/2014/main" id="{5CD9FF28-8316-4F6C-858B-265F69523B63}"/>
                    </a:ext>
                  </a:extLst>
                </p:cNvPr>
                <p:cNvPicPr/>
                <p:nvPr/>
              </p:nvPicPr>
              <p:blipFill>
                <a:blip r:embed="rId9"/>
                <a:stretch>
                  <a:fillRect/>
                </a:stretch>
              </p:blipFill>
              <p:spPr>
                <a:xfrm>
                  <a:off x="2825225" y="4170203"/>
                  <a:ext cx="108720" cy="5515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4" name="Ink 13">
                  <a:extLst>
                    <a:ext uri="{FF2B5EF4-FFF2-40B4-BE49-F238E27FC236}">
                      <a16:creationId xmlns:a16="http://schemas.microsoft.com/office/drawing/2014/main" id="{557ABA95-B9B2-4407-B12E-71C39379AB0A}"/>
                    </a:ext>
                  </a:extLst>
                </p14:cNvPr>
                <p14:cNvContentPartPr/>
                <p14:nvPr/>
              </p14:nvContentPartPr>
              <p14:xfrm>
                <a:off x="2733425" y="4420043"/>
                <a:ext cx="310680" cy="99360"/>
              </p14:xfrm>
            </p:contentPart>
          </mc:Choice>
          <mc:Fallback xmlns="">
            <p:pic>
              <p:nvPicPr>
                <p:cNvPr id="14" name="Ink 13">
                  <a:extLst>
                    <a:ext uri="{FF2B5EF4-FFF2-40B4-BE49-F238E27FC236}">
                      <a16:creationId xmlns:a16="http://schemas.microsoft.com/office/drawing/2014/main" id="{557ABA95-B9B2-4407-B12E-71C39379AB0A}"/>
                    </a:ext>
                  </a:extLst>
                </p:cNvPr>
                <p:cNvPicPr/>
                <p:nvPr/>
              </p:nvPicPr>
              <p:blipFill>
                <a:blip r:embed="rId11"/>
                <a:stretch>
                  <a:fillRect/>
                </a:stretch>
              </p:blipFill>
              <p:spPr>
                <a:xfrm>
                  <a:off x="2724785" y="4411043"/>
                  <a:ext cx="328320" cy="117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5" name="Ink 14">
                  <a:extLst>
                    <a:ext uri="{FF2B5EF4-FFF2-40B4-BE49-F238E27FC236}">
                      <a16:creationId xmlns:a16="http://schemas.microsoft.com/office/drawing/2014/main" id="{C9001D1B-91BA-4BDC-A4B9-CFABF24ACBBF}"/>
                    </a:ext>
                  </a:extLst>
                </p14:cNvPr>
                <p14:cNvContentPartPr/>
                <p14:nvPr/>
              </p14:nvContentPartPr>
              <p14:xfrm>
                <a:off x="3044105" y="4309523"/>
                <a:ext cx="360" cy="360"/>
              </p14:xfrm>
            </p:contentPart>
          </mc:Choice>
          <mc:Fallback xmlns="">
            <p:pic>
              <p:nvPicPr>
                <p:cNvPr id="15" name="Ink 14">
                  <a:extLst>
                    <a:ext uri="{FF2B5EF4-FFF2-40B4-BE49-F238E27FC236}">
                      <a16:creationId xmlns:a16="http://schemas.microsoft.com/office/drawing/2014/main" id="{C9001D1B-91BA-4BDC-A4B9-CFABF24ACBBF}"/>
                    </a:ext>
                  </a:extLst>
                </p:cNvPr>
                <p:cNvPicPr/>
                <p:nvPr/>
              </p:nvPicPr>
              <p:blipFill>
                <a:blip r:embed="rId13"/>
                <a:stretch>
                  <a:fillRect/>
                </a:stretch>
              </p:blipFill>
              <p:spPr>
                <a:xfrm>
                  <a:off x="3035465" y="4300883"/>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6" name="Ink 15">
                  <a:extLst>
                    <a:ext uri="{FF2B5EF4-FFF2-40B4-BE49-F238E27FC236}">
                      <a16:creationId xmlns:a16="http://schemas.microsoft.com/office/drawing/2014/main" id="{A698C765-603C-48AA-ABD6-B8453909787A}"/>
                    </a:ext>
                  </a:extLst>
                </p14:cNvPr>
                <p14:cNvContentPartPr/>
                <p14:nvPr/>
              </p14:nvContentPartPr>
              <p14:xfrm>
                <a:off x="3138425" y="4238243"/>
                <a:ext cx="376920" cy="290160"/>
              </p14:xfrm>
            </p:contentPart>
          </mc:Choice>
          <mc:Fallback xmlns="">
            <p:pic>
              <p:nvPicPr>
                <p:cNvPr id="16" name="Ink 15">
                  <a:extLst>
                    <a:ext uri="{FF2B5EF4-FFF2-40B4-BE49-F238E27FC236}">
                      <a16:creationId xmlns:a16="http://schemas.microsoft.com/office/drawing/2014/main" id="{A698C765-603C-48AA-ABD6-B8453909787A}"/>
                    </a:ext>
                  </a:extLst>
                </p:cNvPr>
                <p:cNvPicPr/>
                <p:nvPr/>
              </p:nvPicPr>
              <p:blipFill>
                <a:blip r:embed="rId15"/>
                <a:stretch>
                  <a:fillRect/>
                </a:stretch>
              </p:blipFill>
              <p:spPr>
                <a:xfrm>
                  <a:off x="3129425" y="4229603"/>
                  <a:ext cx="394560" cy="3078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7" name="Ink 16">
                  <a:extLst>
                    <a:ext uri="{FF2B5EF4-FFF2-40B4-BE49-F238E27FC236}">
                      <a16:creationId xmlns:a16="http://schemas.microsoft.com/office/drawing/2014/main" id="{022ADCCC-53C6-47E3-A690-B6B6646763FC}"/>
                    </a:ext>
                  </a:extLst>
                </p14:cNvPr>
                <p14:cNvContentPartPr/>
                <p14:nvPr/>
              </p14:nvContentPartPr>
              <p14:xfrm>
                <a:off x="3253985" y="4285043"/>
                <a:ext cx="208800" cy="24480"/>
              </p14:xfrm>
            </p:contentPart>
          </mc:Choice>
          <mc:Fallback xmlns="">
            <p:pic>
              <p:nvPicPr>
                <p:cNvPr id="17" name="Ink 16">
                  <a:extLst>
                    <a:ext uri="{FF2B5EF4-FFF2-40B4-BE49-F238E27FC236}">
                      <a16:creationId xmlns:a16="http://schemas.microsoft.com/office/drawing/2014/main" id="{022ADCCC-53C6-47E3-A690-B6B6646763FC}"/>
                    </a:ext>
                  </a:extLst>
                </p:cNvPr>
                <p:cNvPicPr/>
                <p:nvPr/>
              </p:nvPicPr>
              <p:blipFill>
                <a:blip r:embed="rId17"/>
                <a:stretch>
                  <a:fillRect/>
                </a:stretch>
              </p:blipFill>
              <p:spPr>
                <a:xfrm>
                  <a:off x="3244985" y="4276043"/>
                  <a:ext cx="226440" cy="421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8">
            <p14:nvContentPartPr>
              <p14:cNvPr id="20" name="Ink 19">
                <a:extLst>
                  <a:ext uri="{FF2B5EF4-FFF2-40B4-BE49-F238E27FC236}">
                    <a16:creationId xmlns:a16="http://schemas.microsoft.com/office/drawing/2014/main" id="{E1874EC0-AC03-4380-B1C6-67662E9EEC3D}"/>
                  </a:ext>
                </a:extLst>
              </p14:cNvPr>
              <p14:cNvContentPartPr/>
              <p14:nvPr/>
            </p14:nvContentPartPr>
            <p14:xfrm>
              <a:off x="4129505" y="5388803"/>
              <a:ext cx="320040" cy="15840"/>
            </p14:xfrm>
          </p:contentPart>
        </mc:Choice>
        <mc:Fallback xmlns="">
          <p:pic>
            <p:nvPicPr>
              <p:cNvPr id="20" name="Ink 19">
                <a:extLst>
                  <a:ext uri="{FF2B5EF4-FFF2-40B4-BE49-F238E27FC236}">
                    <a16:creationId xmlns:a16="http://schemas.microsoft.com/office/drawing/2014/main" id="{E1874EC0-AC03-4380-B1C6-67662E9EEC3D}"/>
                  </a:ext>
                </a:extLst>
              </p:cNvPr>
              <p:cNvPicPr/>
              <p:nvPr/>
            </p:nvPicPr>
            <p:blipFill>
              <a:blip r:embed="rId19"/>
              <a:stretch>
                <a:fillRect/>
              </a:stretch>
            </p:blipFill>
            <p:spPr>
              <a:xfrm>
                <a:off x="4120505" y="5379803"/>
                <a:ext cx="337680" cy="334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1" name="Ink 20">
                <a:extLst>
                  <a:ext uri="{FF2B5EF4-FFF2-40B4-BE49-F238E27FC236}">
                    <a16:creationId xmlns:a16="http://schemas.microsoft.com/office/drawing/2014/main" id="{0BDFA126-F03C-4C84-BF91-D0CD23FE3C4D}"/>
                  </a:ext>
                </a:extLst>
              </p14:cNvPr>
              <p14:cNvContentPartPr/>
              <p14:nvPr/>
            </p14:nvContentPartPr>
            <p14:xfrm>
              <a:off x="2325905" y="6203483"/>
              <a:ext cx="728280" cy="137520"/>
            </p14:xfrm>
          </p:contentPart>
        </mc:Choice>
        <mc:Fallback xmlns="">
          <p:pic>
            <p:nvPicPr>
              <p:cNvPr id="21" name="Ink 20">
                <a:extLst>
                  <a:ext uri="{FF2B5EF4-FFF2-40B4-BE49-F238E27FC236}">
                    <a16:creationId xmlns:a16="http://schemas.microsoft.com/office/drawing/2014/main" id="{0BDFA126-F03C-4C84-BF91-D0CD23FE3C4D}"/>
                  </a:ext>
                </a:extLst>
              </p:cNvPr>
              <p:cNvPicPr/>
              <p:nvPr/>
            </p:nvPicPr>
            <p:blipFill>
              <a:blip r:embed="rId21"/>
              <a:stretch>
                <a:fillRect/>
              </a:stretch>
            </p:blipFill>
            <p:spPr>
              <a:xfrm>
                <a:off x="2316905" y="6194483"/>
                <a:ext cx="745920" cy="1551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2" name="Ink 21">
                <a:extLst>
                  <a:ext uri="{FF2B5EF4-FFF2-40B4-BE49-F238E27FC236}">
                    <a16:creationId xmlns:a16="http://schemas.microsoft.com/office/drawing/2014/main" id="{5A4FF56A-7CB5-47EF-9824-130D1CE972E2}"/>
                  </a:ext>
                </a:extLst>
              </p14:cNvPr>
              <p14:cNvContentPartPr/>
              <p14:nvPr/>
            </p14:nvContentPartPr>
            <p14:xfrm>
              <a:off x="3493385" y="5582483"/>
              <a:ext cx="388080" cy="499320"/>
            </p14:xfrm>
          </p:contentPart>
        </mc:Choice>
        <mc:Fallback xmlns="">
          <p:pic>
            <p:nvPicPr>
              <p:cNvPr id="22" name="Ink 21">
                <a:extLst>
                  <a:ext uri="{FF2B5EF4-FFF2-40B4-BE49-F238E27FC236}">
                    <a16:creationId xmlns:a16="http://schemas.microsoft.com/office/drawing/2014/main" id="{5A4FF56A-7CB5-47EF-9824-130D1CE972E2}"/>
                  </a:ext>
                </a:extLst>
              </p:cNvPr>
              <p:cNvPicPr/>
              <p:nvPr/>
            </p:nvPicPr>
            <p:blipFill>
              <a:blip r:embed="rId23"/>
              <a:stretch>
                <a:fillRect/>
              </a:stretch>
            </p:blipFill>
            <p:spPr>
              <a:xfrm>
                <a:off x="3484745" y="5573843"/>
                <a:ext cx="405720" cy="5169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3" name="Ink 22">
                <a:extLst>
                  <a:ext uri="{FF2B5EF4-FFF2-40B4-BE49-F238E27FC236}">
                    <a16:creationId xmlns:a16="http://schemas.microsoft.com/office/drawing/2014/main" id="{8C76904D-2032-4310-A05C-19714B428F05}"/>
                  </a:ext>
                </a:extLst>
              </p14:cNvPr>
              <p14:cNvContentPartPr/>
              <p14:nvPr/>
            </p14:nvContentPartPr>
            <p14:xfrm>
              <a:off x="6222905" y="5567003"/>
              <a:ext cx="308160" cy="471240"/>
            </p14:xfrm>
          </p:contentPart>
        </mc:Choice>
        <mc:Fallback xmlns="">
          <p:pic>
            <p:nvPicPr>
              <p:cNvPr id="23" name="Ink 22">
                <a:extLst>
                  <a:ext uri="{FF2B5EF4-FFF2-40B4-BE49-F238E27FC236}">
                    <a16:creationId xmlns:a16="http://schemas.microsoft.com/office/drawing/2014/main" id="{8C76904D-2032-4310-A05C-19714B428F05}"/>
                  </a:ext>
                </a:extLst>
              </p:cNvPr>
              <p:cNvPicPr/>
              <p:nvPr/>
            </p:nvPicPr>
            <p:blipFill>
              <a:blip r:embed="rId25"/>
              <a:stretch>
                <a:fillRect/>
              </a:stretch>
            </p:blipFill>
            <p:spPr>
              <a:xfrm>
                <a:off x="6214265" y="5558003"/>
                <a:ext cx="325800" cy="4888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4" name="Ink 23">
                <a:extLst>
                  <a:ext uri="{FF2B5EF4-FFF2-40B4-BE49-F238E27FC236}">
                    <a16:creationId xmlns:a16="http://schemas.microsoft.com/office/drawing/2014/main" id="{2CA2B19B-12CB-4FA7-8378-8F4B3AE64DA8}"/>
                  </a:ext>
                </a:extLst>
              </p14:cNvPr>
              <p14:cNvContentPartPr/>
              <p14:nvPr/>
            </p14:nvContentPartPr>
            <p14:xfrm>
              <a:off x="3470345" y="5987483"/>
              <a:ext cx="223560" cy="20520"/>
            </p14:xfrm>
          </p:contentPart>
        </mc:Choice>
        <mc:Fallback xmlns="">
          <p:pic>
            <p:nvPicPr>
              <p:cNvPr id="24" name="Ink 23">
                <a:extLst>
                  <a:ext uri="{FF2B5EF4-FFF2-40B4-BE49-F238E27FC236}">
                    <a16:creationId xmlns:a16="http://schemas.microsoft.com/office/drawing/2014/main" id="{2CA2B19B-12CB-4FA7-8378-8F4B3AE64DA8}"/>
                  </a:ext>
                </a:extLst>
              </p:cNvPr>
              <p:cNvPicPr/>
              <p:nvPr/>
            </p:nvPicPr>
            <p:blipFill>
              <a:blip r:embed="rId27"/>
              <a:stretch>
                <a:fillRect/>
              </a:stretch>
            </p:blipFill>
            <p:spPr>
              <a:xfrm>
                <a:off x="3461705" y="5978843"/>
                <a:ext cx="24120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5" name="Ink 24">
                <a:extLst>
                  <a:ext uri="{FF2B5EF4-FFF2-40B4-BE49-F238E27FC236}">
                    <a16:creationId xmlns:a16="http://schemas.microsoft.com/office/drawing/2014/main" id="{6A476B27-9D2E-47E5-A051-79D4F512D7D3}"/>
                  </a:ext>
                </a:extLst>
              </p14:cNvPr>
              <p14:cNvContentPartPr/>
              <p14:nvPr/>
            </p14:nvContentPartPr>
            <p14:xfrm>
              <a:off x="3526865" y="6470243"/>
              <a:ext cx="342720" cy="11520"/>
            </p14:xfrm>
          </p:contentPart>
        </mc:Choice>
        <mc:Fallback xmlns="">
          <p:pic>
            <p:nvPicPr>
              <p:cNvPr id="25" name="Ink 24">
                <a:extLst>
                  <a:ext uri="{FF2B5EF4-FFF2-40B4-BE49-F238E27FC236}">
                    <a16:creationId xmlns:a16="http://schemas.microsoft.com/office/drawing/2014/main" id="{6A476B27-9D2E-47E5-A051-79D4F512D7D3}"/>
                  </a:ext>
                </a:extLst>
              </p:cNvPr>
              <p:cNvPicPr/>
              <p:nvPr/>
            </p:nvPicPr>
            <p:blipFill>
              <a:blip r:embed="rId29"/>
              <a:stretch>
                <a:fillRect/>
              </a:stretch>
            </p:blipFill>
            <p:spPr>
              <a:xfrm>
                <a:off x="3517865" y="6461603"/>
                <a:ext cx="360360" cy="2916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6" name="Ink 25">
                <a:extLst>
                  <a:ext uri="{FF2B5EF4-FFF2-40B4-BE49-F238E27FC236}">
                    <a16:creationId xmlns:a16="http://schemas.microsoft.com/office/drawing/2014/main" id="{94831A18-09DA-4504-AA4D-7BD8518FE64F}"/>
                  </a:ext>
                </a:extLst>
              </p14:cNvPr>
              <p14:cNvContentPartPr/>
              <p14:nvPr/>
            </p14:nvContentPartPr>
            <p14:xfrm>
              <a:off x="6244505" y="5944283"/>
              <a:ext cx="218160" cy="42480"/>
            </p14:xfrm>
          </p:contentPart>
        </mc:Choice>
        <mc:Fallback xmlns="">
          <p:pic>
            <p:nvPicPr>
              <p:cNvPr id="26" name="Ink 25">
                <a:extLst>
                  <a:ext uri="{FF2B5EF4-FFF2-40B4-BE49-F238E27FC236}">
                    <a16:creationId xmlns:a16="http://schemas.microsoft.com/office/drawing/2014/main" id="{94831A18-09DA-4504-AA4D-7BD8518FE64F}"/>
                  </a:ext>
                </a:extLst>
              </p:cNvPr>
              <p:cNvPicPr/>
              <p:nvPr/>
            </p:nvPicPr>
            <p:blipFill>
              <a:blip r:embed="rId31"/>
              <a:stretch>
                <a:fillRect/>
              </a:stretch>
            </p:blipFill>
            <p:spPr>
              <a:xfrm>
                <a:off x="6235865" y="5935283"/>
                <a:ext cx="235800" cy="601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7" name="Ink 26">
                <a:extLst>
                  <a:ext uri="{FF2B5EF4-FFF2-40B4-BE49-F238E27FC236}">
                    <a16:creationId xmlns:a16="http://schemas.microsoft.com/office/drawing/2014/main" id="{EC2EAA1A-A536-4E74-BD0E-30C00F9E8BB7}"/>
                  </a:ext>
                </a:extLst>
              </p14:cNvPr>
              <p14:cNvContentPartPr/>
              <p14:nvPr/>
            </p14:nvContentPartPr>
            <p14:xfrm>
              <a:off x="6226865" y="6382763"/>
              <a:ext cx="235440" cy="1800"/>
            </p14:xfrm>
          </p:contentPart>
        </mc:Choice>
        <mc:Fallback xmlns="">
          <p:pic>
            <p:nvPicPr>
              <p:cNvPr id="27" name="Ink 26">
                <a:extLst>
                  <a:ext uri="{FF2B5EF4-FFF2-40B4-BE49-F238E27FC236}">
                    <a16:creationId xmlns:a16="http://schemas.microsoft.com/office/drawing/2014/main" id="{EC2EAA1A-A536-4E74-BD0E-30C00F9E8BB7}"/>
                  </a:ext>
                </a:extLst>
              </p:cNvPr>
              <p:cNvPicPr/>
              <p:nvPr/>
            </p:nvPicPr>
            <p:blipFill>
              <a:blip r:embed="rId33"/>
              <a:stretch>
                <a:fillRect/>
              </a:stretch>
            </p:blipFill>
            <p:spPr>
              <a:xfrm>
                <a:off x="6217865" y="6374123"/>
                <a:ext cx="253080" cy="1944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4" name="Ink 3">
                <a:extLst>
                  <a:ext uri="{FF2B5EF4-FFF2-40B4-BE49-F238E27FC236}">
                    <a16:creationId xmlns:a16="http://schemas.microsoft.com/office/drawing/2014/main" id="{58D1F862-F379-89FC-1709-A0CF5597F999}"/>
                  </a:ext>
                </a:extLst>
              </p14:cNvPr>
              <p14:cNvContentPartPr/>
              <p14:nvPr/>
            </p14:nvContentPartPr>
            <p14:xfrm>
              <a:off x="2208960" y="1976400"/>
              <a:ext cx="7928640" cy="4790160"/>
            </p14:xfrm>
          </p:contentPart>
        </mc:Choice>
        <mc:Fallback>
          <p:pic>
            <p:nvPicPr>
              <p:cNvPr id="4" name="Ink 3">
                <a:extLst>
                  <a:ext uri="{FF2B5EF4-FFF2-40B4-BE49-F238E27FC236}">
                    <a16:creationId xmlns:a16="http://schemas.microsoft.com/office/drawing/2014/main" id="{58D1F862-F379-89FC-1709-A0CF5597F999}"/>
                  </a:ext>
                </a:extLst>
              </p:cNvPr>
              <p:cNvPicPr/>
              <p:nvPr/>
            </p:nvPicPr>
            <p:blipFill>
              <a:blip r:embed="rId35"/>
              <a:stretch>
                <a:fillRect/>
              </a:stretch>
            </p:blipFill>
            <p:spPr>
              <a:xfrm>
                <a:off x="2199600" y="1967040"/>
                <a:ext cx="7947360" cy="4808880"/>
              </a:xfrm>
              <a:prstGeom prst="rect">
                <a:avLst/>
              </a:prstGeom>
            </p:spPr>
          </p:pic>
        </mc:Fallback>
      </mc:AlternateContent>
    </p:spTree>
    <p:extLst>
      <p:ext uri="{BB962C8B-B14F-4D97-AF65-F5344CB8AC3E}">
        <p14:creationId xmlns:p14="http://schemas.microsoft.com/office/powerpoint/2010/main" val="18918921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6939" y="558196"/>
            <a:ext cx="8138160" cy="690574"/>
          </a:xfrm>
          <a:prstGeom prst="rect">
            <a:avLst/>
          </a:prstGeom>
        </p:spPr>
        <p:txBody>
          <a:bodyPr vert="horz" wrap="square" lIns="0" tIns="13335" rIns="0" bIns="0" rtlCol="0">
            <a:spAutoFit/>
          </a:bodyPr>
          <a:lstStyle/>
          <a:p>
            <a:pPr marL="12700">
              <a:lnSpc>
                <a:spcPct val="100000"/>
              </a:lnSpc>
              <a:spcBef>
                <a:spcPts val="105"/>
              </a:spcBef>
            </a:pPr>
            <a:r>
              <a:rPr lang="en-US" dirty="0"/>
              <a:t>Weight Sharing in CNN</a:t>
            </a:r>
            <a:endParaRPr dirty="0"/>
          </a:p>
        </p:txBody>
      </p:sp>
      <p:sp>
        <p:nvSpPr>
          <p:cNvPr id="3" name="object 3"/>
          <p:cNvSpPr txBox="1"/>
          <p:nvPr/>
        </p:nvSpPr>
        <p:spPr>
          <a:xfrm>
            <a:off x="916939" y="1483613"/>
            <a:ext cx="10361295" cy="4470904"/>
          </a:xfrm>
          <a:prstGeom prst="rect">
            <a:avLst/>
          </a:prstGeom>
        </p:spPr>
        <p:txBody>
          <a:bodyPr vert="horz" wrap="square" lIns="0" tIns="60960" rIns="0" bIns="0" rtlCol="0">
            <a:spAutoFit/>
          </a:bodyPr>
          <a:lstStyle/>
          <a:p>
            <a:pPr marL="12065" marR="8255" lvl="0" defTabSz="914400" rtl="0" eaLnBrk="1" fontAlgn="auto" latinLnBrk="0" hangingPunct="1">
              <a:lnSpc>
                <a:spcPts val="3020"/>
              </a:lnSpc>
              <a:spcBef>
                <a:spcPts val="480"/>
              </a:spcBef>
              <a:spcAft>
                <a:spcPts val="0"/>
              </a:spcAft>
              <a:buClrTx/>
              <a:buSzTx/>
              <a:tabLst>
                <a:tab pos="241935" algn="l"/>
              </a:tabLst>
              <a:defRPr/>
            </a:pPr>
            <a:r>
              <a:rPr kumimoji="0" lang="en-US" sz="2400" b="0" i="0" u="none" strike="noStrike" kern="1200" cap="none" spc="-5" normalizeH="0" baseline="0" noProof="0" dirty="0">
                <a:ln>
                  <a:noFill/>
                </a:ln>
                <a:solidFill>
                  <a:prstClr val="black"/>
                </a:solidFill>
                <a:effectLst/>
                <a:uLnTx/>
                <a:uFillTx/>
                <a:latin typeface="Calibri Light" panose="020F0302020204030204" pitchFamily="34" charset="0"/>
                <a:ea typeface="+mn-ea"/>
                <a:cs typeface="Calibri Light" panose="020F0302020204030204" pitchFamily="34" charset="0"/>
              </a:rPr>
              <a:t>The "</a:t>
            </a:r>
            <a:r>
              <a:rPr kumimoji="0" lang="en-US" sz="2400" b="1" i="0" u="none" strike="noStrike" kern="1200" cap="none" spc="-5" normalizeH="0" baseline="0" noProof="0" dirty="0">
                <a:ln>
                  <a:noFill/>
                </a:ln>
                <a:solidFill>
                  <a:prstClr val="black"/>
                </a:solidFill>
                <a:effectLst/>
                <a:uLnTx/>
                <a:uFillTx/>
                <a:latin typeface="Calibri Light" panose="020F0302020204030204" pitchFamily="34" charset="0"/>
                <a:ea typeface="+mn-ea"/>
                <a:cs typeface="Calibri Light" panose="020F0302020204030204" pitchFamily="34" charset="0"/>
              </a:rPr>
              <a:t>weight sharing</a:t>
            </a:r>
            <a:r>
              <a:rPr kumimoji="0" lang="en-US" sz="2400" b="0" i="0" u="none" strike="noStrike" kern="1200" cap="none" spc="-5" normalizeH="0" baseline="0" noProof="0" dirty="0">
                <a:ln>
                  <a:noFill/>
                </a:ln>
                <a:solidFill>
                  <a:prstClr val="black"/>
                </a:solidFill>
                <a:effectLst/>
                <a:uLnTx/>
                <a:uFillTx/>
                <a:latin typeface="Calibri Light" panose="020F0302020204030204" pitchFamily="34" charset="0"/>
                <a:ea typeface="+mn-ea"/>
                <a:cs typeface="Calibri Light" panose="020F0302020204030204" pitchFamily="34" charset="0"/>
              </a:rPr>
              <a:t>" is using fixed weights for this filter across the entire input.</a:t>
            </a:r>
          </a:p>
          <a:p>
            <a:pPr marL="12065" marR="8255" lvl="0" algn="just" defTabSz="914400" rtl="0" eaLnBrk="1" fontAlgn="auto" latinLnBrk="0" hangingPunct="1">
              <a:lnSpc>
                <a:spcPts val="3020"/>
              </a:lnSpc>
              <a:spcBef>
                <a:spcPts val="480"/>
              </a:spcBef>
              <a:spcAft>
                <a:spcPts val="0"/>
              </a:spcAft>
              <a:buClrTx/>
              <a:buSzTx/>
              <a:tabLst>
                <a:tab pos="241935" algn="l"/>
              </a:tabLst>
              <a:defRPr/>
            </a:pPr>
            <a:endParaRPr lang="en-US" sz="2400" spc="-5" dirty="0">
              <a:solidFill>
                <a:prstClr val="black"/>
              </a:solidFill>
              <a:latin typeface="Calibri Light" panose="020F0302020204030204" pitchFamily="34" charset="0"/>
              <a:cs typeface="Calibri Light" panose="020F0302020204030204" pitchFamily="34" charset="0"/>
            </a:endParaRPr>
          </a:p>
          <a:p>
            <a:pPr marL="12065" marR="8255" lvl="0" algn="just" defTabSz="914400" rtl="0" eaLnBrk="1" fontAlgn="auto" latinLnBrk="0" hangingPunct="1">
              <a:lnSpc>
                <a:spcPts val="3020"/>
              </a:lnSpc>
              <a:spcBef>
                <a:spcPts val="480"/>
              </a:spcBef>
              <a:spcAft>
                <a:spcPts val="0"/>
              </a:spcAft>
              <a:buClrTx/>
              <a:buSzTx/>
              <a:tabLst>
                <a:tab pos="241935" algn="l"/>
              </a:tabLst>
              <a:defRPr/>
            </a:pPr>
            <a:endParaRPr kumimoji="0" lang="en-US" sz="2400" b="0" i="0" u="none" strike="noStrike" kern="1200" cap="none" spc="-5" normalizeH="0" baseline="0" noProof="0" dirty="0">
              <a:ln>
                <a:noFill/>
              </a:ln>
              <a:solidFill>
                <a:prstClr val="black"/>
              </a:solidFill>
              <a:effectLst/>
              <a:uLnTx/>
              <a:uFillTx/>
              <a:latin typeface="Calibri Light" panose="020F0302020204030204" pitchFamily="34" charset="0"/>
              <a:ea typeface="+mn-ea"/>
              <a:cs typeface="Calibri Light" panose="020F0302020204030204" pitchFamily="34" charset="0"/>
            </a:endParaRPr>
          </a:p>
          <a:p>
            <a:pPr marL="12065" marR="8255" lvl="0" algn="just" defTabSz="914400" rtl="0" eaLnBrk="1" fontAlgn="auto" latinLnBrk="0" hangingPunct="1">
              <a:lnSpc>
                <a:spcPts val="3020"/>
              </a:lnSpc>
              <a:spcBef>
                <a:spcPts val="480"/>
              </a:spcBef>
              <a:spcAft>
                <a:spcPts val="0"/>
              </a:spcAft>
              <a:buClrTx/>
              <a:buSzTx/>
              <a:tabLst>
                <a:tab pos="241935" algn="l"/>
              </a:tabLst>
              <a:defRPr/>
            </a:pPr>
            <a:endParaRPr lang="en-US" sz="2400" spc="-5" dirty="0">
              <a:solidFill>
                <a:prstClr val="black"/>
              </a:solidFill>
              <a:latin typeface="Calibri Light" panose="020F0302020204030204" pitchFamily="34" charset="0"/>
              <a:cs typeface="Calibri Light" panose="020F0302020204030204" pitchFamily="34" charset="0"/>
            </a:endParaRPr>
          </a:p>
          <a:p>
            <a:pPr marL="12065" marR="8255" lvl="0" algn="just" defTabSz="914400" rtl="0" eaLnBrk="1" fontAlgn="auto" latinLnBrk="0" hangingPunct="1">
              <a:lnSpc>
                <a:spcPts val="3020"/>
              </a:lnSpc>
              <a:spcBef>
                <a:spcPts val="480"/>
              </a:spcBef>
              <a:spcAft>
                <a:spcPts val="0"/>
              </a:spcAft>
              <a:buClrTx/>
              <a:buSzTx/>
              <a:tabLst>
                <a:tab pos="241935" algn="l"/>
              </a:tabLst>
              <a:defRPr/>
            </a:pPr>
            <a:endParaRPr kumimoji="0" lang="en-US" sz="2400" b="0" i="0" u="none" strike="noStrike" kern="1200" cap="none" spc="-5" normalizeH="0" baseline="0" noProof="0" dirty="0">
              <a:ln>
                <a:noFill/>
              </a:ln>
              <a:solidFill>
                <a:prstClr val="black"/>
              </a:solidFill>
              <a:effectLst/>
              <a:uLnTx/>
              <a:uFillTx/>
              <a:latin typeface="Calibri Light" panose="020F0302020204030204" pitchFamily="34" charset="0"/>
              <a:ea typeface="+mn-ea"/>
              <a:cs typeface="Calibri Light" panose="020F0302020204030204" pitchFamily="34" charset="0"/>
            </a:endParaRPr>
          </a:p>
          <a:p>
            <a:pPr marL="12065" marR="8255" lvl="0" algn="just" defTabSz="914400" rtl="0" eaLnBrk="1" fontAlgn="auto" latinLnBrk="0" hangingPunct="1">
              <a:lnSpc>
                <a:spcPts val="3020"/>
              </a:lnSpc>
              <a:spcBef>
                <a:spcPts val="480"/>
              </a:spcBef>
              <a:spcAft>
                <a:spcPts val="0"/>
              </a:spcAft>
              <a:buClrTx/>
              <a:buSzTx/>
              <a:tabLst>
                <a:tab pos="241935" algn="l"/>
              </a:tabLst>
              <a:defRPr/>
            </a:pPr>
            <a:endParaRPr lang="en-US" sz="2400" spc="-5" dirty="0">
              <a:solidFill>
                <a:prstClr val="black"/>
              </a:solidFill>
              <a:latin typeface="Calibri Light" panose="020F0302020204030204" pitchFamily="34" charset="0"/>
              <a:cs typeface="Calibri Light" panose="020F0302020204030204" pitchFamily="34" charset="0"/>
            </a:endParaRPr>
          </a:p>
          <a:p>
            <a:pPr marL="12065" marR="8255" lvl="0" algn="just" defTabSz="914400" rtl="0" eaLnBrk="1" fontAlgn="auto" latinLnBrk="0" hangingPunct="1">
              <a:lnSpc>
                <a:spcPts val="3020"/>
              </a:lnSpc>
              <a:spcBef>
                <a:spcPts val="480"/>
              </a:spcBef>
              <a:spcAft>
                <a:spcPts val="0"/>
              </a:spcAft>
              <a:buClrTx/>
              <a:buSzTx/>
              <a:tabLst>
                <a:tab pos="241935" algn="l"/>
              </a:tabLst>
              <a:defRPr/>
            </a:pPr>
            <a:endParaRPr kumimoji="0" lang="en-US" sz="2400" b="0" i="0" u="none" strike="noStrike" kern="1200" cap="none" spc="-5" normalizeH="0" baseline="0" noProof="0" dirty="0">
              <a:ln>
                <a:noFill/>
              </a:ln>
              <a:solidFill>
                <a:prstClr val="black"/>
              </a:solidFill>
              <a:effectLst/>
              <a:uLnTx/>
              <a:uFillTx/>
              <a:latin typeface="Calibri Light" panose="020F0302020204030204" pitchFamily="34" charset="0"/>
              <a:ea typeface="+mn-ea"/>
              <a:cs typeface="Calibri Light" panose="020F0302020204030204" pitchFamily="34" charset="0"/>
            </a:endParaRPr>
          </a:p>
          <a:p>
            <a:pPr marL="12065" marR="8255" lvl="0" algn="just" defTabSz="914400" rtl="0" eaLnBrk="1" fontAlgn="auto" latinLnBrk="0" hangingPunct="1">
              <a:lnSpc>
                <a:spcPts val="3020"/>
              </a:lnSpc>
              <a:spcBef>
                <a:spcPts val="480"/>
              </a:spcBef>
              <a:spcAft>
                <a:spcPts val="0"/>
              </a:spcAft>
              <a:buClrTx/>
              <a:buSzTx/>
              <a:tabLst>
                <a:tab pos="241935" algn="l"/>
              </a:tabLst>
              <a:defRPr/>
            </a:pPr>
            <a:endParaRPr lang="en-US" sz="2400" spc="-5" dirty="0">
              <a:solidFill>
                <a:prstClr val="black"/>
              </a:solidFill>
              <a:latin typeface="Calibri Light" panose="020F0302020204030204" pitchFamily="34" charset="0"/>
              <a:cs typeface="Calibri Light" panose="020F0302020204030204" pitchFamily="34" charset="0"/>
            </a:endParaRPr>
          </a:p>
          <a:p>
            <a:pPr marL="12065" marR="8255" lvl="0" algn="just" defTabSz="914400" rtl="0" eaLnBrk="1" fontAlgn="auto" latinLnBrk="0" hangingPunct="1">
              <a:lnSpc>
                <a:spcPts val="3020"/>
              </a:lnSpc>
              <a:spcBef>
                <a:spcPts val="480"/>
              </a:spcBef>
              <a:spcAft>
                <a:spcPts val="0"/>
              </a:spcAft>
              <a:buClrTx/>
              <a:buSzTx/>
              <a:tabLst>
                <a:tab pos="241935" algn="l"/>
              </a:tabLst>
              <a:defRPr/>
            </a:pPr>
            <a:endParaRPr kumimoji="0" lang="en-US" sz="2400" b="0" i="0" u="none" strike="noStrike" kern="1200" cap="none" spc="-5" normalizeH="0" baseline="0" noProof="0" dirty="0">
              <a:ln>
                <a:noFill/>
              </a:ln>
              <a:solidFill>
                <a:prstClr val="black"/>
              </a:solidFill>
              <a:effectLst/>
              <a:uLnTx/>
              <a:uFillTx/>
              <a:latin typeface="Calibri Light" panose="020F0302020204030204" pitchFamily="34" charset="0"/>
              <a:ea typeface="+mn-ea"/>
              <a:cs typeface="Calibri Light" panose="020F0302020204030204" pitchFamily="34" charset="0"/>
            </a:endParaRPr>
          </a:p>
          <a:p>
            <a:pPr marL="12065" marR="8255" lvl="0" algn="just" defTabSz="914400" rtl="0" eaLnBrk="1" fontAlgn="auto" latinLnBrk="0" hangingPunct="1">
              <a:lnSpc>
                <a:spcPts val="3020"/>
              </a:lnSpc>
              <a:spcBef>
                <a:spcPts val="480"/>
              </a:spcBef>
              <a:spcAft>
                <a:spcPts val="0"/>
              </a:spcAft>
              <a:buClrTx/>
              <a:buSzTx/>
              <a:tabLst>
                <a:tab pos="241935" algn="l"/>
              </a:tabLst>
              <a:defRPr/>
            </a:pPr>
            <a:endParaRPr kumimoji="0" lang="en-US" sz="2400" b="0" i="0" u="none" strike="noStrike" kern="1200" cap="none" spc="-5" normalizeH="0" baseline="0" noProof="0" dirty="0">
              <a:ln>
                <a:noFill/>
              </a:ln>
              <a:solidFill>
                <a:prstClr val="black"/>
              </a:solidFill>
              <a:effectLst/>
              <a:uLnTx/>
              <a:uFillTx/>
              <a:latin typeface="Calibri Light" panose="020F0302020204030204" pitchFamily="34" charset="0"/>
              <a:ea typeface="+mn-ea"/>
              <a:cs typeface="Calibri Light" panose="020F0302020204030204" pitchFamily="34" charset="0"/>
            </a:endParaRPr>
          </a:p>
        </p:txBody>
      </p:sp>
      <p:pic>
        <p:nvPicPr>
          <p:cNvPr id="6" name="Picture 5" descr="Diagram, engineering drawing&#10;&#10;Description automatically generated">
            <a:extLst>
              <a:ext uri="{FF2B5EF4-FFF2-40B4-BE49-F238E27FC236}">
                <a16:creationId xmlns:a16="http://schemas.microsoft.com/office/drawing/2014/main" id="{80DC3A0F-34BE-4901-AF3A-E60CE7F92D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52700" y="2307550"/>
            <a:ext cx="6240780" cy="4063763"/>
          </a:xfrm>
          <a:prstGeom prst="rect">
            <a:avLst/>
          </a:prstGeom>
        </p:spPr>
      </p:pic>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DEB1AF54-8200-426A-9EF1-9E4B854D4A89}"/>
                  </a:ext>
                </a:extLst>
              </p14:cNvPr>
              <p14:cNvContentPartPr/>
              <p14:nvPr/>
            </p14:nvContentPartPr>
            <p14:xfrm>
              <a:off x="8504585" y="2741003"/>
              <a:ext cx="747360" cy="281520"/>
            </p14:xfrm>
          </p:contentPart>
        </mc:Choice>
        <mc:Fallback xmlns="">
          <p:pic>
            <p:nvPicPr>
              <p:cNvPr id="4" name="Ink 3">
                <a:extLst>
                  <a:ext uri="{FF2B5EF4-FFF2-40B4-BE49-F238E27FC236}">
                    <a16:creationId xmlns:a16="http://schemas.microsoft.com/office/drawing/2014/main" id="{DEB1AF54-8200-426A-9EF1-9E4B854D4A89}"/>
                  </a:ext>
                </a:extLst>
              </p:cNvPr>
              <p:cNvPicPr/>
              <p:nvPr/>
            </p:nvPicPr>
            <p:blipFill>
              <a:blip r:embed="rId5"/>
              <a:stretch>
                <a:fillRect/>
              </a:stretch>
            </p:blipFill>
            <p:spPr>
              <a:xfrm>
                <a:off x="8495585" y="2732003"/>
                <a:ext cx="765000" cy="299160"/>
              </a:xfrm>
              <a:prstGeom prst="rect">
                <a:avLst/>
              </a:prstGeom>
            </p:spPr>
          </p:pic>
        </mc:Fallback>
      </mc:AlternateContent>
      <p:grpSp>
        <p:nvGrpSpPr>
          <p:cNvPr id="14" name="Group 13">
            <a:extLst>
              <a:ext uri="{FF2B5EF4-FFF2-40B4-BE49-F238E27FC236}">
                <a16:creationId xmlns:a16="http://schemas.microsoft.com/office/drawing/2014/main" id="{84721122-A8D0-4BCA-BF8E-A36944AC54C5}"/>
              </a:ext>
            </a:extLst>
          </p:cNvPr>
          <p:cNvGrpSpPr/>
          <p:nvPr/>
        </p:nvGrpSpPr>
        <p:grpSpPr>
          <a:xfrm>
            <a:off x="7179065" y="5114483"/>
            <a:ext cx="3373560" cy="740520"/>
            <a:chOff x="7179065" y="5114483"/>
            <a:chExt cx="3373560" cy="740520"/>
          </a:xfrm>
        </p:grpSpPr>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a16="http://schemas.microsoft.com/office/drawing/2014/main" id="{8B9D39F8-7DB8-4196-974D-098B7BF4A343}"/>
                    </a:ext>
                  </a:extLst>
                </p14:cNvPr>
                <p14:cNvContentPartPr/>
                <p14:nvPr/>
              </p14:nvContentPartPr>
              <p14:xfrm>
                <a:off x="7179065" y="5167763"/>
                <a:ext cx="1058760" cy="182520"/>
              </p14:xfrm>
            </p:contentPart>
          </mc:Choice>
          <mc:Fallback xmlns="">
            <p:pic>
              <p:nvPicPr>
                <p:cNvPr id="5" name="Ink 4">
                  <a:extLst>
                    <a:ext uri="{FF2B5EF4-FFF2-40B4-BE49-F238E27FC236}">
                      <a16:creationId xmlns:a16="http://schemas.microsoft.com/office/drawing/2014/main" id="{8B9D39F8-7DB8-4196-974D-098B7BF4A343}"/>
                    </a:ext>
                  </a:extLst>
                </p:cNvPr>
                <p:cNvPicPr/>
                <p:nvPr/>
              </p:nvPicPr>
              <p:blipFill>
                <a:blip r:embed="rId7"/>
                <a:stretch>
                  <a:fillRect/>
                </a:stretch>
              </p:blipFill>
              <p:spPr>
                <a:xfrm>
                  <a:off x="7170425" y="5159123"/>
                  <a:ext cx="1076400" cy="2001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7" name="Ink 6">
                  <a:extLst>
                    <a:ext uri="{FF2B5EF4-FFF2-40B4-BE49-F238E27FC236}">
                      <a16:creationId xmlns:a16="http://schemas.microsoft.com/office/drawing/2014/main" id="{E9980C33-B426-48BD-B43A-DA42D1406240}"/>
                    </a:ext>
                  </a:extLst>
                </p14:cNvPr>
                <p14:cNvContentPartPr/>
                <p14:nvPr/>
              </p14:nvContentPartPr>
              <p14:xfrm>
                <a:off x="8530145" y="5114483"/>
                <a:ext cx="127080" cy="532080"/>
              </p14:xfrm>
            </p:contentPart>
          </mc:Choice>
          <mc:Fallback xmlns="">
            <p:pic>
              <p:nvPicPr>
                <p:cNvPr id="7" name="Ink 6">
                  <a:extLst>
                    <a:ext uri="{FF2B5EF4-FFF2-40B4-BE49-F238E27FC236}">
                      <a16:creationId xmlns:a16="http://schemas.microsoft.com/office/drawing/2014/main" id="{E9980C33-B426-48BD-B43A-DA42D1406240}"/>
                    </a:ext>
                  </a:extLst>
                </p:cNvPr>
                <p:cNvPicPr/>
                <p:nvPr/>
              </p:nvPicPr>
              <p:blipFill>
                <a:blip r:embed="rId9"/>
                <a:stretch>
                  <a:fillRect/>
                </a:stretch>
              </p:blipFill>
              <p:spPr>
                <a:xfrm>
                  <a:off x="8521145" y="5105483"/>
                  <a:ext cx="144720" cy="5497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8" name="Ink 7">
                  <a:extLst>
                    <a:ext uri="{FF2B5EF4-FFF2-40B4-BE49-F238E27FC236}">
                      <a16:creationId xmlns:a16="http://schemas.microsoft.com/office/drawing/2014/main" id="{55769D30-BF70-438A-9FB9-2669DAB07966}"/>
                    </a:ext>
                  </a:extLst>
                </p14:cNvPr>
                <p14:cNvContentPartPr/>
                <p14:nvPr/>
              </p14:nvContentPartPr>
              <p14:xfrm>
                <a:off x="8443385" y="5209883"/>
                <a:ext cx="1048680" cy="276120"/>
              </p14:xfrm>
            </p:contentPart>
          </mc:Choice>
          <mc:Fallback xmlns="">
            <p:pic>
              <p:nvPicPr>
                <p:cNvPr id="8" name="Ink 7">
                  <a:extLst>
                    <a:ext uri="{FF2B5EF4-FFF2-40B4-BE49-F238E27FC236}">
                      <a16:creationId xmlns:a16="http://schemas.microsoft.com/office/drawing/2014/main" id="{55769D30-BF70-438A-9FB9-2669DAB07966}"/>
                    </a:ext>
                  </a:extLst>
                </p:cNvPr>
                <p:cNvPicPr/>
                <p:nvPr/>
              </p:nvPicPr>
              <p:blipFill>
                <a:blip r:embed="rId11"/>
                <a:stretch>
                  <a:fillRect/>
                </a:stretch>
              </p:blipFill>
              <p:spPr>
                <a:xfrm>
                  <a:off x="8434385" y="5200883"/>
                  <a:ext cx="1066320" cy="2937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9" name="Ink 8">
                  <a:extLst>
                    <a:ext uri="{FF2B5EF4-FFF2-40B4-BE49-F238E27FC236}">
                      <a16:creationId xmlns:a16="http://schemas.microsoft.com/office/drawing/2014/main" id="{829D1693-38C7-4FF0-BF72-B0EA5520B0DD}"/>
                    </a:ext>
                  </a:extLst>
                </p14:cNvPr>
                <p14:cNvContentPartPr/>
                <p14:nvPr/>
              </p14:nvContentPartPr>
              <p14:xfrm>
                <a:off x="9041705" y="5267123"/>
                <a:ext cx="199800" cy="10440"/>
              </p14:xfrm>
            </p:contentPart>
          </mc:Choice>
          <mc:Fallback xmlns="">
            <p:pic>
              <p:nvPicPr>
                <p:cNvPr id="9" name="Ink 8">
                  <a:extLst>
                    <a:ext uri="{FF2B5EF4-FFF2-40B4-BE49-F238E27FC236}">
                      <a16:creationId xmlns:a16="http://schemas.microsoft.com/office/drawing/2014/main" id="{829D1693-38C7-4FF0-BF72-B0EA5520B0DD}"/>
                    </a:ext>
                  </a:extLst>
                </p:cNvPr>
                <p:cNvPicPr/>
                <p:nvPr/>
              </p:nvPicPr>
              <p:blipFill>
                <a:blip r:embed="rId13"/>
                <a:stretch>
                  <a:fillRect/>
                </a:stretch>
              </p:blipFill>
              <p:spPr>
                <a:xfrm>
                  <a:off x="9032705" y="5258483"/>
                  <a:ext cx="21744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0" name="Ink 9">
                  <a:extLst>
                    <a:ext uri="{FF2B5EF4-FFF2-40B4-BE49-F238E27FC236}">
                      <a16:creationId xmlns:a16="http://schemas.microsoft.com/office/drawing/2014/main" id="{34E08F5A-1BF3-4B99-9A5E-633DD7E80A88}"/>
                    </a:ext>
                  </a:extLst>
                </p14:cNvPr>
                <p14:cNvContentPartPr/>
                <p14:nvPr/>
              </p14:nvContentPartPr>
              <p14:xfrm>
                <a:off x="9918665" y="5360363"/>
                <a:ext cx="633960" cy="494640"/>
              </p14:xfrm>
            </p:contentPart>
          </mc:Choice>
          <mc:Fallback xmlns="">
            <p:pic>
              <p:nvPicPr>
                <p:cNvPr id="10" name="Ink 9">
                  <a:extLst>
                    <a:ext uri="{FF2B5EF4-FFF2-40B4-BE49-F238E27FC236}">
                      <a16:creationId xmlns:a16="http://schemas.microsoft.com/office/drawing/2014/main" id="{34E08F5A-1BF3-4B99-9A5E-633DD7E80A88}"/>
                    </a:ext>
                  </a:extLst>
                </p:cNvPr>
                <p:cNvPicPr/>
                <p:nvPr/>
              </p:nvPicPr>
              <p:blipFill>
                <a:blip r:embed="rId15"/>
                <a:stretch>
                  <a:fillRect/>
                </a:stretch>
              </p:blipFill>
              <p:spPr>
                <a:xfrm>
                  <a:off x="9909665" y="5351723"/>
                  <a:ext cx="651600" cy="512280"/>
                </a:xfrm>
                <a:prstGeom prst="rect">
                  <a:avLst/>
                </a:prstGeom>
              </p:spPr>
            </p:pic>
          </mc:Fallback>
        </mc:AlternateContent>
      </p:grpSp>
      <p:grpSp>
        <p:nvGrpSpPr>
          <p:cNvPr id="13" name="Group 12">
            <a:extLst>
              <a:ext uri="{FF2B5EF4-FFF2-40B4-BE49-F238E27FC236}">
                <a16:creationId xmlns:a16="http://schemas.microsoft.com/office/drawing/2014/main" id="{74728BF9-0419-45CF-B566-211E4AC532F4}"/>
              </a:ext>
            </a:extLst>
          </p:cNvPr>
          <p:cNvGrpSpPr/>
          <p:nvPr/>
        </p:nvGrpSpPr>
        <p:grpSpPr>
          <a:xfrm>
            <a:off x="9407105" y="2594483"/>
            <a:ext cx="530640" cy="577800"/>
            <a:chOff x="9407105" y="2594483"/>
            <a:chExt cx="530640" cy="577800"/>
          </a:xfrm>
        </p:grpSpPr>
        <mc:AlternateContent xmlns:mc="http://schemas.openxmlformats.org/markup-compatibility/2006" xmlns:p14="http://schemas.microsoft.com/office/powerpoint/2010/main">
          <mc:Choice Requires="p14">
            <p:contentPart p14:bwMode="auto" r:id="rId16">
              <p14:nvContentPartPr>
                <p14:cNvPr id="11" name="Ink 10">
                  <a:extLst>
                    <a:ext uri="{FF2B5EF4-FFF2-40B4-BE49-F238E27FC236}">
                      <a16:creationId xmlns:a16="http://schemas.microsoft.com/office/drawing/2014/main" id="{BCAD4C32-DE3E-474F-BF8D-0E14D8AC9EE6}"/>
                    </a:ext>
                  </a:extLst>
                </p14:cNvPr>
                <p14:cNvContentPartPr/>
                <p14:nvPr/>
              </p14:nvContentPartPr>
              <p14:xfrm>
                <a:off x="9407105" y="2594483"/>
                <a:ext cx="371880" cy="577800"/>
              </p14:xfrm>
            </p:contentPart>
          </mc:Choice>
          <mc:Fallback xmlns="">
            <p:pic>
              <p:nvPicPr>
                <p:cNvPr id="11" name="Ink 10">
                  <a:extLst>
                    <a:ext uri="{FF2B5EF4-FFF2-40B4-BE49-F238E27FC236}">
                      <a16:creationId xmlns:a16="http://schemas.microsoft.com/office/drawing/2014/main" id="{BCAD4C32-DE3E-474F-BF8D-0E14D8AC9EE6}"/>
                    </a:ext>
                  </a:extLst>
                </p:cNvPr>
                <p:cNvPicPr/>
                <p:nvPr/>
              </p:nvPicPr>
              <p:blipFill>
                <a:blip r:embed="rId17"/>
                <a:stretch>
                  <a:fillRect/>
                </a:stretch>
              </p:blipFill>
              <p:spPr>
                <a:xfrm>
                  <a:off x="9398105" y="2585843"/>
                  <a:ext cx="389520" cy="5954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2" name="Ink 11">
                  <a:extLst>
                    <a:ext uri="{FF2B5EF4-FFF2-40B4-BE49-F238E27FC236}">
                      <a16:creationId xmlns:a16="http://schemas.microsoft.com/office/drawing/2014/main" id="{1F363F7F-2132-49F5-8933-69341632BB57}"/>
                    </a:ext>
                  </a:extLst>
                </p14:cNvPr>
                <p14:cNvContentPartPr/>
                <p14:nvPr/>
              </p14:nvContentPartPr>
              <p14:xfrm>
                <a:off x="9754145" y="2802203"/>
                <a:ext cx="183600" cy="282600"/>
              </p14:xfrm>
            </p:contentPart>
          </mc:Choice>
          <mc:Fallback xmlns="">
            <p:pic>
              <p:nvPicPr>
                <p:cNvPr id="12" name="Ink 11">
                  <a:extLst>
                    <a:ext uri="{FF2B5EF4-FFF2-40B4-BE49-F238E27FC236}">
                      <a16:creationId xmlns:a16="http://schemas.microsoft.com/office/drawing/2014/main" id="{1F363F7F-2132-49F5-8933-69341632BB57}"/>
                    </a:ext>
                  </a:extLst>
                </p:cNvPr>
                <p:cNvPicPr/>
                <p:nvPr/>
              </p:nvPicPr>
              <p:blipFill>
                <a:blip r:embed="rId19"/>
                <a:stretch>
                  <a:fillRect/>
                </a:stretch>
              </p:blipFill>
              <p:spPr>
                <a:xfrm>
                  <a:off x="9745145" y="2793563"/>
                  <a:ext cx="201240" cy="30024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20">
            <p14:nvContentPartPr>
              <p14:cNvPr id="15" name="Ink 14">
                <a:extLst>
                  <a:ext uri="{FF2B5EF4-FFF2-40B4-BE49-F238E27FC236}">
                    <a16:creationId xmlns:a16="http://schemas.microsoft.com/office/drawing/2014/main" id="{2F0B384C-4B09-536D-F2EB-902CE0223239}"/>
                  </a:ext>
                </a:extLst>
              </p14:cNvPr>
              <p14:cNvContentPartPr/>
              <p14:nvPr/>
            </p14:nvContentPartPr>
            <p14:xfrm>
              <a:off x="4654800" y="2007720"/>
              <a:ext cx="1070280" cy="43920"/>
            </p14:xfrm>
          </p:contentPart>
        </mc:Choice>
        <mc:Fallback>
          <p:pic>
            <p:nvPicPr>
              <p:cNvPr id="15" name="Ink 14">
                <a:extLst>
                  <a:ext uri="{FF2B5EF4-FFF2-40B4-BE49-F238E27FC236}">
                    <a16:creationId xmlns:a16="http://schemas.microsoft.com/office/drawing/2014/main" id="{2F0B384C-4B09-536D-F2EB-902CE0223239}"/>
                  </a:ext>
                </a:extLst>
              </p:cNvPr>
              <p:cNvPicPr/>
              <p:nvPr/>
            </p:nvPicPr>
            <p:blipFill>
              <a:blip r:embed="rId21"/>
              <a:stretch>
                <a:fillRect/>
              </a:stretch>
            </p:blipFill>
            <p:spPr>
              <a:xfrm>
                <a:off x="4645440" y="1998360"/>
                <a:ext cx="1089000" cy="62640"/>
              </a:xfrm>
              <a:prstGeom prst="rect">
                <a:avLst/>
              </a:prstGeom>
            </p:spPr>
          </p:pic>
        </mc:Fallback>
      </mc:AlternateContent>
    </p:spTree>
    <p:extLst>
      <p:ext uri="{BB962C8B-B14F-4D97-AF65-F5344CB8AC3E}">
        <p14:creationId xmlns:p14="http://schemas.microsoft.com/office/powerpoint/2010/main" val="14988994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object 2">
            <a:extLst>
              <a:ext uri="{FF2B5EF4-FFF2-40B4-BE49-F238E27FC236}">
                <a16:creationId xmlns:a16="http://schemas.microsoft.com/office/drawing/2014/main" id="{4DDC2FD5-E0BF-45ED-9100-70A453CE5CEA}"/>
              </a:ext>
            </a:extLst>
          </p:cNvPr>
          <p:cNvSpPr txBox="1">
            <a:spLocks/>
          </p:cNvSpPr>
          <p:nvPr/>
        </p:nvSpPr>
        <p:spPr>
          <a:xfrm>
            <a:off x="444194" y="293351"/>
            <a:ext cx="7800646" cy="627736"/>
          </a:xfrm>
          <a:prstGeom prst="rect">
            <a:avLst/>
          </a:prstGeom>
        </p:spPr>
        <p:txBody>
          <a:bodyPr vert="horz" wrap="square" lIns="0" tIns="12065" rIns="0" bIns="0" rtlCol="0">
            <a:spAutoFit/>
          </a:bodyPr>
          <a:lstStyle>
            <a:lvl1pPr>
              <a:defRPr sz="4400" b="0" i="0">
                <a:solidFill>
                  <a:srgbClr val="C00000"/>
                </a:solidFill>
                <a:latin typeface="Times New Roman"/>
                <a:ea typeface="+mj-ea"/>
                <a:cs typeface="Times New Roman"/>
              </a:defRPr>
            </a:lvl1pPr>
          </a:lstStyle>
          <a:p>
            <a:pPr marL="12700">
              <a:spcBef>
                <a:spcPts val="95"/>
              </a:spcBef>
            </a:pPr>
            <a:r>
              <a:rPr lang="en-US" sz="4000" kern="0" spc="-160">
                <a:solidFill>
                  <a:srgbClr val="2E5496"/>
                </a:solidFill>
                <a:latin typeface="Trebuchet MS"/>
                <a:cs typeface="Trebuchet MS"/>
              </a:rPr>
              <a:t>Convolution Neural Network (CNN)</a:t>
            </a:r>
            <a:endParaRPr lang="en-US" sz="4000" kern="0" dirty="0">
              <a:latin typeface="Trebuchet MS"/>
              <a:cs typeface="Trebuchet MS"/>
            </a:endParaRPr>
          </a:p>
        </p:txBody>
      </p:sp>
      <p:sp>
        <p:nvSpPr>
          <p:cNvPr id="2" name="Rectangle: Rounded Corners 1">
            <a:extLst>
              <a:ext uri="{FF2B5EF4-FFF2-40B4-BE49-F238E27FC236}">
                <a16:creationId xmlns:a16="http://schemas.microsoft.com/office/drawing/2014/main" id="{950DFC9F-C73E-440A-946A-6D817D4D4C31}"/>
              </a:ext>
            </a:extLst>
          </p:cNvPr>
          <p:cNvSpPr/>
          <p:nvPr/>
        </p:nvSpPr>
        <p:spPr>
          <a:xfrm>
            <a:off x="1219200" y="2286001"/>
            <a:ext cx="9997440" cy="313564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b="1" dirty="0"/>
              <a:t>Two Properties:</a:t>
            </a:r>
          </a:p>
          <a:p>
            <a:endParaRPr lang="en-US" sz="2800" b="1" dirty="0"/>
          </a:p>
          <a:p>
            <a:r>
              <a:rPr lang="en-US" sz="2800" b="1" dirty="0"/>
              <a:t>CNNs have sparse connectivity</a:t>
            </a:r>
            <a:r>
              <a:rPr lang="en-US" sz="2800" dirty="0"/>
              <a:t>: </a:t>
            </a:r>
            <a:r>
              <a:rPr lang="en-IN" sz="2400" spc="-5" dirty="0">
                <a:latin typeface="Calibri Light" panose="020F0302020204030204" pitchFamily="34" charset="0"/>
                <a:cs typeface="Calibri Light" panose="020F0302020204030204" pitchFamily="34" charset="0"/>
              </a:rPr>
              <a:t>For each layer, each output value depends on a small </a:t>
            </a:r>
            <a:r>
              <a:rPr lang="en-IN" sz="2400" spc="-5" dirty="0" err="1">
                <a:latin typeface="Calibri Light" panose="020F0302020204030204" pitchFamily="34" charset="0"/>
                <a:cs typeface="Calibri Light" panose="020F0302020204030204" pitchFamily="34" charset="0"/>
              </a:rPr>
              <a:t>num</a:t>
            </a:r>
            <a:r>
              <a:rPr lang="en-IN" sz="2400" spc="-5" dirty="0">
                <a:latin typeface="Calibri Light" panose="020F0302020204030204" pitchFamily="34" charset="0"/>
                <a:cs typeface="Calibri Light" panose="020F0302020204030204" pitchFamily="34" charset="0"/>
              </a:rPr>
              <a:t> of inputs, instead of all inputs</a:t>
            </a:r>
          </a:p>
          <a:p>
            <a:endParaRPr lang="en-US" sz="2800" dirty="0"/>
          </a:p>
          <a:p>
            <a:r>
              <a:rPr lang="en-US" sz="2800" b="1" dirty="0"/>
              <a:t>CNNs use weight sharing</a:t>
            </a:r>
            <a:r>
              <a:rPr lang="en-US" sz="2800" dirty="0"/>
              <a:t>: </a:t>
            </a:r>
            <a:r>
              <a:rPr lang="en-IN" sz="2400" spc="-5" dirty="0">
                <a:latin typeface="Calibri Light" panose="020F0302020204030204" pitchFamily="34" charset="0"/>
                <a:cs typeface="Calibri Light" panose="020F0302020204030204" pitchFamily="34" charset="0"/>
              </a:rPr>
              <a:t>Single filter convolved over the entire image</a:t>
            </a:r>
            <a:endParaRPr lang="en-IN" sz="2800" spc="-5" dirty="0">
              <a:latin typeface="Calibri Light" panose="020F0302020204030204" pitchFamily="34" charset="0"/>
              <a:cs typeface="Calibri Light" panose="020F0302020204030204" pitchFamily="34" charset="0"/>
            </a:endParaRPr>
          </a:p>
          <a:p>
            <a:endParaRPr lang="en-IN" sz="2800" dirty="0"/>
          </a:p>
        </p:txBody>
      </p:sp>
      <mc:AlternateContent xmlns:mc="http://schemas.openxmlformats.org/markup-compatibility/2006">
        <mc:Choice xmlns:p14="http://schemas.microsoft.com/office/powerpoint/2010/main" Requires="p14">
          <p:contentPart p14:bwMode="auto" r:id="rId3">
            <p14:nvContentPartPr>
              <p14:cNvPr id="3" name="Ink 2">
                <a:extLst>
                  <a:ext uri="{FF2B5EF4-FFF2-40B4-BE49-F238E27FC236}">
                    <a16:creationId xmlns:a16="http://schemas.microsoft.com/office/drawing/2014/main" id="{D51D8211-12B2-89B9-14D9-ECF776449E4F}"/>
                  </a:ext>
                </a:extLst>
              </p14:cNvPr>
              <p14:cNvContentPartPr/>
              <p14:nvPr/>
            </p14:nvContentPartPr>
            <p14:xfrm>
              <a:off x="3481920" y="2688120"/>
              <a:ext cx="5823360" cy="2432520"/>
            </p14:xfrm>
          </p:contentPart>
        </mc:Choice>
        <mc:Fallback>
          <p:pic>
            <p:nvPicPr>
              <p:cNvPr id="3" name="Ink 2">
                <a:extLst>
                  <a:ext uri="{FF2B5EF4-FFF2-40B4-BE49-F238E27FC236}">
                    <a16:creationId xmlns:a16="http://schemas.microsoft.com/office/drawing/2014/main" id="{D51D8211-12B2-89B9-14D9-ECF776449E4F}"/>
                  </a:ext>
                </a:extLst>
              </p:cNvPr>
              <p:cNvPicPr/>
              <p:nvPr/>
            </p:nvPicPr>
            <p:blipFill>
              <a:blip r:embed="rId4"/>
              <a:stretch>
                <a:fillRect/>
              </a:stretch>
            </p:blipFill>
            <p:spPr>
              <a:xfrm>
                <a:off x="3472560" y="2678760"/>
                <a:ext cx="5842080" cy="2451240"/>
              </a:xfrm>
              <a:prstGeom prst="rect">
                <a:avLst/>
              </a:prstGeom>
            </p:spPr>
          </p:pic>
        </mc:Fallback>
      </mc:AlternateContent>
    </p:spTree>
    <p:extLst>
      <p:ext uri="{BB962C8B-B14F-4D97-AF65-F5344CB8AC3E}">
        <p14:creationId xmlns:p14="http://schemas.microsoft.com/office/powerpoint/2010/main" val="13931445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276B822-FF52-4A96-BB26-97A2C521A16C}"/>
              </a:ext>
            </a:extLst>
          </p:cNvPr>
          <p:cNvSpPr txBox="1"/>
          <p:nvPr/>
        </p:nvSpPr>
        <p:spPr>
          <a:xfrm>
            <a:off x="754380" y="2069204"/>
            <a:ext cx="10683240" cy="4309321"/>
          </a:xfrm>
          <a:prstGeom prst="rect">
            <a:avLst/>
          </a:prstGeom>
          <a:noFill/>
        </p:spPr>
        <p:txBody>
          <a:bodyPr wrap="square">
            <a:spAutoFit/>
          </a:bodyPr>
          <a:lstStyle/>
          <a:p>
            <a:pPr marL="241300" marR="8890" lvl="0" indent="-229235" algn="just" defTabSz="914400" rtl="0" eaLnBrk="1" fontAlgn="auto" latinLnBrk="0" hangingPunct="1">
              <a:lnSpc>
                <a:spcPts val="3020"/>
              </a:lnSpc>
              <a:spcBef>
                <a:spcPts val="1015"/>
              </a:spcBef>
              <a:spcAft>
                <a:spcPts val="0"/>
              </a:spcAft>
              <a:buClrTx/>
              <a:buSzTx/>
              <a:buFont typeface="Arial"/>
              <a:buChar char="•"/>
              <a:tabLst>
                <a:tab pos="241935" algn="l"/>
              </a:tabLst>
              <a:defRPr/>
            </a:pPr>
            <a:r>
              <a:rPr kumimoji="0" lang="en-US" sz="2400" b="1" i="0" u="none" strike="noStrike" kern="1200" cap="none" spc="-5" normalizeH="0" baseline="0" noProof="0" dirty="0">
                <a:ln>
                  <a:noFill/>
                </a:ln>
                <a:solidFill>
                  <a:prstClr val="black"/>
                </a:solidFill>
                <a:effectLst/>
                <a:uLnTx/>
                <a:uFillTx/>
                <a:latin typeface="Calibri Light" panose="020F0302020204030204" pitchFamily="34" charset="0"/>
                <a:cs typeface="Calibri Light" panose="020F0302020204030204" pitchFamily="34" charset="0"/>
              </a:rPr>
              <a:t>Primary </a:t>
            </a:r>
            <a:r>
              <a:rPr kumimoji="0" lang="en-US" sz="2400" b="1" i="0" u="none" strike="noStrike" kern="1200" cap="none" spc="0" normalizeH="0" baseline="0" noProof="0" dirty="0">
                <a:ln>
                  <a:noFill/>
                </a:ln>
                <a:solidFill>
                  <a:prstClr val="black"/>
                </a:solidFill>
                <a:effectLst/>
                <a:uLnTx/>
                <a:uFillTx/>
                <a:latin typeface="Calibri Light" panose="020F0302020204030204" pitchFamily="34" charset="0"/>
                <a:cs typeface="Calibri Light" panose="020F0302020204030204" pitchFamily="34" charset="0"/>
              </a:rPr>
              <a:t>purpose of </a:t>
            </a:r>
            <a:r>
              <a:rPr kumimoji="0" lang="en-US" sz="2400" b="1" i="0" u="none" strike="noStrike" kern="1200" cap="none" spc="-5" normalizeH="0" baseline="0" noProof="0" dirty="0">
                <a:ln>
                  <a:noFill/>
                </a:ln>
                <a:solidFill>
                  <a:prstClr val="black"/>
                </a:solidFill>
                <a:effectLst/>
                <a:uLnTx/>
                <a:uFillTx/>
                <a:latin typeface="Calibri Light" panose="020F0302020204030204" pitchFamily="34" charset="0"/>
                <a:cs typeface="Calibri Light" panose="020F0302020204030204" pitchFamily="34" charset="0"/>
              </a:rPr>
              <a:t>convolution in CNN </a:t>
            </a:r>
            <a:r>
              <a:rPr kumimoji="0" lang="en-US" sz="2400" b="0" i="0" u="none" strike="noStrike" kern="1200" cap="none" spc="-5" normalizeH="0" baseline="0" noProof="0" dirty="0">
                <a:ln>
                  <a:noFill/>
                </a:ln>
                <a:solidFill>
                  <a:prstClr val="black"/>
                </a:solidFill>
                <a:effectLst/>
                <a:uLnTx/>
                <a:uFillTx/>
                <a:latin typeface="Calibri Light" panose="020F0302020204030204" pitchFamily="34" charset="0"/>
                <a:cs typeface="Calibri Light" panose="020F0302020204030204" pitchFamily="34" charset="0"/>
              </a:rPr>
              <a:t>is to extract features </a:t>
            </a:r>
            <a:r>
              <a:rPr kumimoji="0" lang="en-US" sz="2400" b="0" i="0" u="none" strike="noStrike" kern="1200" cap="none" spc="0" normalizeH="0" baseline="0" noProof="0" dirty="0">
                <a:ln>
                  <a:noFill/>
                </a:ln>
                <a:solidFill>
                  <a:prstClr val="black"/>
                </a:solidFill>
                <a:effectLst/>
                <a:uLnTx/>
                <a:uFillTx/>
                <a:latin typeface="Calibri Light" panose="020F0302020204030204" pitchFamily="34" charset="0"/>
                <a:cs typeface="Calibri Light" panose="020F0302020204030204" pitchFamily="34" charset="0"/>
              </a:rPr>
              <a:t>from the input</a:t>
            </a:r>
            <a:r>
              <a:rPr kumimoji="0" lang="en-US" sz="2400" b="0" i="0" u="none" strike="noStrike" kern="1200" cap="none" spc="-25" normalizeH="0" baseline="0" noProof="0" dirty="0">
                <a:ln>
                  <a:noFill/>
                </a:ln>
                <a:solidFill>
                  <a:prstClr val="black"/>
                </a:solidFill>
                <a:effectLst/>
                <a:uLnTx/>
                <a:uFillTx/>
                <a:latin typeface="Calibri Light" panose="020F0302020204030204" pitchFamily="34" charset="0"/>
                <a:cs typeface="Calibri Light" panose="020F0302020204030204" pitchFamily="34" charset="0"/>
              </a:rPr>
              <a:t> </a:t>
            </a:r>
            <a:r>
              <a:rPr kumimoji="0" lang="en-US" sz="2400" b="0" i="0" u="none" strike="noStrike" kern="1200" cap="none" spc="-10" normalizeH="0" baseline="0" noProof="0" dirty="0">
                <a:ln>
                  <a:noFill/>
                </a:ln>
                <a:solidFill>
                  <a:prstClr val="black"/>
                </a:solidFill>
                <a:effectLst/>
                <a:uLnTx/>
                <a:uFillTx/>
                <a:latin typeface="Calibri Light" panose="020F0302020204030204" pitchFamily="34" charset="0"/>
                <a:cs typeface="Calibri Light" panose="020F0302020204030204" pitchFamily="34" charset="0"/>
              </a:rPr>
              <a:t>image.</a:t>
            </a:r>
            <a:endParaRPr kumimoji="0" lang="en-US" sz="2400" b="0" i="0" u="none" strike="noStrike" kern="1200" cap="none" spc="0" normalizeH="0" baseline="0" noProof="0" dirty="0">
              <a:ln>
                <a:noFill/>
              </a:ln>
              <a:solidFill>
                <a:prstClr val="black"/>
              </a:solidFill>
              <a:effectLst/>
              <a:uLnTx/>
              <a:uFillTx/>
              <a:latin typeface="Calibri Light" panose="020F0302020204030204" pitchFamily="34" charset="0"/>
              <a:cs typeface="Calibri Light" panose="020F0302020204030204" pitchFamily="34" charset="0"/>
            </a:endParaRPr>
          </a:p>
          <a:p>
            <a:pPr marL="241300" marR="5080" lvl="0" indent="-229235" algn="just" defTabSz="914400" rtl="0" eaLnBrk="1" fontAlgn="auto" latinLnBrk="0" hangingPunct="1">
              <a:lnSpc>
                <a:spcPts val="3030"/>
              </a:lnSpc>
              <a:spcBef>
                <a:spcPts val="1000"/>
              </a:spcBef>
              <a:spcAft>
                <a:spcPts val="0"/>
              </a:spcAft>
              <a:buClrTx/>
              <a:buSzTx/>
              <a:buFont typeface="Arial"/>
              <a:buChar char="•"/>
              <a:tabLst>
                <a:tab pos="241935" algn="l"/>
              </a:tabLst>
              <a:defRPr/>
            </a:pPr>
            <a:r>
              <a:rPr kumimoji="0" lang="en-US" sz="2400" b="0" i="0" u="none" strike="noStrike" kern="1200" cap="none" spc="-5" normalizeH="0" baseline="0" noProof="0" dirty="0">
                <a:ln>
                  <a:noFill/>
                </a:ln>
                <a:solidFill>
                  <a:prstClr val="black"/>
                </a:solidFill>
                <a:effectLst/>
                <a:uLnTx/>
                <a:uFillTx/>
                <a:latin typeface="Calibri Light" panose="020F0302020204030204" pitchFamily="34" charset="0"/>
                <a:cs typeface="Calibri Light" panose="020F0302020204030204" pitchFamily="34" charset="0"/>
              </a:rPr>
              <a:t>Matrix formed </a:t>
            </a:r>
            <a:r>
              <a:rPr kumimoji="0" lang="en-US" sz="2400" b="0" i="0" u="none" strike="noStrike" kern="1200" cap="none" spc="0" normalizeH="0" baseline="0" noProof="0" dirty="0">
                <a:ln>
                  <a:noFill/>
                </a:ln>
                <a:solidFill>
                  <a:prstClr val="black"/>
                </a:solidFill>
                <a:effectLst/>
                <a:uLnTx/>
                <a:uFillTx/>
                <a:latin typeface="Calibri Light" panose="020F0302020204030204" pitchFamily="34" charset="0"/>
                <a:cs typeface="Calibri Light" panose="020F0302020204030204" pitchFamily="34" charset="0"/>
              </a:rPr>
              <a:t>by sliding </a:t>
            </a:r>
            <a:r>
              <a:rPr kumimoji="0" lang="en-US" sz="2400" b="0" i="0" u="none" strike="noStrike" kern="1200" cap="none" spc="-10" normalizeH="0" baseline="0" noProof="0" dirty="0">
                <a:ln>
                  <a:noFill/>
                </a:ln>
                <a:solidFill>
                  <a:prstClr val="black"/>
                </a:solidFill>
                <a:effectLst/>
                <a:uLnTx/>
                <a:uFillTx/>
                <a:latin typeface="Calibri Light" panose="020F0302020204030204" pitchFamily="34" charset="0"/>
                <a:cs typeface="Calibri Light" panose="020F0302020204030204" pitchFamily="34" charset="0"/>
              </a:rPr>
              <a:t>the </a:t>
            </a:r>
            <a:r>
              <a:rPr kumimoji="0" lang="en-US" sz="2400" b="0" i="0" u="none" strike="noStrike" kern="1200" cap="none" spc="0" normalizeH="0" baseline="0" noProof="0" dirty="0">
                <a:ln>
                  <a:noFill/>
                </a:ln>
                <a:solidFill>
                  <a:prstClr val="black"/>
                </a:solidFill>
                <a:effectLst/>
                <a:uLnTx/>
                <a:uFillTx/>
                <a:latin typeface="Calibri Light" panose="020F0302020204030204" pitchFamily="34" charset="0"/>
                <a:cs typeface="Calibri Light" panose="020F0302020204030204" pitchFamily="34" charset="0"/>
              </a:rPr>
              <a:t>filter over </a:t>
            </a:r>
            <a:r>
              <a:rPr kumimoji="0" lang="en-US" sz="2400" b="0" i="0" u="none" strike="noStrike" kern="1200" cap="none" spc="-10" normalizeH="0" baseline="0" noProof="0" dirty="0">
                <a:ln>
                  <a:noFill/>
                </a:ln>
                <a:solidFill>
                  <a:prstClr val="black"/>
                </a:solidFill>
                <a:effectLst/>
                <a:uLnTx/>
                <a:uFillTx/>
                <a:latin typeface="Calibri Light" panose="020F0302020204030204" pitchFamily="34" charset="0"/>
                <a:cs typeface="Calibri Light" panose="020F0302020204030204" pitchFamily="34" charset="0"/>
              </a:rPr>
              <a:t>the </a:t>
            </a:r>
            <a:r>
              <a:rPr kumimoji="0" lang="en-US" sz="2400" b="0" i="0" u="none" strike="noStrike" kern="1200" cap="none" spc="-5" normalizeH="0" baseline="0" noProof="0" dirty="0">
                <a:ln>
                  <a:noFill/>
                </a:ln>
                <a:solidFill>
                  <a:prstClr val="black"/>
                </a:solidFill>
                <a:effectLst/>
                <a:uLnTx/>
                <a:uFillTx/>
                <a:latin typeface="Calibri Light" panose="020F0302020204030204" pitchFamily="34" charset="0"/>
                <a:cs typeface="Calibri Light" panose="020F0302020204030204" pitchFamily="34" charset="0"/>
              </a:rPr>
              <a:t>image and computing the </a:t>
            </a:r>
            <a:r>
              <a:rPr kumimoji="0" lang="en-US" sz="2400" b="0" i="0" u="none" strike="noStrike" kern="1200" cap="none" spc="0" normalizeH="0" baseline="0" noProof="0" dirty="0">
                <a:ln>
                  <a:noFill/>
                </a:ln>
                <a:solidFill>
                  <a:prstClr val="black"/>
                </a:solidFill>
                <a:effectLst/>
                <a:uLnTx/>
                <a:uFillTx/>
                <a:latin typeface="Calibri Light" panose="020F0302020204030204" pitchFamily="34" charset="0"/>
                <a:cs typeface="Calibri Light" panose="020F0302020204030204" pitchFamily="34" charset="0"/>
              </a:rPr>
              <a:t>dot </a:t>
            </a:r>
            <a:r>
              <a:rPr kumimoji="0" lang="en-US" sz="2400" b="0" i="0" u="none" strike="noStrike" kern="1200" cap="none" spc="-5" normalizeH="0" baseline="0" noProof="0" dirty="0">
                <a:ln>
                  <a:noFill/>
                </a:ln>
                <a:solidFill>
                  <a:prstClr val="black"/>
                </a:solidFill>
                <a:effectLst/>
                <a:uLnTx/>
                <a:uFillTx/>
                <a:latin typeface="Calibri Light" panose="020F0302020204030204" pitchFamily="34" charset="0"/>
                <a:cs typeface="Calibri Light" panose="020F0302020204030204" pitchFamily="34" charset="0"/>
              </a:rPr>
              <a:t>product is </a:t>
            </a:r>
            <a:r>
              <a:rPr kumimoji="0" lang="en-US" sz="2400" b="0" i="0" u="none" strike="noStrike" kern="1200" cap="none" spc="-10" normalizeH="0" baseline="0" noProof="0" dirty="0">
                <a:ln>
                  <a:noFill/>
                </a:ln>
                <a:solidFill>
                  <a:prstClr val="black"/>
                </a:solidFill>
                <a:effectLst/>
                <a:uLnTx/>
                <a:uFillTx/>
                <a:latin typeface="Calibri Light" panose="020F0302020204030204" pitchFamily="34" charset="0"/>
                <a:cs typeface="Calibri Light" panose="020F0302020204030204" pitchFamily="34" charset="0"/>
              </a:rPr>
              <a:t>called </a:t>
            </a:r>
            <a:r>
              <a:rPr kumimoji="0" lang="en-US" sz="2400" b="0" i="0" u="none" strike="noStrike" kern="1200" cap="none" spc="0" normalizeH="0" baseline="0" noProof="0" dirty="0">
                <a:ln>
                  <a:noFill/>
                </a:ln>
                <a:solidFill>
                  <a:prstClr val="black"/>
                </a:solidFill>
                <a:effectLst/>
                <a:uLnTx/>
                <a:uFillTx/>
                <a:latin typeface="Calibri Light" panose="020F0302020204030204" pitchFamily="34" charset="0"/>
                <a:cs typeface="Calibri Light" panose="020F0302020204030204" pitchFamily="34" charset="0"/>
              </a:rPr>
              <a:t>the </a:t>
            </a:r>
            <a:r>
              <a:rPr kumimoji="0" lang="en-US" sz="2400" b="0" i="0" u="none" strike="noStrike" kern="1200" cap="none" spc="-5" normalizeH="0" baseline="0" noProof="0" dirty="0">
                <a:ln>
                  <a:noFill/>
                </a:ln>
                <a:solidFill>
                  <a:prstClr val="black"/>
                </a:solidFill>
                <a:effectLst/>
                <a:uLnTx/>
                <a:uFillTx/>
                <a:latin typeface="Calibri Light" panose="020F0302020204030204" pitchFamily="34" charset="0"/>
                <a:cs typeface="Calibri Light" panose="020F0302020204030204" pitchFamily="34" charset="0"/>
              </a:rPr>
              <a:t>‘</a:t>
            </a:r>
            <a:r>
              <a:rPr kumimoji="0" lang="en-US" sz="2400" b="1" i="0" u="none" strike="noStrike" kern="1200" cap="none" spc="-5" normalizeH="0" baseline="0" noProof="0" dirty="0">
                <a:ln>
                  <a:noFill/>
                </a:ln>
                <a:solidFill>
                  <a:prstClr val="black"/>
                </a:solidFill>
                <a:effectLst/>
                <a:uLnTx/>
                <a:uFillTx/>
                <a:latin typeface="Calibri Light" panose="020F0302020204030204" pitchFamily="34" charset="0"/>
                <a:cs typeface="Calibri Light" panose="020F0302020204030204" pitchFamily="34" charset="0"/>
              </a:rPr>
              <a:t>Convolved </a:t>
            </a:r>
            <a:r>
              <a:rPr kumimoji="0" lang="en-US" sz="2400" b="1" i="0" u="none" strike="noStrike" kern="1200" cap="none" spc="-10" normalizeH="0" baseline="0" noProof="0" dirty="0">
                <a:ln>
                  <a:noFill/>
                </a:ln>
                <a:solidFill>
                  <a:prstClr val="black"/>
                </a:solidFill>
                <a:effectLst/>
                <a:uLnTx/>
                <a:uFillTx/>
                <a:latin typeface="Calibri Light" panose="020F0302020204030204" pitchFamily="34" charset="0"/>
                <a:cs typeface="Calibri Light" panose="020F0302020204030204" pitchFamily="34" charset="0"/>
              </a:rPr>
              <a:t>Feature</a:t>
            </a:r>
            <a:r>
              <a:rPr kumimoji="0" lang="en-US" sz="2400" b="0" i="0" u="none" strike="noStrike" kern="1200" cap="none" spc="-10" normalizeH="0" baseline="0" noProof="0" dirty="0">
                <a:ln>
                  <a:noFill/>
                </a:ln>
                <a:solidFill>
                  <a:prstClr val="black"/>
                </a:solidFill>
                <a:effectLst/>
                <a:uLnTx/>
                <a:uFillTx/>
                <a:latin typeface="Calibri Light" panose="020F0302020204030204" pitchFamily="34" charset="0"/>
                <a:cs typeface="Calibri Light" panose="020F0302020204030204" pitchFamily="34" charset="0"/>
              </a:rPr>
              <a:t>’ </a:t>
            </a:r>
            <a:r>
              <a:rPr kumimoji="0" lang="en-US" sz="2400" b="0" i="0" u="none" strike="noStrike" kern="1200" cap="none" spc="0" normalizeH="0" baseline="0" noProof="0" dirty="0">
                <a:ln>
                  <a:noFill/>
                </a:ln>
                <a:solidFill>
                  <a:prstClr val="black"/>
                </a:solidFill>
                <a:effectLst/>
                <a:uLnTx/>
                <a:uFillTx/>
                <a:latin typeface="Calibri Light" panose="020F0302020204030204" pitchFamily="34" charset="0"/>
                <a:cs typeface="Calibri Light" panose="020F0302020204030204" pitchFamily="34" charset="0"/>
              </a:rPr>
              <a:t>or </a:t>
            </a:r>
            <a:r>
              <a:rPr kumimoji="0" lang="en-US" sz="2400" b="0" i="0" u="none" strike="noStrike" kern="1200" cap="none" spc="-5" normalizeH="0" baseline="0" noProof="0" dirty="0">
                <a:ln>
                  <a:noFill/>
                </a:ln>
                <a:solidFill>
                  <a:prstClr val="black"/>
                </a:solidFill>
                <a:effectLst/>
                <a:uLnTx/>
                <a:uFillTx/>
                <a:latin typeface="Calibri Light" panose="020F0302020204030204" pitchFamily="34" charset="0"/>
                <a:cs typeface="Calibri Light" panose="020F0302020204030204" pitchFamily="34" charset="0"/>
              </a:rPr>
              <a:t>‘</a:t>
            </a:r>
            <a:r>
              <a:rPr kumimoji="0" lang="en-US" sz="2400" b="1" i="0" u="none" strike="noStrike" kern="1200" cap="none" spc="-5" normalizeH="0" baseline="0" noProof="0" dirty="0">
                <a:ln>
                  <a:noFill/>
                </a:ln>
                <a:solidFill>
                  <a:prstClr val="black"/>
                </a:solidFill>
                <a:effectLst/>
                <a:uLnTx/>
                <a:uFillTx/>
                <a:latin typeface="Calibri Light" panose="020F0302020204030204" pitchFamily="34" charset="0"/>
                <a:cs typeface="Calibri Light" panose="020F0302020204030204" pitchFamily="34" charset="0"/>
              </a:rPr>
              <a:t>Activation </a:t>
            </a:r>
            <a:r>
              <a:rPr kumimoji="0" lang="en-US" sz="2400" b="1" i="0" u="none" strike="noStrike" kern="1200" cap="none" spc="-10" normalizeH="0" baseline="0" noProof="0" dirty="0">
                <a:ln>
                  <a:noFill/>
                </a:ln>
                <a:solidFill>
                  <a:prstClr val="black"/>
                </a:solidFill>
                <a:effectLst/>
                <a:uLnTx/>
                <a:uFillTx/>
                <a:latin typeface="Calibri Light" panose="020F0302020204030204" pitchFamily="34" charset="0"/>
                <a:cs typeface="Calibri Light" panose="020F0302020204030204" pitchFamily="34" charset="0"/>
              </a:rPr>
              <a:t>Map</a:t>
            </a:r>
            <a:r>
              <a:rPr kumimoji="0" lang="en-US" sz="2400" b="0" i="0" u="none" strike="noStrike" kern="1200" cap="none" spc="-10" normalizeH="0" baseline="0" noProof="0" dirty="0">
                <a:ln>
                  <a:noFill/>
                </a:ln>
                <a:solidFill>
                  <a:prstClr val="black"/>
                </a:solidFill>
                <a:effectLst/>
                <a:uLnTx/>
                <a:uFillTx/>
                <a:latin typeface="Calibri Light" panose="020F0302020204030204" pitchFamily="34" charset="0"/>
                <a:cs typeface="Calibri Light" panose="020F0302020204030204" pitchFamily="34" charset="0"/>
              </a:rPr>
              <a:t>’ </a:t>
            </a:r>
            <a:r>
              <a:rPr kumimoji="0" lang="en-US" sz="2400" b="0" i="0" u="none" strike="noStrike" kern="1200" cap="none" spc="0" normalizeH="0" baseline="0" noProof="0" dirty="0">
                <a:ln>
                  <a:noFill/>
                </a:ln>
                <a:solidFill>
                  <a:prstClr val="black"/>
                </a:solidFill>
                <a:effectLst/>
                <a:uLnTx/>
                <a:uFillTx/>
                <a:latin typeface="Calibri Light" panose="020F0302020204030204" pitchFamily="34" charset="0"/>
                <a:cs typeface="Calibri Light" panose="020F0302020204030204" pitchFamily="34" charset="0"/>
              </a:rPr>
              <a:t>or the </a:t>
            </a:r>
            <a:r>
              <a:rPr kumimoji="0" lang="en-US" sz="2400" b="0" i="0" u="none" strike="noStrike" kern="1200" cap="none" spc="-5" normalizeH="0" baseline="0" noProof="0" dirty="0">
                <a:ln>
                  <a:noFill/>
                </a:ln>
                <a:solidFill>
                  <a:prstClr val="black"/>
                </a:solidFill>
                <a:effectLst/>
                <a:uLnTx/>
                <a:uFillTx/>
                <a:latin typeface="Calibri Light" panose="020F0302020204030204" pitchFamily="34" charset="0"/>
                <a:cs typeface="Calibri Light" panose="020F0302020204030204" pitchFamily="34" charset="0"/>
              </a:rPr>
              <a:t>‘</a:t>
            </a:r>
            <a:r>
              <a:rPr kumimoji="0" lang="en-US" sz="2400" b="1" i="0" u="none" strike="noStrike" kern="1200" cap="none" spc="-5" normalizeH="0" baseline="0" noProof="0" dirty="0">
                <a:ln>
                  <a:noFill/>
                </a:ln>
                <a:solidFill>
                  <a:prstClr val="black"/>
                </a:solidFill>
                <a:effectLst/>
                <a:uLnTx/>
                <a:uFillTx/>
                <a:latin typeface="Calibri Light" panose="020F0302020204030204" pitchFamily="34" charset="0"/>
                <a:cs typeface="Calibri Light" panose="020F0302020204030204" pitchFamily="34" charset="0"/>
              </a:rPr>
              <a:t>Feature</a:t>
            </a:r>
            <a:r>
              <a:rPr kumimoji="0" lang="en-US" sz="2400" b="1" i="0" u="none" strike="noStrike" kern="1200" cap="none" spc="-15" normalizeH="0" baseline="0" noProof="0" dirty="0">
                <a:ln>
                  <a:noFill/>
                </a:ln>
                <a:solidFill>
                  <a:prstClr val="black"/>
                </a:solidFill>
                <a:effectLst/>
                <a:uLnTx/>
                <a:uFillTx/>
                <a:latin typeface="Calibri Light" panose="020F0302020204030204" pitchFamily="34" charset="0"/>
                <a:cs typeface="Calibri Light" panose="020F0302020204030204" pitchFamily="34" charset="0"/>
              </a:rPr>
              <a:t> </a:t>
            </a:r>
            <a:r>
              <a:rPr kumimoji="0" lang="en-US" sz="2400" b="1" i="0" u="none" strike="noStrike" kern="1200" cap="none" spc="-5" normalizeH="0" baseline="0" noProof="0" dirty="0">
                <a:ln>
                  <a:noFill/>
                </a:ln>
                <a:solidFill>
                  <a:prstClr val="black"/>
                </a:solidFill>
                <a:effectLst/>
                <a:uLnTx/>
                <a:uFillTx/>
                <a:latin typeface="Calibri Light" panose="020F0302020204030204" pitchFamily="34" charset="0"/>
                <a:cs typeface="Calibri Light" panose="020F0302020204030204" pitchFamily="34" charset="0"/>
              </a:rPr>
              <a:t>Map</a:t>
            </a:r>
            <a:r>
              <a:rPr lang="en-US" sz="2400" spc="-5" dirty="0">
                <a:solidFill>
                  <a:prstClr val="black"/>
                </a:solidFill>
                <a:latin typeface="Calibri Light" panose="020F0302020204030204" pitchFamily="34" charset="0"/>
                <a:cs typeface="Calibri Light" panose="020F0302020204030204" pitchFamily="34" charset="0"/>
              </a:rPr>
              <a:t>’</a:t>
            </a:r>
            <a:r>
              <a:rPr kumimoji="0" lang="en-US" sz="2400" b="0" i="0" u="none" strike="noStrike" kern="1200" cap="none" spc="-5" normalizeH="0" baseline="0" noProof="0" dirty="0">
                <a:ln>
                  <a:noFill/>
                </a:ln>
                <a:solidFill>
                  <a:prstClr val="black"/>
                </a:solidFill>
                <a:effectLst/>
                <a:uLnTx/>
                <a:uFillTx/>
                <a:latin typeface="Calibri Light" panose="020F0302020204030204" pitchFamily="34" charset="0"/>
                <a:cs typeface="Calibri Light" panose="020F0302020204030204" pitchFamily="34" charset="0"/>
              </a:rPr>
              <a:t>.</a:t>
            </a:r>
          </a:p>
          <a:p>
            <a:pPr marL="241300" marR="5080" lvl="0" indent="-229235" algn="just" defTabSz="914400" rtl="0" eaLnBrk="1" fontAlgn="auto" latinLnBrk="0" hangingPunct="1">
              <a:lnSpc>
                <a:spcPts val="3030"/>
              </a:lnSpc>
              <a:spcBef>
                <a:spcPts val="1000"/>
              </a:spcBef>
              <a:spcAft>
                <a:spcPts val="0"/>
              </a:spcAft>
              <a:buClrTx/>
              <a:buSzTx/>
              <a:buFont typeface="Arial"/>
              <a:buChar char="•"/>
              <a:tabLst>
                <a:tab pos="241935" algn="l"/>
              </a:tabLst>
              <a:defRPr/>
            </a:pPr>
            <a:endParaRPr lang="en-US" sz="2400" spc="-5" dirty="0">
              <a:solidFill>
                <a:prstClr val="black"/>
              </a:solidFill>
              <a:latin typeface="Calibri Light" panose="020F0302020204030204" pitchFamily="34" charset="0"/>
              <a:cs typeface="Calibri Light" panose="020F0302020204030204" pitchFamily="34" charset="0"/>
            </a:endParaRPr>
          </a:p>
          <a:p>
            <a:pPr marL="241300" marR="5080" lvl="0" indent="-229235" algn="just" defTabSz="914400" rtl="0" eaLnBrk="1" fontAlgn="auto" latinLnBrk="0" hangingPunct="1">
              <a:lnSpc>
                <a:spcPts val="3030"/>
              </a:lnSpc>
              <a:spcBef>
                <a:spcPts val="1000"/>
              </a:spcBef>
              <a:spcAft>
                <a:spcPts val="0"/>
              </a:spcAft>
              <a:buClrTx/>
              <a:buSzTx/>
              <a:buFont typeface="Arial"/>
              <a:buChar char="•"/>
              <a:tabLst>
                <a:tab pos="241935" algn="l"/>
              </a:tabLst>
              <a:defRPr/>
            </a:pPr>
            <a:r>
              <a:rPr kumimoji="0" lang="en-US" sz="2400" b="0" i="0" u="none" strike="noStrike" kern="1200" cap="none" spc="0" normalizeH="0" baseline="0" noProof="0" dirty="0">
                <a:ln>
                  <a:noFill/>
                </a:ln>
                <a:solidFill>
                  <a:prstClr val="black"/>
                </a:solidFill>
                <a:effectLst/>
                <a:uLnTx/>
                <a:uFillTx/>
                <a:latin typeface="Calibri Light" panose="020F0302020204030204" pitchFamily="34" charset="0"/>
                <a:cs typeface="Calibri Light" panose="020F0302020204030204" pitchFamily="34" charset="0"/>
              </a:rPr>
              <a:t>So we use convolution matrix/mask/kernel/filter in image processing for variety of tasks such as blurring, edge detection, sharpening, embossing, etc.</a:t>
            </a:r>
          </a:p>
          <a:p>
            <a:pPr marL="241300" marR="5080" lvl="0" indent="-229235" algn="just" defTabSz="914400" rtl="0" eaLnBrk="1" fontAlgn="auto" latinLnBrk="0" hangingPunct="1">
              <a:lnSpc>
                <a:spcPts val="3030"/>
              </a:lnSpc>
              <a:spcBef>
                <a:spcPts val="1000"/>
              </a:spcBef>
              <a:spcAft>
                <a:spcPts val="0"/>
              </a:spcAft>
              <a:buClrTx/>
              <a:buSzTx/>
              <a:buFont typeface="Arial"/>
              <a:buChar char="•"/>
              <a:tabLst>
                <a:tab pos="241935" algn="l"/>
              </a:tabLst>
              <a:defRPr/>
            </a:pPr>
            <a:r>
              <a:rPr lang="en-US" sz="2400" dirty="0">
                <a:solidFill>
                  <a:prstClr val="black"/>
                </a:solidFill>
                <a:latin typeface="Calibri Light" panose="020F0302020204030204" pitchFamily="34" charset="0"/>
                <a:cs typeface="Calibri Light" panose="020F0302020204030204" pitchFamily="34" charset="0"/>
              </a:rPr>
              <a:t>Each convolution filter extract some kind of feature</a:t>
            </a:r>
            <a:endParaRPr kumimoji="0" lang="en-US" sz="2400" b="0" i="0" u="none" strike="noStrike" kern="1200" cap="none" spc="0" normalizeH="0" baseline="0" noProof="0" dirty="0">
              <a:ln>
                <a:noFill/>
              </a:ln>
              <a:solidFill>
                <a:prstClr val="black"/>
              </a:solidFill>
              <a:effectLst/>
              <a:uLnTx/>
              <a:uFillTx/>
              <a:latin typeface="Calibri Light" panose="020F0302020204030204" pitchFamily="34" charset="0"/>
              <a:cs typeface="Calibri Light" panose="020F0302020204030204" pitchFamily="34" charset="0"/>
            </a:endParaRPr>
          </a:p>
          <a:p>
            <a:pPr marL="241300" marR="5080" lvl="0" indent="-229235" algn="just" defTabSz="914400" rtl="0" eaLnBrk="1" fontAlgn="auto" latinLnBrk="0" hangingPunct="1">
              <a:lnSpc>
                <a:spcPts val="3030"/>
              </a:lnSpc>
              <a:spcBef>
                <a:spcPts val="1000"/>
              </a:spcBef>
              <a:spcAft>
                <a:spcPts val="0"/>
              </a:spcAft>
              <a:buClrTx/>
              <a:buSzTx/>
              <a:buFont typeface="Arial"/>
              <a:buChar char="•"/>
              <a:tabLst>
                <a:tab pos="241935" algn="l"/>
              </a:tabLst>
              <a:defRPr/>
            </a:pPr>
            <a:r>
              <a:rPr kumimoji="0" lang="en-US" sz="2400" b="0" i="0" u="none" strike="noStrike" kern="1200" cap="none" spc="0" normalizeH="0" baseline="0" noProof="0" dirty="0">
                <a:ln>
                  <a:noFill/>
                </a:ln>
                <a:solidFill>
                  <a:prstClr val="black"/>
                </a:solidFill>
                <a:effectLst/>
                <a:uLnTx/>
                <a:uFillTx/>
                <a:latin typeface="Calibri Light" panose="020F0302020204030204" pitchFamily="34" charset="0"/>
                <a:cs typeface="Calibri Light" panose="020F0302020204030204" pitchFamily="34" charset="0"/>
              </a:rPr>
              <a:t>We apply 3x3 filter on grayscale image and 3x3x3 on colored image.</a:t>
            </a:r>
          </a:p>
          <a:p>
            <a:pPr marL="241300" marR="5080" lvl="0" indent="-229235" algn="just" defTabSz="914400" rtl="0" eaLnBrk="1" fontAlgn="auto" latinLnBrk="0" hangingPunct="1">
              <a:lnSpc>
                <a:spcPts val="3030"/>
              </a:lnSpc>
              <a:spcBef>
                <a:spcPts val="1000"/>
              </a:spcBef>
              <a:spcAft>
                <a:spcPts val="0"/>
              </a:spcAft>
              <a:buClrTx/>
              <a:buSzTx/>
              <a:buFont typeface="Arial"/>
              <a:buChar char="•"/>
              <a:tabLst>
                <a:tab pos="241935" algn="l"/>
              </a:tabLst>
              <a:defRPr/>
            </a:pPr>
            <a:endParaRPr kumimoji="0" lang="en-US" sz="2400" b="0" i="0" u="none" strike="noStrike" kern="1200" cap="none" spc="0" normalizeH="0" baseline="0" noProof="0" dirty="0">
              <a:ln>
                <a:noFill/>
              </a:ln>
              <a:solidFill>
                <a:prstClr val="black"/>
              </a:solidFill>
              <a:effectLst/>
              <a:uLnTx/>
              <a:uFillTx/>
              <a:latin typeface="Calibri Light" panose="020F0302020204030204" pitchFamily="34" charset="0"/>
              <a:cs typeface="Calibri Light" panose="020F0302020204030204" pitchFamily="34" charset="0"/>
            </a:endParaRPr>
          </a:p>
        </p:txBody>
      </p:sp>
      <p:sp>
        <p:nvSpPr>
          <p:cNvPr id="8" name="object 2">
            <a:extLst>
              <a:ext uri="{FF2B5EF4-FFF2-40B4-BE49-F238E27FC236}">
                <a16:creationId xmlns:a16="http://schemas.microsoft.com/office/drawing/2014/main" id="{4DDC2FD5-E0BF-45ED-9100-70A453CE5CEA}"/>
              </a:ext>
            </a:extLst>
          </p:cNvPr>
          <p:cNvSpPr txBox="1">
            <a:spLocks/>
          </p:cNvSpPr>
          <p:nvPr/>
        </p:nvSpPr>
        <p:spPr>
          <a:xfrm>
            <a:off x="444194" y="293351"/>
            <a:ext cx="7800646" cy="627736"/>
          </a:xfrm>
          <a:prstGeom prst="rect">
            <a:avLst/>
          </a:prstGeom>
        </p:spPr>
        <p:txBody>
          <a:bodyPr vert="horz" wrap="square" lIns="0" tIns="12065" rIns="0" bIns="0" rtlCol="0">
            <a:spAutoFit/>
          </a:bodyPr>
          <a:lstStyle>
            <a:lvl1pPr>
              <a:defRPr sz="4400" b="0" i="0">
                <a:solidFill>
                  <a:srgbClr val="C00000"/>
                </a:solidFill>
                <a:latin typeface="Times New Roman"/>
                <a:ea typeface="+mj-ea"/>
                <a:cs typeface="Times New Roman"/>
              </a:defRPr>
            </a:lvl1pPr>
          </a:lstStyle>
          <a:p>
            <a:pPr marL="12700">
              <a:spcBef>
                <a:spcPts val="95"/>
              </a:spcBef>
            </a:pPr>
            <a:r>
              <a:rPr lang="en-US" sz="4000" kern="0" spc="-160">
                <a:solidFill>
                  <a:srgbClr val="2E5496"/>
                </a:solidFill>
                <a:latin typeface="Trebuchet MS"/>
                <a:cs typeface="Trebuchet MS"/>
              </a:rPr>
              <a:t>Convolution Neural Network (CNN)</a:t>
            </a:r>
            <a:endParaRPr lang="en-US" sz="4000" kern="0" dirty="0">
              <a:latin typeface="Trebuchet MS"/>
              <a:cs typeface="Trebuchet MS"/>
            </a:endParaRPr>
          </a:p>
        </p:txBody>
      </p:sp>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76E70FCE-F449-FF7C-F495-63B611E39E2A}"/>
                  </a:ext>
                </a:extLst>
              </p14:cNvPr>
              <p14:cNvContentPartPr/>
              <p14:nvPr/>
            </p14:nvContentPartPr>
            <p14:xfrm>
              <a:off x="2341800" y="2501640"/>
              <a:ext cx="8084160" cy="3405240"/>
            </p14:xfrm>
          </p:contentPart>
        </mc:Choice>
        <mc:Fallback>
          <p:pic>
            <p:nvPicPr>
              <p:cNvPr id="2" name="Ink 1">
                <a:extLst>
                  <a:ext uri="{FF2B5EF4-FFF2-40B4-BE49-F238E27FC236}">
                    <a16:creationId xmlns:a16="http://schemas.microsoft.com/office/drawing/2014/main" id="{76E70FCE-F449-FF7C-F495-63B611E39E2A}"/>
                  </a:ext>
                </a:extLst>
              </p:cNvPr>
              <p:cNvPicPr/>
              <p:nvPr/>
            </p:nvPicPr>
            <p:blipFill>
              <a:blip r:embed="rId4"/>
              <a:stretch>
                <a:fillRect/>
              </a:stretch>
            </p:blipFill>
            <p:spPr>
              <a:xfrm>
                <a:off x="2332440" y="2492280"/>
                <a:ext cx="8102880" cy="3423960"/>
              </a:xfrm>
              <a:prstGeom prst="rect">
                <a:avLst/>
              </a:prstGeom>
            </p:spPr>
          </p:pic>
        </mc:Fallback>
      </mc:AlternateContent>
    </p:spTree>
    <p:extLst>
      <p:ext uri="{BB962C8B-B14F-4D97-AF65-F5344CB8AC3E}">
        <p14:creationId xmlns:p14="http://schemas.microsoft.com/office/powerpoint/2010/main" val="12010988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787858" y="1730791"/>
            <a:ext cx="4980104" cy="3020567"/>
          </a:xfrm>
          <a:prstGeom prst="rect">
            <a:avLst/>
          </a:prstGeom>
          <a:blipFill>
            <a:blip r:embed="rId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3" name="object 3"/>
          <p:cNvSpPr/>
          <p:nvPr/>
        </p:nvSpPr>
        <p:spPr>
          <a:xfrm>
            <a:off x="7964199" y="2056927"/>
            <a:ext cx="2072865" cy="2171700"/>
          </a:xfrm>
          <a:prstGeom prst="rect">
            <a:avLst/>
          </a:prstGeom>
          <a:blipFill>
            <a:blip r:embed="rId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4" name="object 4"/>
          <p:cNvSpPr/>
          <p:nvPr/>
        </p:nvSpPr>
        <p:spPr>
          <a:xfrm>
            <a:off x="2043563" y="4624866"/>
            <a:ext cx="1693164" cy="1371599"/>
          </a:xfrm>
          <a:prstGeom prst="rect">
            <a:avLst/>
          </a:prstGeom>
          <a:blipFill>
            <a:blip r:embed="rId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object 5"/>
          <p:cNvSpPr/>
          <p:nvPr/>
        </p:nvSpPr>
        <p:spPr>
          <a:xfrm>
            <a:off x="5222627" y="4502947"/>
            <a:ext cx="1545336" cy="1290828"/>
          </a:xfrm>
          <a:prstGeom prst="rect">
            <a:avLst/>
          </a:prstGeom>
          <a:blipFill>
            <a:blip r:embed="rId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6" name="object 6"/>
          <p:cNvSpPr/>
          <p:nvPr/>
        </p:nvSpPr>
        <p:spPr>
          <a:xfrm>
            <a:off x="8306207" y="4606578"/>
            <a:ext cx="1208124" cy="1187195"/>
          </a:xfrm>
          <a:prstGeom prst="rect">
            <a:avLst/>
          </a:prstGeom>
          <a:blipFill>
            <a:blip r:embed="rId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7" name="object 7"/>
          <p:cNvSpPr txBox="1">
            <a:spLocks noGrp="1"/>
          </p:cNvSpPr>
          <p:nvPr>
            <p:ph type="title"/>
          </p:nvPr>
        </p:nvSpPr>
        <p:spPr>
          <a:xfrm>
            <a:off x="926123" y="206501"/>
            <a:ext cx="10152185" cy="997709"/>
          </a:xfrm>
          <a:prstGeom prst="rect">
            <a:avLst/>
          </a:prstGeom>
        </p:spPr>
        <p:txBody>
          <a:bodyPr vert="horz" wrap="square" lIns="0" tIns="12700" rIns="0" bIns="0" rtlCol="0">
            <a:spAutoFit/>
          </a:bodyPr>
          <a:lstStyle/>
          <a:p>
            <a:pPr marL="12700">
              <a:lnSpc>
                <a:spcPct val="100000"/>
              </a:lnSpc>
              <a:spcBef>
                <a:spcPts val="100"/>
              </a:spcBef>
            </a:pPr>
            <a:r>
              <a:rPr lang="en-US" sz="3200" dirty="0"/>
              <a:t>Feature extraction using convolution: </a:t>
            </a:r>
            <a:r>
              <a:rPr sz="3200" dirty="0"/>
              <a:t>Detecting </a:t>
            </a:r>
            <a:r>
              <a:rPr sz="3200" spc="-45" dirty="0"/>
              <a:t>Vertical</a:t>
            </a:r>
            <a:r>
              <a:rPr sz="3200" spc="-145" dirty="0"/>
              <a:t> </a:t>
            </a:r>
            <a:r>
              <a:rPr sz="3200" dirty="0"/>
              <a:t>edges</a:t>
            </a:r>
          </a:p>
        </p:txBody>
      </p:sp>
      <p:sp>
        <p:nvSpPr>
          <p:cNvPr id="8" name="object 8"/>
          <p:cNvSpPr txBox="1"/>
          <p:nvPr/>
        </p:nvSpPr>
        <p:spPr>
          <a:xfrm>
            <a:off x="2825756" y="1411132"/>
            <a:ext cx="822325" cy="29972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800" b="0" i="0" u="none" strike="noStrike" kern="1200" cap="none" spc="5" normalizeH="0" baseline="0" noProof="0" dirty="0">
                <a:ln>
                  <a:noFill/>
                </a:ln>
                <a:solidFill>
                  <a:prstClr val="black"/>
                </a:solidFill>
                <a:effectLst/>
                <a:uLnTx/>
                <a:uFillTx/>
                <a:latin typeface="Arial"/>
                <a:ea typeface="+mn-ea"/>
                <a:cs typeface="Arial"/>
              </a:rPr>
              <a:t>6*6 </a:t>
            </a:r>
            <a:r>
              <a:rPr kumimoji="0" sz="1800" b="0" i="0" u="none" strike="noStrike" kern="1200" cap="none" spc="-155" normalizeH="0" baseline="0" noProof="0" dirty="0">
                <a:ln>
                  <a:noFill/>
                </a:ln>
                <a:solidFill>
                  <a:prstClr val="black"/>
                </a:solidFill>
                <a:effectLst/>
                <a:uLnTx/>
                <a:uFillTx/>
                <a:latin typeface="Arial"/>
                <a:ea typeface="+mn-ea"/>
                <a:cs typeface="Arial"/>
              </a:rPr>
              <a:t>=</a:t>
            </a:r>
            <a:r>
              <a:rPr kumimoji="0" sz="1800" b="0" i="0" u="none" strike="noStrike" kern="1200" cap="none" spc="-265" normalizeH="0" baseline="0" noProof="0" dirty="0">
                <a:ln>
                  <a:noFill/>
                </a:ln>
                <a:solidFill>
                  <a:prstClr val="black"/>
                </a:solidFill>
                <a:effectLst/>
                <a:uLnTx/>
                <a:uFillTx/>
                <a:latin typeface="Arial"/>
                <a:ea typeface="+mn-ea"/>
                <a:cs typeface="Arial"/>
              </a:rPr>
              <a:t> </a:t>
            </a:r>
            <a:r>
              <a:rPr kumimoji="0" sz="1800" b="0" i="0" u="none" strike="noStrike" kern="1200" cap="none" spc="-90" normalizeH="0" baseline="0" noProof="0" dirty="0">
                <a:ln>
                  <a:noFill/>
                </a:ln>
                <a:solidFill>
                  <a:prstClr val="black"/>
                </a:solidFill>
                <a:effectLst/>
                <a:uLnTx/>
                <a:uFillTx/>
                <a:latin typeface="Arial"/>
                <a:ea typeface="+mn-ea"/>
                <a:cs typeface="Arial"/>
              </a:rPr>
              <a:t>36</a:t>
            </a:r>
            <a:endParaRPr kumimoji="0" sz="1800" b="0" i="0" u="none" strike="noStrike" kern="1200" cap="none" spc="0" normalizeH="0" baseline="0" noProof="0" dirty="0">
              <a:ln>
                <a:noFill/>
              </a:ln>
              <a:solidFill>
                <a:prstClr val="black"/>
              </a:solidFill>
              <a:effectLst/>
              <a:uLnTx/>
              <a:uFillTx/>
              <a:latin typeface="Arial"/>
              <a:ea typeface="+mn-ea"/>
              <a:cs typeface="Arial"/>
            </a:endParaRPr>
          </a:p>
        </p:txBody>
      </p:sp>
      <p:sp>
        <p:nvSpPr>
          <p:cNvPr id="9" name="object 9"/>
          <p:cNvSpPr txBox="1"/>
          <p:nvPr/>
        </p:nvSpPr>
        <p:spPr>
          <a:xfrm>
            <a:off x="8811259" y="1780574"/>
            <a:ext cx="717550" cy="29972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800" b="0" i="0" u="none" strike="noStrike" kern="1200" cap="none" spc="-35" normalizeH="0" baseline="0" noProof="0" dirty="0">
                <a:ln>
                  <a:noFill/>
                </a:ln>
                <a:solidFill>
                  <a:prstClr val="black"/>
                </a:solidFill>
                <a:effectLst/>
                <a:uLnTx/>
                <a:uFillTx/>
                <a:latin typeface="Arial"/>
                <a:ea typeface="+mn-ea"/>
                <a:cs typeface="Arial"/>
              </a:rPr>
              <a:t>4*4=</a:t>
            </a:r>
            <a:r>
              <a:rPr kumimoji="0" sz="1800" b="0" i="0" u="none" strike="noStrike" kern="1200" cap="none" spc="-90" normalizeH="0" baseline="0" noProof="0" dirty="0">
                <a:ln>
                  <a:noFill/>
                </a:ln>
                <a:solidFill>
                  <a:prstClr val="black"/>
                </a:solidFill>
                <a:effectLst/>
                <a:uLnTx/>
                <a:uFillTx/>
                <a:latin typeface="Arial"/>
                <a:ea typeface="+mn-ea"/>
                <a:cs typeface="Arial"/>
              </a:rPr>
              <a:t>16</a:t>
            </a:r>
            <a:endParaRPr kumimoji="0" sz="1800" b="0" i="0" u="none" strike="noStrike" kern="1200" cap="none" spc="0" normalizeH="0" baseline="0" noProof="0" dirty="0">
              <a:ln>
                <a:noFill/>
              </a:ln>
              <a:solidFill>
                <a:prstClr val="black"/>
              </a:solidFill>
              <a:effectLst/>
              <a:uLnTx/>
              <a:uFillTx/>
              <a:latin typeface="Arial"/>
              <a:ea typeface="+mn-ea"/>
              <a:cs typeface="Arial"/>
            </a:endParaRPr>
          </a:p>
        </p:txBody>
      </p:sp>
      <p:sp>
        <p:nvSpPr>
          <p:cNvPr id="11" name="object 11"/>
          <p:cNvSpPr txBox="1"/>
          <p:nvPr/>
        </p:nvSpPr>
        <p:spPr>
          <a:xfrm>
            <a:off x="836050" y="6133155"/>
            <a:ext cx="5259950" cy="566822"/>
          </a:xfrm>
          <a:prstGeom prst="rect">
            <a:avLst/>
          </a:prstGeom>
        </p:spPr>
        <p:txBody>
          <a:bodyPr vert="horz" wrap="square" lIns="0" tIns="12700" rIns="0" bIns="0" rtlCol="0">
            <a:spAutoFit/>
          </a:bodyPr>
          <a:lstStyle/>
          <a:p>
            <a:pPr marL="299085" marR="0" lvl="0" indent="-287020" algn="l" defTabSz="914400" rtl="0" eaLnBrk="1" fontAlgn="auto" latinLnBrk="0" hangingPunct="1">
              <a:lnSpc>
                <a:spcPct val="100000"/>
              </a:lnSpc>
              <a:spcBef>
                <a:spcPts val="100"/>
              </a:spcBef>
              <a:spcAft>
                <a:spcPts val="0"/>
              </a:spcAft>
              <a:buClrTx/>
              <a:buSzTx/>
              <a:buFontTx/>
              <a:buChar char="•"/>
              <a:tabLst>
                <a:tab pos="299085" algn="l"/>
                <a:tab pos="299720" algn="l"/>
              </a:tabLst>
              <a:defRPr/>
            </a:pPr>
            <a:r>
              <a:rPr kumimoji="0" sz="1800" b="0" i="0" u="none" strike="noStrike" kern="1200" cap="none" spc="-55" normalizeH="0" baseline="0" noProof="0" dirty="0">
                <a:ln>
                  <a:noFill/>
                </a:ln>
                <a:solidFill>
                  <a:prstClr val="black"/>
                </a:solidFill>
                <a:effectLst/>
                <a:uLnTx/>
                <a:uFillTx/>
                <a:latin typeface="Arial"/>
                <a:ea typeface="+mn-ea"/>
                <a:cs typeface="Arial"/>
              </a:rPr>
              <a:t>In </a:t>
            </a:r>
            <a:r>
              <a:rPr kumimoji="0" sz="1800" b="0" i="0" u="none" strike="noStrike" kern="1200" cap="none" spc="-150" normalizeH="0" baseline="0" noProof="0" dirty="0">
                <a:ln>
                  <a:noFill/>
                </a:ln>
                <a:solidFill>
                  <a:prstClr val="black"/>
                </a:solidFill>
                <a:effectLst/>
                <a:uLnTx/>
                <a:uFillTx/>
                <a:latin typeface="Arial"/>
                <a:ea typeface="+mn-ea"/>
                <a:cs typeface="Arial"/>
              </a:rPr>
              <a:t>case </a:t>
            </a:r>
            <a:r>
              <a:rPr kumimoji="0" sz="1800" b="0" i="0" u="none" strike="noStrike" kern="1200" cap="none" spc="-5" normalizeH="0" baseline="0" noProof="0" dirty="0">
                <a:ln>
                  <a:noFill/>
                </a:ln>
                <a:solidFill>
                  <a:prstClr val="black"/>
                </a:solidFill>
                <a:effectLst/>
                <a:uLnTx/>
                <a:uFillTx/>
                <a:latin typeface="Arial"/>
                <a:ea typeface="+mn-ea"/>
                <a:cs typeface="Arial"/>
              </a:rPr>
              <a:t>of </a:t>
            </a:r>
            <a:r>
              <a:rPr kumimoji="0" sz="1800" b="0" i="0" u="none" strike="noStrike" kern="1200" cap="none" spc="-145" normalizeH="0" baseline="0" noProof="0" dirty="0">
                <a:ln>
                  <a:noFill/>
                </a:ln>
                <a:solidFill>
                  <a:prstClr val="black"/>
                </a:solidFill>
                <a:effectLst/>
                <a:uLnTx/>
                <a:uFillTx/>
                <a:latin typeface="Arial"/>
                <a:ea typeface="+mn-ea"/>
                <a:cs typeface="Arial"/>
              </a:rPr>
              <a:t>ANN </a:t>
            </a:r>
            <a:r>
              <a:rPr kumimoji="0" sz="1800" b="0" i="0" u="none" strike="noStrike" kern="1200" cap="none" spc="-105" normalizeH="0" baseline="0" noProof="0" dirty="0">
                <a:ln>
                  <a:noFill/>
                </a:ln>
                <a:solidFill>
                  <a:prstClr val="black"/>
                </a:solidFill>
                <a:effectLst/>
                <a:uLnTx/>
                <a:uFillTx/>
                <a:latin typeface="Arial"/>
                <a:ea typeface="+mn-ea"/>
                <a:cs typeface="Arial"/>
              </a:rPr>
              <a:t># </a:t>
            </a:r>
            <a:r>
              <a:rPr kumimoji="0" sz="1800" b="0" i="0" u="none" strike="noStrike" kern="1200" cap="none" spc="-60" normalizeH="0" baseline="0" noProof="0" dirty="0">
                <a:ln>
                  <a:noFill/>
                </a:ln>
                <a:solidFill>
                  <a:prstClr val="black"/>
                </a:solidFill>
                <a:effectLst/>
                <a:uLnTx/>
                <a:uFillTx/>
                <a:latin typeface="Arial"/>
                <a:ea typeface="+mn-ea"/>
                <a:cs typeface="Arial"/>
              </a:rPr>
              <a:t>parameter </a:t>
            </a:r>
            <a:r>
              <a:rPr kumimoji="0" sz="1800" b="0" i="0" u="none" strike="noStrike" kern="1200" cap="none" spc="15" normalizeH="0" baseline="0" noProof="0" dirty="0">
                <a:ln>
                  <a:noFill/>
                </a:ln>
                <a:solidFill>
                  <a:prstClr val="black"/>
                </a:solidFill>
                <a:effectLst/>
                <a:uLnTx/>
                <a:uFillTx/>
                <a:latin typeface="Arial"/>
                <a:ea typeface="+mn-ea"/>
                <a:cs typeface="Arial"/>
              </a:rPr>
              <a:t>to </a:t>
            </a:r>
            <a:r>
              <a:rPr kumimoji="0" sz="1800" b="0" i="0" u="none" strike="noStrike" kern="1200" cap="none" spc="-20" normalizeH="0" baseline="0" noProof="0" dirty="0">
                <a:ln>
                  <a:noFill/>
                </a:ln>
                <a:solidFill>
                  <a:prstClr val="black"/>
                </a:solidFill>
                <a:effectLst/>
                <a:uLnTx/>
                <a:uFillTx/>
                <a:latin typeface="Arial"/>
                <a:ea typeface="+mn-ea"/>
                <a:cs typeface="Arial"/>
              </a:rPr>
              <a:t>train </a:t>
            </a:r>
            <a:r>
              <a:rPr kumimoji="0" sz="1800" b="0" i="0" u="none" strike="noStrike" kern="1200" cap="none" spc="-155" normalizeH="0" baseline="0" noProof="0" dirty="0">
                <a:ln>
                  <a:noFill/>
                </a:ln>
                <a:solidFill>
                  <a:prstClr val="black"/>
                </a:solidFill>
                <a:effectLst/>
                <a:uLnTx/>
                <a:uFillTx/>
                <a:latin typeface="Arial"/>
                <a:ea typeface="+mn-ea"/>
                <a:cs typeface="Arial"/>
              </a:rPr>
              <a:t>= </a:t>
            </a:r>
            <a:r>
              <a:rPr kumimoji="0" lang="en-US" sz="1800" b="0" i="0" u="none" strike="noStrike" kern="1200" cap="none" spc="-155" normalizeH="0" baseline="0" noProof="0" dirty="0">
                <a:ln>
                  <a:noFill/>
                </a:ln>
                <a:solidFill>
                  <a:prstClr val="black"/>
                </a:solidFill>
                <a:effectLst/>
                <a:uLnTx/>
                <a:uFillTx/>
                <a:latin typeface="Arial"/>
                <a:ea typeface="+mn-ea"/>
                <a:cs typeface="Arial"/>
              </a:rPr>
              <a:t> </a:t>
            </a:r>
            <a:r>
              <a:rPr kumimoji="0" sz="1800" b="0" i="0" u="none" strike="noStrike" kern="1200" cap="none" spc="-35" normalizeH="0" baseline="0" noProof="0" dirty="0">
                <a:ln>
                  <a:noFill/>
                </a:ln>
                <a:solidFill>
                  <a:prstClr val="black"/>
                </a:solidFill>
                <a:effectLst/>
                <a:uLnTx/>
                <a:uFillTx/>
                <a:latin typeface="Arial"/>
                <a:ea typeface="+mn-ea"/>
                <a:cs typeface="Arial"/>
              </a:rPr>
              <a:t>36*16</a:t>
            </a:r>
            <a:r>
              <a:rPr kumimoji="0" sz="1800" b="0" i="0" u="none" strike="noStrike" kern="1200" cap="none" spc="-215" normalizeH="0" baseline="0" noProof="0" dirty="0">
                <a:ln>
                  <a:noFill/>
                </a:ln>
                <a:solidFill>
                  <a:prstClr val="black"/>
                </a:solidFill>
                <a:effectLst/>
                <a:uLnTx/>
                <a:uFillTx/>
                <a:latin typeface="Arial"/>
                <a:ea typeface="+mn-ea"/>
                <a:cs typeface="Arial"/>
              </a:rPr>
              <a:t> </a:t>
            </a:r>
            <a:r>
              <a:rPr kumimoji="0" sz="1800" b="0" i="0" u="none" strike="noStrike" kern="1200" cap="none" spc="-155" normalizeH="0" baseline="0" noProof="0" dirty="0">
                <a:ln>
                  <a:noFill/>
                </a:ln>
                <a:solidFill>
                  <a:prstClr val="black"/>
                </a:solidFill>
                <a:effectLst/>
                <a:uLnTx/>
                <a:uFillTx/>
                <a:latin typeface="Arial"/>
                <a:ea typeface="+mn-ea"/>
                <a:cs typeface="Arial"/>
              </a:rPr>
              <a:t>=</a:t>
            </a:r>
            <a:r>
              <a:rPr kumimoji="0" lang="en-US" sz="1800" b="0" i="0" u="none" strike="noStrike" kern="1200" cap="none" spc="-155" normalizeH="0" baseline="0" noProof="0" dirty="0">
                <a:ln>
                  <a:noFill/>
                </a:ln>
                <a:solidFill>
                  <a:prstClr val="black"/>
                </a:solidFill>
                <a:effectLst/>
                <a:uLnTx/>
                <a:uFillTx/>
                <a:latin typeface="Arial"/>
                <a:ea typeface="+mn-ea"/>
                <a:cs typeface="Arial"/>
              </a:rPr>
              <a:t>  </a:t>
            </a:r>
            <a:r>
              <a:rPr kumimoji="0" lang="en-US" sz="1800" b="0" i="0" u="none" strike="noStrike" kern="1200" cap="none" spc="-155" normalizeH="0" baseline="0" noProof="0" dirty="0">
                <a:ln>
                  <a:noFill/>
                </a:ln>
                <a:solidFill>
                  <a:prstClr val="black"/>
                </a:solidFill>
                <a:effectLst/>
                <a:highlight>
                  <a:srgbClr val="FF0000"/>
                </a:highlight>
                <a:uLnTx/>
                <a:uFillTx/>
                <a:latin typeface="Arial"/>
                <a:ea typeface="+mn-ea"/>
                <a:cs typeface="Arial"/>
              </a:rPr>
              <a:t>576</a:t>
            </a:r>
            <a:endParaRPr kumimoji="0" sz="1800" b="0" i="0" u="none" strike="noStrike" kern="1200" cap="none" spc="0" normalizeH="0" baseline="0" noProof="0" dirty="0">
              <a:ln>
                <a:noFill/>
              </a:ln>
              <a:solidFill>
                <a:prstClr val="black"/>
              </a:solidFill>
              <a:effectLst/>
              <a:highlight>
                <a:srgbClr val="FF0000"/>
              </a:highlight>
              <a:uLnTx/>
              <a:uFillTx/>
              <a:latin typeface="Arial"/>
              <a:ea typeface="+mn-ea"/>
              <a:cs typeface="Arial"/>
            </a:endParaRPr>
          </a:p>
          <a:p>
            <a:pPr marL="299085" marR="0" lvl="0" indent="-287020" algn="l" defTabSz="914400" rtl="0" eaLnBrk="1" fontAlgn="auto" latinLnBrk="0" hangingPunct="1">
              <a:lnSpc>
                <a:spcPct val="100000"/>
              </a:lnSpc>
              <a:spcBef>
                <a:spcPts val="0"/>
              </a:spcBef>
              <a:spcAft>
                <a:spcPts val="0"/>
              </a:spcAft>
              <a:buClrTx/>
              <a:buSzTx/>
              <a:buFontTx/>
              <a:buChar char="•"/>
              <a:tabLst>
                <a:tab pos="299085" algn="l"/>
                <a:tab pos="299720" algn="l"/>
              </a:tabLst>
              <a:defRPr/>
            </a:pPr>
            <a:r>
              <a:rPr kumimoji="0" sz="1800" b="0" i="0" u="none" strike="noStrike" kern="1200" cap="none" spc="-55" normalizeH="0" baseline="0" noProof="0" dirty="0">
                <a:ln>
                  <a:noFill/>
                </a:ln>
                <a:solidFill>
                  <a:prstClr val="black"/>
                </a:solidFill>
                <a:effectLst/>
                <a:uLnTx/>
                <a:uFillTx/>
                <a:latin typeface="Arial"/>
                <a:ea typeface="+mn-ea"/>
                <a:cs typeface="Arial"/>
              </a:rPr>
              <a:t>In </a:t>
            </a:r>
            <a:r>
              <a:rPr kumimoji="0" sz="1800" b="0" i="0" u="none" strike="noStrike" kern="1200" cap="none" spc="-150" normalizeH="0" baseline="0" noProof="0" dirty="0">
                <a:ln>
                  <a:noFill/>
                </a:ln>
                <a:solidFill>
                  <a:prstClr val="black"/>
                </a:solidFill>
                <a:effectLst/>
                <a:uLnTx/>
                <a:uFillTx/>
                <a:latin typeface="Arial"/>
                <a:ea typeface="+mn-ea"/>
                <a:cs typeface="Arial"/>
              </a:rPr>
              <a:t>case </a:t>
            </a:r>
            <a:r>
              <a:rPr kumimoji="0" sz="1800" b="0" i="0" u="none" strike="noStrike" kern="1200" cap="none" spc="-5" normalizeH="0" baseline="0" noProof="0" dirty="0">
                <a:ln>
                  <a:noFill/>
                </a:ln>
                <a:solidFill>
                  <a:prstClr val="black"/>
                </a:solidFill>
                <a:effectLst/>
                <a:uLnTx/>
                <a:uFillTx/>
                <a:latin typeface="Arial"/>
                <a:ea typeface="+mn-ea"/>
                <a:cs typeface="Arial"/>
              </a:rPr>
              <a:t>of </a:t>
            </a:r>
            <a:r>
              <a:rPr kumimoji="0" sz="1800" b="0" i="0" u="none" strike="noStrike" kern="1200" cap="none" spc="-210" normalizeH="0" baseline="0" noProof="0" dirty="0">
                <a:ln>
                  <a:noFill/>
                </a:ln>
                <a:solidFill>
                  <a:prstClr val="black"/>
                </a:solidFill>
                <a:effectLst/>
                <a:uLnTx/>
                <a:uFillTx/>
                <a:latin typeface="Arial"/>
                <a:ea typeface="+mn-ea"/>
                <a:cs typeface="Arial"/>
              </a:rPr>
              <a:t>CNN </a:t>
            </a:r>
            <a:r>
              <a:rPr kumimoji="0" sz="1800" b="0" i="0" u="none" strike="noStrike" kern="1200" cap="none" spc="-105" normalizeH="0" baseline="0" noProof="0" dirty="0">
                <a:ln>
                  <a:noFill/>
                </a:ln>
                <a:solidFill>
                  <a:prstClr val="black"/>
                </a:solidFill>
                <a:effectLst/>
                <a:uLnTx/>
                <a:uFillTx/>
                <a:latin typeface="Arial"/>
                <a:ea typeface="+mn-ea"/>
                <a:cs typeface="Arial"/>
              </a:rPr>
              <a:t># </a:t>
            </a:r>
            <a:r>
              <a:rPr kumimoji="0" sz="1800" b="0" i="0" u="none" strike="noStrike" kern="1200" cap="none" spc="-60" normalizeH="0" baseline="0" noProof="0" dirty="0">
                <a:ln>
                  <a:noFill/>
                </a:ln>
                <a:solidFill>
                  <a:prstClr val="black"/>
                </a:solidFill>
                <a:effectLst/>
                <a:uLnTx/>
                <a:uFillTx/>
                <a:latin typeface="Arial"/>
                <a:ea typeface="+mn-ea"/>
                <a:cs typeface="Arial"/>
              </a:rPr>
              <a:t>parameter </a:t>
            </a:r>
            <a:r>
              <a:rPr kumimoji="0" sz="1800" b="0" i="0" u="none" strike="noStrike" kern="1200" cap="none" spc="15" normalizeH="0" baseline="0" noProof="0" dirty="0">
                <a:ln>
                  <a:noFill/>
                </a:ln>
                <a:solidFill>
                  <a:prstClr val="black"/>
                </a:solidFill>
                <a:effectLst/>
                <a:uLnTx/>
                <a:uFillTx/>
                <a:latin typeface="Arial"/>
                <a:ea typeface="+mn-ea"/>
                <a:cs typeface="Arial"/>
              </a:rPr>
              <a:t>to </a:t>
            </a:r>
            <a:r>
              <a:rPr kumimoji="0" sz="1800" b="0" i="0" u="none" strike="noStrike" kern="1200" cap="none" spc="-20" normalizeH="0" baseline="0" noProof="0" dirty="0">
                <a:ln>
                  <a:noFill/>
                </a:ln>
                <a:solidFill>
                  <a:prstClr val="black"/>
                </a:solidFill>
                <a:effectLst/>
                <a:uLnTx/>
                <a:uFillTx/>
                <a:latin typeface="Arial"/>
                <a:ea typeface="+mn-ea"/>
                <a:cs typeface="Arial"/>
              </a:rPr>
              <a:t>train </a:t>
            </a:r>
            <a:r>
              <a:rPr kumimoji="0" sz="1800" b="0" i="0" u="none" strike="noStrike" kern="1200" cap="none" spc="-155" normalizeH="0" baseline="0" noProof="0" dirty="0">
                <a:ln>
                  <a:noFill/>
                </a:ln>
                <a:solidFill>
                  <a:prstClr val="black"/>
                </a:solidFill>
                <a:effectLst/>
                <a:uLnTx/>
                <a:uFillTx/>
                <a:latin typeface="Arial"/>
                <a:ea typeface="+mn-ea"/>
                <a:cs typeface="Arial"/>
              </a:rPr>
              <a:t>=</a:t>
            </a:r>
            <a:r>
              <a:rPr kumimoji="0" lang="en-US" sz="1800" b="0" i="0" u="none" strike="noStrike" kern="1200" cap="none" spc="-155" normalizeH="0" baseline="0" noProof="0" dirty="0">
                <a:ln>
                  <a:noFill/>
                </a:ln>
                <a:solidFill>
                  <a:prstClr val="black"/>
                </a:solidFill>
                <a:effectLst/>
                <a:uLnTx/>
                <a:uFillTx/>
                <a:latin typeface="Arial"/>
                <a:ea typeface="+mn-ea"/>
                <a:cs typeface="Arial"/>
              </a:rPr>
              <a:t> </a:t>
            </a:r>
            <a:r>
              <a:rPr kumimoji="0" sz="1800" b="0" i="0" u="none" strike="noStrike" kern="1200" cap="none" spc="-225" normalizeH="0" baseline="0" noProof="0" dirty="0">
                <a:ln>
                  <a:noFill/>
                </a:ln>
                <a:solidFill>
                  <a:prstClr val="black"/>
                </a:solidFill>
                <a:effectLst/>
                <a:uLnTx/>
                <a:uFillTx/>
                <a:latin typeface="Arial"/>
                <a:ea typeface="+mn-ea"/>
                <a:cs typeface="Arial"/>
              </a:rPr>
              <a:t> </a:t>
            </a:r>
            <a:r>
              <a:rPr kumimoji="0" sz="1800" b="0" i="0" u="none" strike="noStrike" kern="1200" cap="none" spc="-90" normalizeH="0" baseline="0" noProof="0" dirty="0">
                <a:ln>
                  <a:noFill/>
                </a:ln>
                <a:solidFill>
                  <a:prstClr val="black"/>
                </a:solidFill>
                <a:effectLst/>
                <a:highlight>
                  <a:srgbClr val="00FF00"/>
                </a:highlight>
                <a:uLnTx/>
                <a:uFillTx/>
                <a:latin typeface="Arial"/>
                <a:ea typeface="+mn-ea"/>
                <a:cs typeface="Arial"/>
              </a:rPr>
              <a:t>9</a:t>
            </a:r>
            <a:endParaRPr kumimoji="0" sz="1800" b="0" i="0" u="none" strike="noStrike" kern="1200" cap="none" spc="0" normalizeH="0" baseline="0" noProof="0" dirty="0">
              <a:ln>
                <a:noFill/>
              </a:ln>
              <a:solidFill>
                <a:prstClr val="black"/>
              </a:solidFill>
              <a:effectLst/>
              <a:highlight>
                <a:srgbClr val="00FF00"/>
              </a:highlight>
              <a:uLnTx/>
              <a:uFillTx/>
              <a:latin typeface="Arial"/>
              <a:ea typeface="+mn-ea"/>
              <a:cs typeface="Arial"/>
            </a:endParaRPr>
          </a:p>
        </p:txBody>
      </p:sp>
      <mc:AlternateContent xmlns:mc="http://schemas.openxmlformats.org/markup-compatibility/2006" xmlns:p14="http://schemas.microsoft.com/office/powerpoint/2010/main">
        <mc:Choice Requires="p14">
          <p:contentPart p14:bwMode="auto" r:id="rId8">
            <p14:nvContentPartPr>
              <p14:cNvPr id="10" name="Ink 9">
                <a:extLst>
                  <a:ext uri="{FF2B5EF4-FFF2-40B4-BE49-F238E27FC236}">
                    <a16:creationId xmlns:a16="http://schemas.microsoft.com/office/drawing/2014/main" id="{935F2553-9CDE-47DF-8793-FAC83AD6E120}"/>
                  </a:ext>
                </a:extLst>
              </p14:cNvPr>
              <p14:cNvContentPartPr/>
              <p14:nvPr/>
            </p14:nvContentPartPr>
            <p14:xfrm>
              <a:off x="7951985" y="667763"/>
              <a:ext cx="1557720" cy="19080"/>
            </p14:xfrm>
          </p:contentPart>
        </mc:Choice>
        <mc:Fallback xmlns="">
          <p:pic>
            <p:nvPicPr>
              <p:cNvPr id="10" name="Ink 9">
                <a:extLst>
                  <a:ext uri="{FF2B5EF4-FFF2-40B4-BE49-F238E27FC236}">
                    <a16:creationId xmlns:a16="http://schemas.microsoft.com/office/drawing/2014/main" id="{935F2553-9CDE-47DF-8793-FAC83AD6E120}"/>
                  </a:ext>
                </a:extLst>
              </p:cNvPr>
              <p:cNvPicPr/>
              <p:nvPr/>
            </p:nvPicPr>
            <p:blipFill>
              <a:blip r:embed="rId9"/>
              <a:stretch>
                <a:fillRect/>
              </a:stretch>
            </p:blipFill>
            <p:spPr>
              <a:xfrm>
                <a:off x="7943345" y="659123"/>
                <a:ext cx="157536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2" name="Ink 11">
                <a:extLst>
                  <a:ext uri="{FF2B5EF4-FFF2-40B4-BE49-F238E27FC236}">
                    <a16:creationId xmlns:a16="http://schemas.microsoft.com/office/drawing/2014/main" id="{358F1CB0-25E6-4B10-A3A6-A98BB57127CF}"/>
                  </a:ext>
                </a:extLst>
              </p14:cNvPr>
              <p14:cNvContentPartPr/>
              <p14:nvPr/>
            </p14:nvContentPartPr>
            <p14:xfrm>
              <a:off x="1100465" y="1212803"/>
              <a:ext cx="532800" cy="23400"/>
            </p14:xfrm>
          </p:contentPart>
        </mc:Choice>
        <mc:Fallback xmlns="">
          <p:pic>
            <p:nvPicPr>
              <p:cNvPr id="12" name="Ink 11">
                <a:extLst>
                  <a:ext uri="{FF2B5EF4-FFF2-40B4-BE49-F238E27FC236}">
                    <a16:creationId xmlns:a16="http://schemas.microsoft.com/office/drawing/2014/main" id="{358F1CB0-25E6-4B10-A3A6-A98BB57127CF}"/>
                  </a:ext>
                </a:extLst>
              </p:cNvPr>
              <p:cNvPicPr/>
              <p:nvPr/>
            </p:nvPicPr>
            <p:blipFill>
              <a:blip r:embed="rId11"/>
              <a:stretch>
                <a:fillRect/>
              </a:stretch>
            </p:blipFill>
            <p:spPr>
              <a:xfrm>
                <a:off x="1091465" y="1203803"/>
                <a:ext cx="550440" cy="410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3" name="Ink 12">
                <a:extLst>
                  <a:ext uri="{FF2B5EF4-FFF2-40B4-BE49-F238E27FC236}">
                    <a16:creationId xmlns:a16="http://schemas.microsoft.com/office/drawing/2014/main" id="{BF363E0E-8C33-4296-8A26-52DDF597BE72}"/>
                  </a:ext>
                </a:extLst>
              </p14:cNvPr>
              <p14:cNvContentPartPr/>
              <p14:nvPr/>
            </p14:nvContentPartPr>
            <p14:xfrm>
              <a:off x="3545945" y="5389883"/>
              <a:ext cx="376200" cy="223560"/>
            </p14:xfrm>
          </p:contentPart>
        </mc:Choice>
        <mc:Fallback xmlns="">
          <p:pic>
            <p:nvPicPr>
              <p:cNvPr id="13" name="Ink 12">
                <a:extLst>
                  <a:ext uri="{FF2B5EF4-FFF2-40B4-BE49-F238E27FC236}">
                    <a16:creationId xmlns:a16="http://schemas.microsoft.com/office/drawing/2014/main" id="{BF363E0E-8C33-4296-8A26-52DDF597BE72}"/>
                  </a:ext>
                </a:extLst>
              </p:cNvPr>
              <p:cNvPicPr/>
              <p:nvPr/>
            </p:nvPicPr>
            <p:blipFill>
              <a:blip r:embed="rId13"/>
              <a:stretch>
                <a:fillRect/>
              </a:stretch>
            </p:blipFill>
            <p:spPr>
              <a:xfrm>
                <a:off x="3537305" y="5381243"/>
                <a:ext cx="393840" cy="2412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4" name="Ink 13">
                <a:extLst>
                  <a:ext uri="{FF2B5EF4-FFF2-40B4-BE49-F238E27FC236}">
                    <a16:creationId xmlns:a16="http://schemas.microsoft.com/office/drawing/2014/main" id="{7AE316D4-517B-46AB-9960-0ABFC8A3C45C}"/>
                  </a:ext>
                </a:extLst>
              </p14:cNvPr>
              <p14:cNvContentPartPr/>
              <p14:nvPr/>
            </p14:nvContentPartPr>
            <p14:xfrm>
              <a:off x="2790305" y="1682963"/>
              <a:ext cx="446040" cy="56520"/>
            </p14:xfrm>
          </p:contentPart>
        </mc:Choice>
        <mc:Fallback xmlns="">
          <p:pic>
            <p:nvPicPr>
              <p:cNvPr id="14" name="Ink 13">
                <a:extLst>
                  <a:ext uri="{FF2B5EF4-FFF2-40B4-BE49-F238E27FC236}">
                    <a16:creationId xmlns:a16="http://schemas.microsoft.com/office/drawing/2014/main" id="{7AE316D4-517B-46AB-9960-0ABFC8A3C45C}"/>
                  </a:ext>
                </a:extLst>
              </p:cNvPr>
              <p:cNvPicPr/>
              <p:nvPr/>
            </p:nvPicPr>
            <p:blipFill>
              <a:blip r:embed="rId15"/>
              <a:stretch>
                <a:fillRect/>
              </a:stretch>
            </p:blipFill>
            <p:spPr>
              <a:xfrm>
                <a:off x="2781665" y="1673963"/>
                <a:ext cx="463680" cy="74160"/>
              </a:xfrm>
              <a:prstGeom prst="rect">
                <a:avLst/>
              </a:prstGeom>
            </p:spPr>
          </p:pic>
        </mc:Fallback>
      </mc:AlternateContent>
      <p:grpSp>
        <p:nvGrpSpPr>
          <p:cNvPr id="19" name="Group 18">
            <a:extLst>
              <a:ext uri="{FF2B5EF4-FFF2-40B4-BE49-F238E27FC236}">
                <a16:creationId xmlns:a16="http://schemas.microsoft.com/office/drawing/2014/main" id="{AE8C5565-E399-4E12-9A02-4F53D4168152}"/>
              </a:ext>
            </a:extLst>
          </p:cNvPr>
          <p:cNvGrpSpPr/>
          <p:nvPr/>
        </p:nvGrpSpPr>
        <p:grpSpPr>
          <a:xfrm>
            <a:off x="6726545" y="3700043"/>
            <a:ext cx="472680" cy="474480"/>
            <a:chOff x="6726545" y="3700043"/>
            <a:chExt cx="472680" cy="474480"/>
          </a:xfrm>
        </p:grpSpPr>
        <mc:AlternateContent xmlns:mc="http://schemas.openxmlformats.org/markup-compatibility/2006" xmlns:p14="http://schemas.microsoft.com/office/powerpoint/2010/main">
          <mc:Choice Requires="p14">
            <p:contentPart p14:bwMode="auto" r:id="rId16">
              <p14:nvContentPartPr>
                <p14:cNvPr id="15" name="Ink 14">
                  <a:extLst>
                    <a:ext uri="{FF2B5EF4-FFF2-40B4-BE49-F238E27FC236}">
                      <a16:creationId xmlns:a16="http://schemas.microsoft.com/office/drawing/2014/main" id="{4FA76565-97BB-4083-94AE-35ABA8666E5B}"/>
                    </a:ext>
                  </a:extLst>
                </p14:cNvPr>
                <p14:cNvContentPartPr/>
                <p14:nvPr/>
              </p14:nvContentPartPr>
              <p14:xfrm>
                <a:off x="6726545" y="3700043"/>
                <a:ext cx="250920" cy="174240"/>
              </p14:xfrm>
            </p:contentPart>
          </mc:Choice>
          <mc:Fallback xmlns="">
            <p:pic>
              <p:nvPicPr>
                <p:cNvPr id="15" name="Ink 14">
                  <a:extLst>
                    <a:ext uri="{FF2B5EF4-FFF2-40B4-BE49-F238E27FC236}">
                      <a16:creationId xmlns:a16="http://schemas.microsoft.com/office/drawing/2014/main" id="{4FA76565-97BB-4083-94AE-35ABA8666E5B}"/>
                    </a:ext>
                  </a:extLst>
                </p:cNvPr>
                <p:cNvPicPr/>
                <p:nvPr/>
              </p:nvPicPr>
              <p:blipFill>
                <a:blip r:embed="rId17"/>
                <a:stretch>
                  <a:fillRect/>
                </a:stretch>
              </p:blipFill>
              <p:spPr>
                <a:xfrm>
                  <a:off x="6717545" y="3691403"/>
                  <a:ext cx="268560" cy="1918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6" name="Ink 15">
                  <a:extLst>
                    <a:ext uri="{FF2B5EF4-FFF2-40B4-BE49-F238E27FC236}">
                      <a16:creationId xmlns:a16="http://schemas.microsoft.com/office/drawing/2014/main" id="{E1162754-B9C8-4C57-9842-97387765C935}"/>
                    </a:ext>
                  </a:extLst>
                </p14:cNvPr>
                <p14:cNvContentPartPr/>
                <p14:nvPr/>
              </p14:nvContentPartPr>
              <p14:xfrm>
                <a:off x="6831665" y="3949883"/>
                <a:ext cx="101520" cy="193680"/>
              </p14:xfrm>
            </p:contentPart>
          </mc:Choice>
          <mc:Fallback xmlns="">
            <p:pic>
              <p:nvPicPr>
                <p:cNvPr id="16" name="Ink 15">
                  <a:extLst>
                    <a:ext uri="{FF2B5EF4-FFF2-40B4-BE49-F238E27FC236}">
                      <a16:creationId xmlns:a16="http://schemas.microsoft.com/office/drawing/2014/main" id="{E1162754-B9C8-4C57-9842-97387765C935}"/>
                    </a:ext>
                  </a:extLst>
                </p:cNvPr>
                <p:cNvPicPr/>
                <p:nvPr/>
              </p:nvPicPr>
              <p:blipFill>
                <a:blip r:embed="rId19"/>
                <a:stretch>
                  <a:fillRect/>
                </a:stretch>
              </p:blipFill>
              <p:spPr>
                <a:xfrm>
                  <a:off x="6822665" y="3940883"/>
                  <a:ext cx="119160" cy="2113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7" name="Ink 16">
                  <a:extLst>
                    <a:ext uri="{FF2B5EF4-FFF2-40B4-BE49-F238E27FC236}">
                      <a16:creationId xmlns:a16="http://schemas.microsoft.com/office/drawing/2014/main" id="{180892D7-7A15-41E7-A32B-B20D1272913F}"/>
                    </a:ext>
                  </a:extLst>
                </p14:cNvPr>
                <p14:cNvContentPartPr/>
                <p14:nvPr/>
              </p14:nvContentPartPr>
              <p14:xfrm>
                <a:off x="6946505" y="4047083"/>
                <a:ext cx="133920" cy="120240"/>
              </p14:xfrm>
            </p:contentPart>
          </mc:Choice>
          <mc:Fallback xmlns="">
            <p:pic>
              <p:nvPicPr>
                <p:cNvPr id="17" name="Ink 16">
                  <a:extLst>
                    <a:ext uri="{FF2B5EF4-FFF2-40B4-BE49-F238E27FC236}">
                      <a16:creationId xmlns:a16="http://schemas.microsoft.com/office/drawing/2014/main" id="{180892D7-7A15-41E7-A32B-B20D1272913F}"/>
                    </a:ext>
                  </a:extLst>
                </p:cNvPr>
                <p:cNvPicPr/>
                <p:nvPr/>
              </p:nvPicPr>
              <p:blipFill>
                <a:blip r:embed="rId21"/>
                <a:stretch>
                  <a:fillRect/>
                </a:stretch>
              </p:blipFill>
              <p:spPr>
                <a:xfrm>
                  <a:off x="6937865" y="4038083"/>
                  <a:ext cx="15156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8" name="Ink 17">
                  <a:extLst>
                    <a:ext uri="{FF2B5EF4-FFF2-40B4-BE49-F238E27FC236}">
                      <a16:creationId xmlns:a16="http://schemas.microsoft.com/office/drawing/2014/main" id="{243126D1-3CC1-44A0-ACAD-EC91CDE9CEAD}"/>
                    </a:ext>
                  </a:extLst>
                </p14:cNvPr>
                <p14:cNvContentPartPr/>
                <p14:nvPr/>
              </p14:nvContentPartPr>
              <p14:xfrm>
                <a:off x="7114985" y="4066163"/>
                <a:ext cx="84240" cy="108360"/>
              </p14:xfrm>
            </p:contentPart>
          </mc:Choice>
          <mc:Fallback xmlns="">
            <p:pic>
              <p:nvPicPr>
                <p:cNvPr id="18" name="Ink 17">
                  <a:extLst>
                    <a:ext uri="{FF2B5EF4-FFF2-40B4-BE49-F238E27FC236}">
                      <a16:creationId xmlns:a16="http://schemas.microsoft.com/office/drawing/2014/main" id="{243126D1-3CC1-44A0-ACAD-EC91CDE9CEAD}"/>
                    </a:ext>
                  </a:extLst>
                </p:cNvPr>
                <p:cNvPicPr/>
                <p:nvPr/>
              </p:nvPicPr>
              <p:blipFill>
                <a:blip r:embed="rId23"/>
                <a:stretch>
                  <a:fillRect/>
                </a:stretch>
              </p:blipFill>
              <p:spPr>
                <a:xfrm>
                  <a:off x="7105985" y="4057523"/>
                  <a:ext cx="101880" cy="126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4">
            <p14:nvContentPartPr>
              <p14:cNvPr id="20" name="Ink 19">
                <a:extLst>
                  <a:ext uri="{FF2B5EF4-FFF2-40B4-BE49-F238E27FC236}">
                    <a16:creationId xmlns:a16="http://schemas.microsoft.com/office/drawing/2014/main" id="{CD33D619-0CDE-441E-93BD-075BDC787727}"/>
                  </a:ext>
                </a:extLst>
              </p14:cNvPr>
              <p14:cNvContentPartPr/>
              <p14:nvPr/>
            </p14:nvContentPartPr>
            <p14:xfrm>
              <a:off x="1320065" y="3358763"/>
              <a:ext cx="198000" cy="212400"/>
            </p14:xfrm>
          </p:contentPart>
        </mc:Choice>
        <mc:Fallback xmlns="">
          <p:pic>
            <p:nvPicPr>
              <p:cNvPr id="20" name="Ink 19">
                <a:extLst>
                  <a:ext uri="{FF2B5EF4-FFF2-40B4-BE49-F238E27FC236}">
                    <a16:creationId xmlns:a16="http://schemas.microsoft.com/office/drawing/2014/main" id="{CD33D619-0CDE-441E-93BD-075BDC787727}"/>
                  </a:ext>
                </a:extLst>
              </p:cNvPr>
              <p:cNvPicPr/>
              <p:nvPr/>
            </p:nvPicPr>
            <p:blipFill>
              <a:blip r:embed="rId25"/>
              <a:stretch>
                <a:fillRect/>
              </a:stretch>
            </p:blipFill>
            <p:spPr>
              <a:xfrm>
                <a:off x="1311425" y="3349763"/>
                <a:ext cx="215640" cy="230040"/>
              </a:xfrm>
              <a:prstGeom prst="rect">
                <a:avLst/>
              </a:prstGeom>
            </p:spPr>
          </p:pic>
        </mc:Fallback>
      </mc:AlternateContent>
      <p:grpSp>
        <p:nvGrpSpPr>
          <p:cNvPr id="23" name="Group 22">
            <a:extLst>
              <a:ext uri="{FF2B5EF4-FFF2-40B4-BE49-F238E27FC236}">
                <a16:creationId xmlns:a16="http://schemas.microsoft.com/office/drawing/2014/main" id="{339AA4BE-4EAD-4A3F-9661-B01BFF9CC20A}"/>
              </a:ext>
            </a:extLst>
          </p:cNvPr>
          <p:cNvGrpSpPr/>
          <p:nvPr/>
        </p:nvGrpSpPr>
        <p:grpSpPr>
          <a:xfrm>
            <a:off x="797705" y="3763403"/>
            <a:ext cx="982800" cy="546840"/>
            <a:chOff x="797705" y="3763403"/>
            <a:chExt cx="982800" cy="546840"/>
          </a:xfrm>
        </p:grpSpPr>
        <mc:AlternateContent xmlns:mc="http://schemas.openxmlformats.org/markup-compatibility/2006" xmlns:p14="http://schemas.microsoft.com/office/powerpoint/2010/main">
          <mc:Choice Requires="p14">
            <p:contentPart p14:bwMode="auto" r:id="rId26">
              <p14:nvContentPartPr>
                <p14:cNvPr id="21" name="Ink 20">
                  <a:extLst>
                    <a:ext uri="{FF2B5EF4-FFF2-40B4-BE49-F238E27FC236}">
                      <a16:creationId xmlns:a16="http://schemas.microsoft.com/office/drawing/2014/main" id="{E90829A9-2072-4407-8CC5-2DA596499CF8}"/>
                    </a:ext>
                  </a:extLst>
                </p14:cNvPr>
                <p14:cNvContentPartPr/>
                <p14:nvPr/>
              </p14:nvContentPartPr>
              <p14:xfrm>
                <a:off x="797705" y="3819563"/>
                <a:ext cx="572760" cy="490680"/>
              </p14:xfrm>
            </p:contentPart>
          </mc:Choice>
          <mc:Fallback xmlns="">
            <p:pic>
              <p:nvPicPr>
                <p:cNvPr id="21" name="Ink 20">
                  <a:extLst>
                    <a:ext uri="{FF2B5EF4-FFF2-40B4-BE49-F238E27FC236}">
                      <a16:creationId xmlns:a16="http://schemas.microsoft.com/office/drawing/2014/main" id="{E90829A9-2072-4407-8CC5-2DA596499CF8}"/>
                    </a:ext>
                  </a:extLst>
                </p:cNvPr>
                <p:cNvPicPr/>
                <p:nvPr/>
              </p:nvPicPr>
              <p:blipFill>
                <a:blip r:embed="rId27"/>
                <a:stretch>
                  <a:fillRect/>
                </a:stretch>
              </p:blipFill>
              <p:spPr>
                <a:xfrm>
                  <a:off x="789065" y="3810923"/>
                  <a:ext cx="590400" cy="5083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2" name="Ink 21">
                  <a:extLst>
                    <a:ext uri="{FF2B5EF4-FFF2-40B4-BE49-F238E27FC236}">
                      <a16:creationId xmlns:a16="http://schemas.microsoft.com/office/drawing/2014/main" id="{20BF10F7-4E8C-4CAC-9D17-D9A6AFA29244}"/>
                    </a:ext>
                  </a:extLst>
                </p14:cNvPr>
                <p14:cNvContentPartPr/>
                <p14:nvPr/>
              </p14:nvContentPartPr>
              <p14:xfrm>
                <a:off x="1344185" y="3763403"/>
                <a:ext cx="436320" cy="260640"/>
              </p14:xfrm>
            </p:contentPart>
          </mc:Choice>
          <mc:Fallback xmlns="">
            <p:pic>
              <p:nvPicPr>
                <p:cNvPr id="22" name="Ink 21">
                  <a:extLst>
                    <a:ext uri="{FF2B5EF4-FFF2-40B4-BE49-F238E27FC236}">
                      <a16:creationId xmlns:a16="http://schemas.microsoft.com/office/drawing/2014/main" id="{20BF10F7-4E8C-4CAC-9D17-D9A6AFA29244}"/>
                    </a:ext>
                  </a:extLst>
                </p:cNvPr>
                <p:cNvPicPr/>
                <p:nvPr/>
              </p:nvPicPr>
              <p:blipFill>
                <a:blip r:embed="rId29"/>
                <a:stretch>
                  <a:fillRect/>
                </a:stretch>
              </p:blipFill>
              <p:spPr>
                <a:xfrm>
                  <a:off x="1335545" y="3754403"/>
                  <a:ext cx="453960" cy="2782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0">
            <p14:nvContentPartPr>
              <p14:cNvPr id="24" name="Ink 23">
                <a:extLst>
                  <a:ext uri="{FF2B5EF4-FFF2-40B4-BE49-F238E27FC236}">
                    <a16:creationId xmlns:a16="http://schemas.microsoft.com/office/drawing/2014/main" id="{9B0B569C-A9DC-4317-A08E-11D0BADF4034}"/>
                  </a:ext>
                </a:extLst>
              </p14:cNvPr>
              <p14:cNvContentPartPr/>
              <p14:nvPr/>
            </p14:nvContentPartPr>
            <p14:xfrm>
              <a:off x="5569145" y="4843043"/>
              <a:ext cx="145080" cy="208080"/>
            </p14:xfrm>
          </p:contentPart>
        </mc:Choice>
        <mc:Fallback xmlns="">
          <p:pic>
            <p:nvPicPr>
              <p:cNvPr id="24" name="Ink 23">
                <a:extLst>
                  <a:ext uri="{FF2B5EF4-FFF2-40B4-BE49-F238E27FC236}">
                    <a16:creationId xmlns:a16="http://schemas.microsoft.com/office/drawing/2014/main" id="{9B0B569C-A9DC-4317-A08E-11D0BADF4034}"/>
                  </a:ext>
                </a:extLst>
              </p:cNvPr>
              <p:cNvPicPr/>
              <p:nvPr/>
            </p:nvPicPr>
            <p:blipFill>
              <a:blip r:embed="rId31"/>
              <a:stretch>
                <a:fillRect/>
              </a:stretch>
            </p:blipFill>
            <p:spPr>
              <a:xfrm>
                <a:off x="5560505" y="4834403"/>
                <a:ext cx="16272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5" name="Ink 24">
                <a:extLst>
                  <a:ext uri="{FF2B5EF4-FFF2-40B4-BE49-F238E27FC236}">
                    <a16:creationId xmlns:a16="http://schemas.microsoft.com/office/drawing/2014/main" id="{86A50A8B-8204-458F-8620-A9F3F4C082E3}"/>
                  </a:ext>
                </a:extLst>
              </p14:cNvPr>
              <p14:cNvContentPartPr/>
              <p14:nvPr/>
            </p14:nvContentPartPr>
            <p14:xfrm>
              <a:off x="6695945" y="4869323"/>
              <a:ext cx="282240" cy="209520"/>
            </p14:xfrm>
          </p:contentPart>
        </mc:Choice>
        <mc:Fallback xmlns="">
          <p:pic>
            <p:nvPicPr>
              <p:cNvPr id="25" name="Ink 24">
                <a:extLst>
                  <a:ext uri="{FF2B5EF4-FFF2-40B4-BE49-F238E27FC236}">
                    <a16:creationId xmlns:a16="http://schemas.microsoft.com/office/drawing/2014/main" id="{86A50A8B-8204-458F-8620-A9F3F4C082E3}"/>
                  </a:ext>
                </a:extLst>
              </p:cNvPr>
              <p:cNvPicPr/>
              <p:nvPr/>
            </p:nvPicPr>
            <p:blipFill>
              <a:blip r:embed="rId33"/>
              <a:stretch>
                <a:fillRect/>
              </a:stretch>
            </p:blipFill>
            <p:spPr>
              <a:xfrm>
                <a:off x="6687305" y="4860323"/>
                <a:ext cx="299880" cy="227160"/>
              </a:xfrm>
              <a:prstGeom prst="rect">
                <a:avLst/>
              </a:prstGeom>
            </p:spPr>
          </p:pic>
        </mc:Fallback>
      </mc:AlternateContent>
      <p:grpSp>
        <p:nvGrpSpPr>
          <p:cNvPr id="32" name="Group 31">
            <a:extLst>
              <a:ext uri="{FF2B5EF4-FFF2-40B4-BE49-F238E27FC236}">
                <a16:creationId xmlns:a16="http://schemas.microsoft.com/office/drawing/2014/main" id="{F8D188B7-A4F6-4E2B-8BFD-3DA66B11DF04}"/>
              </a:ext>
            </a:extLst>
          </p:cNvPr>
          <p:cNvGrpSpPr/>
          <p:nvPr/>
        </p:nvGrpSpPr>
        <p:grpSpPr>
          <a:xfrm>
            <a:off x="10016585" y="2710043"/>
            <a:ext cx="1464480" cy="1180800"/>
            <a:chOff x="10016585" y="2710043"/>
            <a:chExt cx="1464480" cy="1180800"/>
          </a:xfrm>
        </p:grpSpPr>
        <mc:AlternateContent xmlns:mc="http://schemas.openxmlformats.org/markup-compatibility/2006" xmlns:p14="http://schemas.microsoft.com/office/powerpoint/2010/main">
          <mc:Choice Requires="p14">
            <p:contentPart p14:bwMode="auto" r:id="rId34">
              <p14:nvContentPartPr>
                <p14:cNvPr id="26" name="Ink 25">
                  <a:extLst>
                    <a:ext uri="{FF2B5EF4-FFF2-40B4-BE49-F238E27FC236}">
                      <a16:creationId xmlns:a16="http://schemas.microsoft.com/office/drawing/2014/main" id="{966CDAF8-A0C3-4AA9-9B58-00B6C78A503F}"/>
                    </a:ext>
                  </a:extLst>
                </p14:cNvPr>
                <p14:cNvContentPartPr/>
                <p14:nvPr/>
              </p14:nvContentPartPr>
              <p14:xfrm>
                <a:off x="10016585" y="2820563"/>
                <a:ext cx="421200" cy="171720"/>
              </p14:xfrm>
            </p:contentPart>
          </mc:Choice>
          <mc:Fallback xmlns="">
            <p:pic>
              <p:nvPicPr>
                <p:cNvPr id="26" name="Ink 25">
                  <a:extLst>
                    <a:ext uri="{FF2B5EF4-FFF2-40B4-BE49-F238E27FC236}">
                      <a16:creationId xmlns:a16="http://schemas.microsoft.com/office/drawing/2014/main" id="{966CDAF8-A0C3-4AA9-9B58-00B6C78A503F}"/>
                    </a:ext>
                  </a:extLst>
                </p:cNvPr>
                <p:cNvPicPr/>
                <p:nvPr/>
              </p:nvPicPr>
              <p:blipFill>
                <a:blip r:embed="rId35"/>
                <a:stretch>
                  <a:fillRect/>
                </a:stretch>
              </p:blipFill>
              <p:spPr>
                <a:xfrm>
                  <a:off x="10007945" y="2811563"/>
                  <a:ext cx="438840" cy="18936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7" name="Ink 26">
                  <a:extLst>
                    <a:ext uri="{FF2B5EF4-FFF2-40B4-BE49-F238E27FC236}">
                      <a16:creationId xmlns:a16="http://schemas.microsoft.com/office/drawing/2014/main" id="{19A03D6E-58CD-4838-BEA5-0F3B90C3E187}"/>
                    </a:ext>
                  </a:extLst>
                </p14:cNvPr>
                <p14:cNvContentPartPr/>
                <p14:nvPr/>
              </p14:nvContentPartPr>
              <p14:xfrm>
                <a:off x="10484945" y="2710043"/>
                <a:ext cx="250200" cy="590760"/>
              </p14:xfrm>
            </p:contentPart>
          </mc:Choice>
          <mc:Fallback xmlns="">
            <p:pic>
              <p:nvPicPr>
                <p:cNvPr id="27" name="Ink 26">
                  <a:extLst>
                    <a:ext uri="{FF2B5EF4-FFF2-40B4-BE49-F238E27FC236}">
                      <a16:creationId xmlns:a16="http://schemas.microsoft.com/office/drawing/2014/main" id="{19A03D6E-58CD-4838-BEA5-0F3B90C3E187}"/>
                    </a:ext>
                  </a:extLst>
                </p:cNvPr>
                <p:cNvPicPr/>
                <p:nvPr/>
              </p:nvPicPr>
              <p:blipFill>
                <a:blip r:embed="rId37"/>
                <a:stretch>
                  <a:fillRect/>
                </a:stretch>
              </p:blipFill>
              <p:spPr>
                <a:xfrm>
                  <a:off x="10476305" y="2701043"/>
                  <a:ext cx="267840" cy="6084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8" name="Ink 27">
                  <a:extLst>
                    <a:ext uri="{FF2B5EF4-FFF2-40B4-BE49-F238E27FC236}">
                      <a16:creationId xmlns:a16="http://schemas.microsoft.com/office/drawing/2014/main" id="{C21BD70B-97D3-43D0-BD38-44B110B2B4E4}"/>
                    </a:ext>
                  </a:extLst>
                </p14:cNvPr>
                <p14:cNvContentPartPr/>
                <p14:nvPr/>
              </p14:nvContentPartPr>
              <p14:xfrm>
                <a:off x="10443545" y="2791043"/>
                <a:ext cx="1037520" cy="317520"/>
              </p14:xfrm>
            </p:contentPart>
          </mc:Choice>
          <mc:Fallback xmlns="">
            <p:pic>
              <p:nvPicPr>
                <p:cNvPr id="28" name="Ink 27">
                  <a:extLst>
                    <a:ext uri="{FF2B5EF4-FFF2-40B4-BE49-F238E27FC236}">
                      <a16:creationId xmlns:a16="http://schemas.microsoft.com/office/drawing/2014/main" id="{C21BD70B-97D3-43D0-BD38-44B110B2B4E4}"/>
                    </a:ext>
                  </a:extLst>
                </p:cNvPr>
                <p:cNvPicPr/>
                <p:nvPr/>
              </p:nvPicPr>
              <p:blipFill>
                <a:blip r:embed="rId39"/>
                <a:stretch>
                  <a:fillRect/>
                </a:stretch>
              </p:blipFill>
              <p:spPr>
                <a:xfrm>
                  <a:off x="10434545" y="2782403"/>
                  <a:ext cx="1055160" cy="33516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9" name="Ink 28">
                  <a:extLst>
                    <a:ext uri="{FF2B5EF4-FFF2-40B4-BE49-F238E27FC236}">
                      <a16:creationId xmlns:a16="http://schemas.microsoft.com/office/drawing/2014/main" id="{93B3EF0C-3032-4918-B5DE-E0C0AC154A49}"/>
                    </a:ext>
                  </a:extLst>
                </p14:cNvPr>
                <p14:cNvContentPartPr/>
                <p14:nvPr/>
              </p14:nvContentPartPr>
              <p14:xfrm>
                <a:off x="11221865" y="2806523"/>
                <a:ext cx="171720" cy="25200"/>
              </p14:xfrm>
            </p:contentPart>
          </mc:Choice>
          <mc:Fallback xmlns="">
            <p:pic>
              <p:nvPicPr>
                <p:cNvPr id="29" name="Ink 28">
                  <a:extLst>
                    <a:ext uri="{FF2B5EF4-FFF2-40B4-BE49-F238E27FC236}">
                      <a16:creationId xmlns:a16="http://schemas.microsoft.com/office/drawing/2014/main" id="{93B3EF0C-3032-4918-B5DE-E0C0AC154A49}"/>
                    </a:ext>
                  </a:extLst>
                </p:cNvPr>
                <p:cNvPicPr/>
                <p:nvPr/>
              </p:nvPicPr>
              <p:blipFill>
                <a:blip r:embed="rId41"/>
                <a:stretch>
                  <a:fillRect/>
                </a:stretch>
              </p:blipFill>
              <p:spPr>
                <a:xfrm>
                  <a:off x="11213225" y="2797883"/>
                  <a:ext cx="189360" cy="4284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30" name="Ink 29">
                  <a:extLst>
                    <a:ext uri="{FF2B5EF4-FFF2-40B4-BE49-F238E27FC236}">
                      <a16:creationId xmlns:a16="http://schemas.microsoft.com/office/drawing/2014/main" id="{2D48A0E4-AC16-4CCE-BBB3-ED0DD5A94DFF}"/>
                    </a:ext>
                  </a:extLst>
                </p14:cNvPr>
                <p14:cNvContentPartPr/>
                <p14:nvPr/>
              </p14:nvContentPartPr>
              <p14:xfrm>
                <a:off x="10653425" y="3351563"/>
                <a:ext cx="651600" cy="539280"/>
              </p14:xfrm>
            </p:contentPart>
          </mc:Choice>
          <mc:Fallback xmlns="">
            <p:pic>
              <p:nvPicPr>
                <p:cNvPr id="30" name="Ink 29">
                  <a:extLst>
                    <a:ext uri="{FF2B5EF4-FFF2-40B4-BE49-F238E27FC236}">
                      <a16:creationId xmlns:a16="http://schemas.microsoft.com/office/drawing/2014/main" id="{2D48A0E4-AC16-4CCE-BBB3-ED0DD5A94DFF}"/>
                    </a:ext>
                  </a:extLst>
                </p:cNvPr>
                <p:cNvPicPr/>
                <p:nvPr/>
              </p:nvPicPr>
              <p:blipFill>
                <a:blip r:embed="rId43"/>
                <a:stretch>
                  <a:fillRect/>
                </a:stretch>
              </p:blipFill>
              <p:spPr>
                <a:xfrm>
                  <a:off x="10644425" y="3342563"/>
                  <a:ext cx="669240" cy="55692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1" name="Ink 30">
                  <a:extLst>
                    <a:ext uri="{FF2B5EF4-FFF2-40B4-BE49-F238E27FC236}">
                      <a16:creationId xmlns:a16="http://schemas.microsoft.com/office/drawing/2014/main" id="{BFEB64C5-F3BF-4D0E-A921-3C9F63D0046A}"/>
                    </a:ext>
                  </a:extLst>
                </p14:cNvPr>
                <p14:cNvContentPartPr/>
                <p14:nvPr/>
              </p14:nvContentPartPr>
              <p14:xfrm>
                <a:off x="11386385" y="3686723"/>
                <a:ext cx="15120" cy="14400"/>
              </p14:xfrm>
            </p:contentPart>
          </mc:Choice>
          <mc:Fallback xmlns="">
            <p:pic>
              <p:nvPicPr>
                <p:cNvPr id="31" name="Ink 30">
                  <a:extLst>
                    <a:ext uri="{FF2B5EF4-FFF2-40B4-BE49-F238E27FC236}">
                      <a16:creationId xmlns:a16="http://schemas.microsoft.com/office/drawing/2014/main" id="{BFEB64C5-F3BF-4D0E-A921-3C9F63D0046A}"/>
                    </a:ext>
                  </a:extLst>
                </p:cNvPr>
                <p:cNvPicPr/>
                <p:nvPr/>
              </p:nvPicPr>
              <p:blipFill>
                <a:blip r:embed="rId45"/>
                <a:stretch>
                  <a:fillRect/>
                </a:stretch>
              </p:blipFill>
              <p:spPr>
                <a:xfrm>
                  <a:off x="11377745" y="3678083"/>
                  <a:ext cx="32760" cy="320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6">
            <p14:nvContentPartPr>
              <p14:cNvPr id="33" name="Ink 32">
                <a:extLst>
                  <a:ext uri="{FF2B5EF4-FFF2-40B4-BE49-F238E27FC236}">
                    <a16:creationId xmlns:a16="http://schemas.microsoft.com/office/drawing/2014/main" id="{FBEF3853-9523-4DA6-A9ED-F9C6F0F85ACB}"/>
                  </a:ext>
                </a:extLst>
              </p14:cNvPr>
              <p14:cNvContentPartPr/>
              <p14:nvPr/>
            </p14:nvContentPartPr>
            <p14:xfrm>
              <a:off x="9742265" y="4922603"/>
              <a:ext cx="453240" cy="366840"/>
            </p14:xfrm>
          </p:contentPart>
        </mc:Choice>
        <mc:Fallback xmlns="">
          <p:pic>
            <p:nvPicPr>
              <p:cNvPr id="33" name="Ink 32">
                <a:extLst>
                  <a:ext uri="{FF2B5EF4-FFF2-40B4-BE49-F238E27FC236}">
                    <a16:creationId xmlns:a16="http://schemas.microsoft.com/office/drawing/2014/main" id="{FBEF3853-9523-4DA6-A9ED-F9C6F0F85ACB}"/>
                  </a:ext>
                </a:extLst>
              </p:cNvPr>
              <p:cNvPicPr/>
              <p:nvPr/>
            </p:nvPicPr>
            <p:blipFill>
              <a:blip r:embed="rId47"/>
              <a:stretch>
                <a:fillRect/>
              </a:stretch>
            </p:blipFill>
            <p:spPr>
              <a:xfrm>
                <a:off x="9733265" y="4913603"/>
                <a:ext cx="470880" cy="384480"/>
              </a:xfrm>
              <a:prstGeom prst="rect">
                <a:avLst/>
              </a:prstGeom>
            </p:spPr>
          </p:pic>
        </mc:Fallback>
      </mc:AlternateContent>
      <p:grpSp>
        <p:nvGrpSpPr>
          <p:cNvPr id="36" name="Group 35">
            <a:extLst>
              <a:ext uri="{FF2B5EF4-FFF2-40B4-BE49-F238E27FC236}">
                <a16:creationId xmlns:a16="http://schemas.microsoft.com/office/drawing/2014/main" id="{26B55CDB-0F0A-47BC-B889-C551228A089A}"/>
              </a:ext>
            </a:extLst>
          </p:cNvPr>
          <p:cNvGrpSpPr/>
          <p:nvPr/>
        </p:nvGrpSpPr>
        <p:grpSpPr>
          <a:xfrm>
            <a:off x="2772305" y="4611203"/>
            <a:ext cx="306360" cy="1350720"/>
            <a:chOff x="2772305" y="4611203"/>
            <a:chExt cx="306360" cy="1350720"/>
          </a:xfrm>
        </p:grpSpPr>
        <mc:AlternateContent xmlns:mc="http://schemas.openxmlformats.org/markup-compatibility/2006" xmlns:p14="http://schemas.microsoft.com/office/powerpoint/2010/main">
          <mc:Choice Requires="p14">
            <p:contentPart p14:bwMode="auto" r:id="rId48">
              <p14:nvContentPartPr>
                <p14:cNvPr id="34" name="Ink 33">
                  <a:extLst>
                    <a:ext uri="{FF2B5EF4-FFF2-40B4-BE49-F238E27FC236}">
                      <a16:creationId xmlns:a16="http://schemas.microsoft.com/office/drawing/2014/main" id="{0D5BE7A8-B953-410C-ADBD-0692D951C151}"/>
                    </a:ext>
                  </a:extLst>
                </p14:cNvPr>
                <p14:cNvContentPartPr/>
                <p14:nvPr/>
              </p14:nvContentPartPr>
              <p14:xfrm>
                <a:off x="2834585" y="4650443"/>
                <a:ext cx="195840" cy="1136520"/>
              </p14:xfrm>
            </p:contentPart>
          </mc:Choice>
          <mc:Fallback xmlns="">
            <p:pic>
              <p:nvPicPr>
                <p:cNvPr id="34" name="Ink 33">
                  <a:extLst>
                    <a:ext uri="{FF2B5EF4-FFF2-40B4-BE49-F238E27FC236}">
                      <a16:creationId xmlns:a16="http://schemas.microsoft.com/office/drawing/2014/main" id="{0D5BE7A8-B953-410C-ADBD-0692D951C151}"/>
                    </a:ext>
                  </a:extLst>
                </p:cNvPr>
                <p:cNvPicPr/>
                <p:nvPr/>
              </p:nvPicPr>
              <p:blipFill>
                <a:blip r:embed="rId49"/>
                <a:stretch>
                  <a:fillRect/>
                </a:stretch>
              </p:blipFill>
              <p:spPr>
                <a:xfrm>
                  <a:off x="2825585" y="4641443"/>
                  <a:ext cx="213480" cy="115416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5" name="Ink 34">
                  <a:extLst>
                    <a:ext uri="{FF2B5EF4-FFF2-40B4-BE49-F238E27FC236}">
                      <a16:creationId xmlns:a16="http://schemas.microsoft.com/office/drawing/2014/main" id="{32424588-0588-4558-9286-4ACCBF6A2B57}"/>
                    </a:ext>
                  </a:extLst>
                </p14:cNvPr>
                <p14:cNvContentPartPr/>
                <p14:nvPr/>
              </p14:nvContentPartPr>
              <p14:xfrm>
                <a:off x="2772305" y="4611203"/>
                <a:ext cx="306360" cy="1350720"/>
              </p14:xfrm>
            </p:contentPart>
          </mc:Choice>
          <mc:Fallback xmlns="">
            <p:pic>
              <p:nvPicPr>
                <p:cNvPr id="35" name="Ink 34">
                  <a:extLst>
                    <a:ext uri="{FF2B5EF4-FFF2-40B4-BE49-F238E27FC236}">
                      <a16:creationId xmlns:a16="http://schemas.microsoft.com/office/drawing/2014/main" id="{32424588-0588-4558-9286-4ACCBF6A2B57}"/>
                    </a:ext>
                  </a:extLst>
                </p:cNvPr>
                <p:cNvPicPr/>
                <p:nvPr/>
              </p:nvPicPr>
              <p:blipFill>
                <a:blip r:embed="rId51"/>
                <a:stretch>
                  <a:fillRect/>
                </a:stretch>
              </p:blipFill>
              <p:spPr>
                <a:xfrm>
                  <a:off x="2763305" y="4602203"/>
                  <a:ext cx="324000" cy="1368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52">
            <p14:nvContentPartPr>
              <p14:cNvPr id="37" name="Ink 36">
                <a:extLst>
                  <a:ext uri="{FF2B5EF4-FFF2-40B4-BE49-F238E27FC236}">
                    <a16:creationId xmlns:a16="http://schemas.microsoft.com/office/drawing/2014/main" id="{D569C5FB-0E81-4FE9-80F9-FD11FCCE9AF5}"/>
                  </a:ext>
                </a:extLst>
              </p14:cNvPr>
              <p14:cNvContentPartPr/>
              <p14:nvPr/>
            </p14:nvContentPartPr>
            <p14:xfrm>
              <a:off x="9667385" y="4688603"/>
              <a:ext cx="304920" cy="165960"/>
            </p14:xfrm>
          </p:contentPart>
        </mc:Choice>
        <mc:Fallback xmlns="">
          <p:pic>
            <p:nvPicPr>
              <p:cNvPr id="37" name="Ink 36">
                <a:extLst>
                  <a:ext uri="{FF2B5EF4-FFF2-40B4-BE49-F238E27FC236}">
                    <a16:creationId xmlns:a16="http://schemas.microsoft.com/office/drawing/2014/main" id="{D569C5FB-0E81-4FE9-80F9-FD11FCCE9AF5}"/>
                  </a:ext>
                </a:extLst>
              </p:cNvPr>
              <p:cNvPicPr/>
              <p:nvPr/>
            </p:nvPicPr>
            <p:blipFill>
              <a:blip r:embed="rId53"/>
              <a:stretch>
                <a:fillRect/>
              </a:stretch>
            </p:blipFill>
            <p:spPr>
              <a:xfrm>
                <a:off x="9658385" y="4679603"/>
                <a:ext cx="322560" cy="183600"/>
              </a:xfrm>
              <a:prstGeom prst="rect">
                <a:avLst/>
              </a:prstGeom>
            </p:spPr>
          </p:pic>
        </mc:Fallback>
      </mc:AlternateContent>
      <p:grpSp>
        <p:nvGrpSpPr>
          <p:cNvPr id="40" name="Group 39">
            <a:extLst>
              <a:ext uri="{FF2B5EF4-FFF2-40B4-BE49-F238E27FC236}">
                <a16:creationId xmlns:a16="http://schemas.microsoft.com/office/drawing/2014/main" id="{F1A474C6-57C7-4F61-8821-5EC6C8423589}"/>
              </a:ext>
            </a:extLst>
          </p:cNvPr>
          <p:cNvGrpSpPr/>
          <p:nvPr/>
        </p:nvGrpSpPr>
        <p:grpSpPr>
          <a:xfrm>
            <a:off x="8644985" y="4624883"/>
            <a:ext cx="563760" cy="1140840"/>
            <a:chOff x="8644985" y="4624883"/>
            <a:chExt cx="563760" cy="1140840"/>
          </a:xfrm>
        </p:grpSpPr>
        <mc:AlternateContent xmlns:mc="http://schemas.openxmlformats.org/markup-compatibility/2006" xmlns:p14="http://schemas.microsoft.com/office/powerpoint/2010/main">
          <mc:Choice Requires="p14">
            <p:contentPart p14:bwMode="auto" r:id="rId54">
              <p14:nvContentPartPr>
                <p14:cNvPr id="38" name="Ink 37">
                  <a:extLst>
                    <a:ext uri="{FF2B5EF4-FFF2-40B4-BE49-F238E27FC236}">
                      <a16:creationId xmlns:a16="http://schemas.microsoft.com/office/drawing/2014/main" id="{8070FC1B-967D-4AD2-ADF3-45EF7A068696}"/>
                    </a:ext>
                  </a:extLst>
                </p14:cNvPr>
                <p14:cNvContentPartPr/>
                <p14:nvPr/>
              </p14:nvContentPartPr>
              <p14:xfrm>
                <a:off x="8644985" y="4678523"/>
                <a:ext cx="563760" cy="1087200"/>
              </p14:xfrm>
            </p:contentPart>
          </mc:Choice>
          <mc:Fallback xmlns="">
            <p:pic>
              <p:nvPicPr>
                <p:cNvPr id="38" name="Ink 37">
                  <a:extLst>
                    <a:ext uri="{FF2B5EF4-FFF2-40B4-BE49-F238E27FC236}">
                      <a16:creationId xmlns:a16="http://schemas.microsoft.com/office/drawing/2014/main" id="{8070FC1B-967D-4AD2-ADF3-45EF7A068696}"/>
                    </a:ext>
                  </a:extLst>
                </p:cNvPr>
                <p:cNvPicPr/>
                <p:nvPr/>
              </p:nvPicPr>
              <p:blipFill>
                <a:blip r:embed="rId55"/>
                <a:stretch>
                  <a:fillRect/>
                </a:stretch>
              </p:blipFill>
              <p:spPr>
                <a:xfrm>
                  <a:off x="8635985" y="4669523"/>
                  <a:ext cx="581400" cy="110484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39" name="Ink 38">
                  <a:extLst>
                    <a:ext uri="{FF2B5EF4-FFF2-40B4-BE49-F238E27FC236}">
                      <a16:creationId xmlns:a16="http://schemas.microsoft.com/office/drawing/2014/main" id="{57C75591-DA0C-4792-A510-AB233FB10FC5}"/>
                    </a:ext>
                  </a:extLst>
                </p14:cNvPr>
                <p14:cNvContentPartPr/>
                <p14:nvPr/>
              </p14:nvContentPartPr>
              <p14:xfrm>
                <a:off x="9022985" y="4624883"/>
                <a:ext cx="180360" cy="1070640"/>
              </p14:xfrm>
            </p:contentPart>
          </mc:Choice>
          <mc:Fallback xmlns="">
            <p:pic>
              <p:nvPicPr>
                <p:cNvPr id="39" name="Ink 38">
                  <a:extLst>
                    <a:ext uri="{FF2B5EF4-FFF2-40B4-BE49-F238E27FC236}">
                      <a16:creationId xmlns:a16="http://schemas.microsoft.com/office/drawing/2014/main" id="{57C75591-DA0C-4792-A510-AB233FB10FC5}"/>
                    </a:ext>
                  </a:extLst>
                </p:cNvPr>
                <p:cNvPicPr/>
                <p:nvPr/>
              </p:nvPicPr>
              <p:blipFill>
                <a:blip r:embed="rId57"/>
                <a:stretch>
                  <a:fillRect/>
                </a:stretch>
              </p:blipFill>
              <p:spPr>
                <a:xfrm>
                  <a:off x="9014345" y="4615883"/>
                  <a:ext cx="198000" cy="10882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58">
            <p14:nvContentPartPr>
              <p14:cNvPr id="41" name="Ink 40">
                <a:extLst>
                  <a:ext uri="{FF2B5EF4-FFF2-40B4-BE49-F238E27FC236}">
                    <a16:creationId xmlns:a16="http://schemas.microsoft.com/office/drawing/2014/main" id="{C4DA4D91-2979-4BCC-9146-C48C441C7553}"/>
                  </a:ext>
                </a:extLst>
              </p14:cNvPr>
              <p14:cNvContentPartPr/>
              <p14:nvPr/>
            </p14:nvContentPartPr>
            <p14:xfrm>
              <a:off x="10109105" y="5228603"/>
              <a:ext cx="379800" cy="179640"/>
            </p14:xfrm>
          </p:contentPart>
        </mc:Choice>
        <mc:Fallback xmlns="">
          <p:pic>
            <p:nvPicPr>
              <p:cNvPr id="41" name="Ink 40">
                <a:extLst>
                  <a:ext uri="{FF2B5EF4-FFF2-40B4-BE49-F238E27FC236}">
                    <a16:creationId xmlns:a16="http://schemas.microsoft.com/office/drawing/2014/main" id="{C4DA4D91-2979-4BCC-9146-C48C441C7553}"/>
                  </a:ext>
                </a:extLst>
              </p:cNvPr>
              <p:cNvPicPr/>
              <p:nvPr/>
            </p:nvPicPr>
            <p:blipFill>
              <a:blip r:embed="rId59"/>
              <a:stretch>
                <a:fillRect/>
              </a:stretch>
            </p:blipFill>
            <p:spPr>
              <a:xfrm>
                <a:off x="10100465" y="5219603"/>
                <a:ext cx="397440" cy="19728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42" name="Ink 41">
                <a:extLst>
                  <a:ext uri="{FF2B5EF4-FFF2-40B4-BE49-F238E27FC236}">
                    <a16:creationId xmlns:a16="http://schemas.microsoft.com/office/drawing/2014/main" id="{302269A7-6A27-4DBF-847F-964FD61B3068}"/>
                  </a:ext>
                </a:extLst>
              </p14:cNvPr>
              <p14:cNvContentPartPr/>
              <p14:nvPr/>
            </p14:nvContentPartPr>
            <p14:xfrm>
              <a:off x="5488145" y="6357563"/>
              <a:ext cx="603720" cy="70560"/>
            </p14:xfrm>
          </p:contentPart>
        </mc:Choice>
        <mc:Fallback xmlns="">
          <p:pic>
            <p:nvPicPr>
              <p:cNvPr id="42" name="Ink 41">
                <a:extLst>
                  <a:ext uri="{FF2B5EF4-FFF2-40B4-BE49-F238E27FC236}">
                    <a16:creationId xmlns:a16="http://schemas.microsoft.com/office/drawing/2014/main" id="{302269A7-6A27-4DBF-847F-964FD61B3068}"/>
                  </a:ext>
                </a:extLst>
              </p:cNvPr>
              <p:cNvPicPr/>
              <p:nvPr/>
            </p:nvPicPr>
            <p:blipFill>
              <a:blip r:embed="rId61"/>
              <a:stretch>
                <a:fillRect/>
              </a:stretch>
            </p:blipFill>
            <p:spPr>
              <a:xfrm>
                <a:off x="5479505" y="6348923"/>
                <a:ext cx="621360" cy="8820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43" name="Ink 42">
                <a:extLst>
                  <a:ext uri="{FF2B5EF4-FFF2-40B4-BE49-F238E27FC236}">
                    <a16:creationId xmlns:a16="http://schemas.microsoft.com/office/drawing/2014/main" id="{F599D94F-64D5-4D2A-B996-B83DBEC293CF}"/>
                  </a:ext>
                </a:extLst>
              </p14:cNvPr>
              <p14:cNvContentPartPr/>
              <p14:nvPr/>
            </p14:nvContentPartPr>
            <p14:xfrm>
              <a:off x="2551625" y="1251323"/>
              <a:ext cx="1541520" cy="655920"/>
            </p14:xfrm>
          </p:contentPart>
        </mc:Choice>
        <mc:Fallback xmlns="">
          <p:pic>
            <p:nvPicPr>
              <p:cNvPr id="43" name="Ink 42">
                <a:extLst>
                  <a:ext uri="{FF2B5EF4-FFF2-40B4-BE49-F238E27FC236}">
                    <a16:creationId xmlns:a16="http://schemas.microsoft.com/office/drawing/2014/main" id="{F599D94F-64D5-4D2A-B996-B83DBEC293CF}"/>
                  </a:ext>
                </a:extLst>
              </p:cNvPr>
              <p:cNvPicPr/>
              <p:nvPr/>
            </p:nvPicPr>
            <p:blipFill>
              <a:blip r:embed="rId63"/>
              <a:stretch>
                <a:fillRect/>
              </a:stretch>
            </p:blipFill>
            <p:spPr>
              <a:xfrm>
                <a:off x="2542625" y="1242323"/>
                <a:ext cx="1559160" cy="67356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44" name="Ink 43">
                <a:extLst>
                  <a:ext uri="{FF2B5EF4-FFF2-40B4-BE49-F238E27FC236}">
                    <a16:creationId xmlns:a16="http://schemas.microsoft.com/office/drawing/2014/main" id="{C57D1F39-80A9-4D10-9661-13AE3068ED6C}"/>
                  </a:ext>
                </a:extLst>
              </p14:cNvPr>
              <p14:cNvContentPartPr/>
              <p14:nvPr/>
            </p14:nvContentPartPr>
            <p14:xfrm>
              <a:off x="10376585" y="638603"/>
              <a:ext cx="18720" cy="72360"/>
            </p14:xfrm>
          </p:contentPart>
        </mc:Choice>
        <mc:Fallback xmlns="">
          <p:pic>
            <p:nvPicPr>
              <p:cNvPr id="44" name="Ink 43">
                <a:extLst>
                  <a:ext uri="{FF2B5EF4-FFF2-40B4-BE49-F238E27FC236}">
                    <a16:creationId xmlns:a16="http://schemas.microsoft.com/office/drawing/2014/main" id="{C57D1F39-80A9-4D10-9661-13AE3068ED6C}"/>
                  </a:ext>
                </a:extLst>
              </p:cNvPr>
              <p:cNvPicPr/>
              <p:nvPr/>
            </p:nvPicPr>
            <p:blipFill>
              <a:blip r:embed="rId65"/>
              <a:stretch>
                <a:fillRect/>
              </a:stretch>
            </p:blipFill>
            <p:spPr>
              <a:xfrm>
                <a:off x="10367945" y="629603"/>
                <a:ext cx="36360" cy="9000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45" name="Ink 44">
                <a:extLst>
                  <a:ext uri="{FF2B5EF4-FFF2-40B4-BE49-F238E27FC236}">
                    <a16:creationId xmlns:a16="http://schemas.microsoft.com/office/drawing/2014/main" id="{3F476A14-C03C-4B31-988A-5C07F2B383D1}"/>
                  </a:ext>
                </a:extLst>
              </p14:cNvPr>
              <p14:cNvContentPartPr/>
              <p14:nvPr/>
            </p14:nvContentPartPr>
            <p14:xfrm>
              <a:off x="10299545" y="897443"/>
              <a:ext cx="79560" cy="328320"/>
            </p14:xfrm>
          </p:contentPart>
        </mc:Choice>
        <mc:Fallback xmlns="">
          <p:pic>
            <p:nvPicPr>
              <p:cNvPr id="45" name="Ink 44">
                <a:extLst>
                  <a:ext uri="{FF2B5EF4-FFF2-40B4-BE49-F238E27FC236}">
                    <a16:creationId xmlns:a16="http://schemas.microsoft.com/office/drawing/2014/main" id="{3F476A14-C03C-4B31-988A-5C07F2B383D1}"/>
                  </a:ext>
                </a:extLst>
              </p:cNvPr>
              <p:cNvPicPr/>
              <p:nvPr/>
            </p:nvPicPr>
            <p:blipFill>
              <a:blip r:embed="rId67"/>
              <a:stretch>
                <a:fillRect/>
              </a:stretch>
            </p:blipFill>
            <p:spPr>
              <a:xfrm>
                <a:off x="10290905" y="888443"/>
                <a:ext cx="97200" cy="34596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46" name="Ink 45">
                <a:extLst>
                  <a:ext uri="{FF2B5EF4-FFF2-40B4-BE49-F238E27FC236}">
                    <a16:creationId xmlns:a16="http://schemas.microsoft.com/office/drawing/2014/main" id="{2CEE4086-C4B6-46DE-8712-B54861DC2776}"/>
                  </a:ext>
                </a:extLst>
              </p14:cNvPr>
              <p14:cNvContentPartPr/>
              <p14:nvPr/>
            </p14:nvContentPartPr>
            <p14:xfrm>
              <a:off x="10353185" y="1464083"/>
              <a:ext cx="47880" cy="432360"/>
            </p14:xfrm>
          </p:contentPart>
        </mc:Choice>
        <mc:Fallback xmlns="">
          <p:pic>
            <p:nvPicPr>
              <p:cNvPr id="46" name="Ink 45">
                <a:extLst>
                  <a:ext uri="{FF2B5EF4-FFF2-40B4-BE49-F238E27FC236}">
                    <a16:creationId xmlns:a16="http://schemas.microsoft.com/office/drawing/2014/main" id="{2CEE4086-C4B6-46DE-8712-B54861DC2776}"/>
                  </a:ext>
                </a:extLst>
              </p:cNvPr>
              <p:cNvPicPr/>
              <p:nvPr/>
            </p:nvPicPr>
            <p:blipFill>
              <a:blip r:embed="rId69"/>
              <a:stretch>
                <a:fillRect/>
              </a:stretch>
            </p:blipFill>
            <p:spPr>
              <a:xfrm>
                <a:off x="10344185" y="1455443"/>
                <a:ext cx="65520" cy="45000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47" name="Ink 46">
                <a:extLst>
                  <a:ext uri="{FF2B5EF4-FFF2-40B4-BE49-F238E27FC236}">
                    <a16:creationId xmlns:a16="http://schemas.microsoft.com/office/drawing/2014/main" id="{724445AD-46BF-4FAC-BEA4-0BBF376C24D2}"/>
                  </a:ext>
                </a:extLst>
              </p14:cNvPr>
              <p14:cNvContentPartPr/>
              <p14:nvPr/>
            </p14:nvContentPartPr>
            <p14:xfrm>
              <a:off x="10393865" y="2094443"/>
              <a:ext cx="20520" cy="192240"/>
            </p14:xfrm>
          </p:contentPart>
        </mc:Choice>
        <mc:Fallback xmlns="">
          <p:pic>
            <p:nvPicPr>
              <p:cNvPr id="47" name="Ink 46">
                <a:extLst>
                  <a:ext uri="{FF2B5EF4-FFF2-40B4-BE49-F238E27FC236}">
                    <a16:creationId xmlns:a16="http://schemas.microsoft.com/office/drawing/2014/main" id="{724445AD-46BF-4FAC-BEA4-0BBF376C24D2}"/>
                  </a:ext>
                </a:extLst>
              </p:cNvPr>
              <p:cNvPicPr/>
              <p:nvPr/>
            </p:nvPicPr>
            <p:blipFill>
              <a:blip r:embed="rId71"/>
              <a:stretch>
                <a:fillRect/>
              </a:stretch>
            </p:blipFill>
            <p:spPr>
              <a:xfrm>
                <a:off x="10384865" y="2085443"/>
                <a:ext cx="38160" cy="20988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48" name="Ink 47">
                <a:extLst>
                  <a:ext uri="{FF2B5EF4-FFF2-40B4-BE49-F238E27FC236}">
                    <a16:creationId xmlns:a16="http://schemas.microsoft.com/office/drawing/2014/main" id="{C0888760-9AEC-4E28-BB18-7E7A8E823D03}"/>
                  </a:ext>
                </a:extLst>
              </p14:cNvPr>
              <p14:cNvContentPartPr/>
              <p14:nvPr/>
            </p14:nvContentPartPr>
            <p14:xfrm>
              <a:off x="11494025" y="956843"/>
              <a:ext cx="10800" cy="31680"/>
            </p14:xfrm>
          </p:contentPart>
        </mc:Choice>
        <mc:Fallback xmlns="">
          <p:pic>
            <p:nvPicPr>
              <p:cNvPr id="48" name="Ink 47">
                <a:extLst>
                  <a:ext uri="{FF2B5EF4-FFF2-40B4-BE49-F238E27FC236}">
                    <a16:creationId xmlns:a16="http://schemas.microsoft.com/office/drawing/2014/main" id="{C0888760-9AEC-4E28-BB18-7E7A8E823D03}"/>
                  </a:ext>
                </a:extLst>
              </p:cNvPr>
              <p:cNvPicPr/>
              <p:nvPr/>
            </p:nvPicPr>
            <p:blipFill>
              <a:blip r:embed="rId73"/>
              <a:stretch>
                <a:fillRect/>
              </a:stretch>
            </p:blipFill>
            <p:spPr>
              <a:xfrm>
                <a:off x="11485025" y="947843"/>
                <a:ext cx="28440" cy="4932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52" name="Ink 51">
                <a:extLst>
                  <a:ext uri="{FF2B5EF4-FFF2-40B4-BE49-F238E27FC236}">
                    <a16:creationId xmlns:a16="http://schemas.microsoft.com/office/drawing/2014/main" id="{B7FCB2C0-4DAB-40BD-88C8-9439F96A9460}"/>
                  </a:ext>
                </a:extLst>
              </p14:cNvPr>
              <p14:cNvContentPartPr/>
              <p14:nvPr/>
            </p14:nvContentPartPr>
            <p14:xfrm>
              <a:off x="11533985" y="987443"/>
              <a:ext cx="6120" cy="48960"/>
            </p14:xfrm>
          </p:contentPart>
        </mc:Choice>
        <mc:Fallback xmlns="">
          <p:pic>
            <p:nvPicPr>
              <p:cNvPr id="52" name="Ink 51">
                <a:extLst>
                  <a:ext uri="{FF2B5EF4-FFF2-40B4-BE49-F238E27FC236}">
                    <a16:creationId xmlns:a16="http://schemas.microsoft.com/office/drawing/2014/main" id="{B7FCB2C0-4DAB-40BD-88C8-9439F96A9460}"/>
                  </a:ext>
                </a:extLst>
              </p:cNvPr>
              <p:cNvPicPr/>
              <p:nvPr/>
            </p:nvPicPr>
            <p:blipFill>
              <a:blip r:embed="rId75"/>
              <a:stretch>
                <a:fillRect/>
              </a:stretch>
            </p:blipFill>
            <p:spPr>
              <a:xfrm>
                <a:off x="11525345" y="978443"/>
                <a:ext cx="23760" cy="66600"/>
              </a:xfrm>
              <a:prstGeom prst="rect">
                <a:avLst/>
              </a:prstGeom>
            </p:spPr>
          </p:pic>
        </mc:Fallback>
      </mc:AlternateContent>
      <p:grpSp>
        <p:nvGrpSpPr>
          <p:cNvPr id="55" name="Group 54">
            <a:extLst>
              <a:ext uri="{FF2B5EF4-FFF2-40B4-BE49-F238E27FC236}">
                <a16:creationId xmlns:a16="http://schemas.microsoft.com/office/drawing/2014/main" id="{7BF34AD4-4A22-42E1-A0A5-D2433760A870}"/>
              </a:ext>
            </a:extLst>
          </p:cNvPr>
          <p:cNvGrpSpPr/>
          <p:nvPr/>
        </p:nvGrpSpPr>
        <p:grpSpPr>
          <a:xfrm>
            <a:off x="11432465" y="1175363"/>
            <a:ext cx="66960" cy="826560"/>
            <a:chOff x="11432465" y="1175363"/>
            <a:chExt cx="66960" cy="826560"/>
          </a:xfrm>
        </p:grpSpPr>
        <mc:AlternateContent xmlns:mc="http://schemas.openxmlformats.org/markup-compatibility/2006" xmlns:p14="http://schemas.microsoft.com/office/powerpoint/2010/main">
          <mc:Choice Requires="p14">
            <p:contentPart p14:bwMode="auto" r:id="rId76">
              <p14:nvContentPartPr>
                <p14:cNvPr id="49" name="Ink 48">
                  <a:extLst>
                    <a:ext uri="{FF2B5EF4-FFF2-40B4-BE49-F238E27FC236}">
                      <a16:creationId xmlns:a16="http://schemas.microsoft.com/office/drawing/2014/main" id="{4B97D71D-FBD0-4B0E-83C4-A896D9D340C8}"/>
                    </a:ext>
                  </a:extLst>
                </p14:cNvPr>
                <p14:cNvContentPartPr/>
                <p14:nvPr/>
              </p14:nvContentPartPr>
              <p14:xfrm>
                <a:off x="11449385" y="1175363"/>
                <a:ext cx="48600" cy="275040"/>
              </p14:xfrm>
            </p:contentPart>
          </mc:Choice>
          <mc:Fallback xmlns="">
            <p:pic>
              <p:nvPicPr>
                <p:cNvPr id="49" name="Ink 48">
                  <a:extLst>
                    <a:ext uri="{FF2B5EF4-FFF2-40B4-BE49-F238E27FC236}">
                      <a16:creationId xmlns:a16="http://schemas.microsoft.com/office/drawing/2014/main" id="{4B97D71D-FBD0-4B0E-83C4-A896D9D340C8}"/>
                    </a:ext>
                  </a:extLst>
                </p:cNvPr>
                <p:cNvPicPr/>
                <p:nvPr/>
              </p:nvPicPr>
              <p:blipFill>
                <a:blip r:embed="rId77"/>
                <a:stretch>
                  <a:fillRect/>
                </a:stretch>
              </p:blipFill>
              <p:spPr>
                <a:xfrm>
                  <a:off x="11440745" y="1166723"/>
                  <a:ext cx="66240" cy="29268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50" name="Ink 49">
                  <a:extLst>
                    <a:ext uri="{FF2B5EF4-FFF2-40B4-BE49-F238E27FC236}">
                      <a16:creationId xmlns:a16="http://schemas.microsoft.com/office/drawing/2014/main" id="{9D1BDCED-4E95-49C9-97DE-5B79665990C8}"/>
                    </a:ext>
                  </a:extLst>
                </p14:cNvPr>
                <p14:cNvContentPartPr/>
                <p14:nvPr/>
              </p14:nvContentPartPr>
              <p14:xfrm>
                <a:off x="11432465" y="1556963"/>
                <a:ext cx="42480" cy="243720"/>
              </p14:xfrm>
            </p:contentPart>
          </mc:Choice>
          <mc:Fallback xmlns="">
            <p:pic>
              <p:nvPicPr>
                <p:cNvPr id="50" name="Ink 49">
                  <a:extLst>
                    <a:ext uri="{FF2B5EF4-FFF2-40B4-BE49-F238E27FC236}">
                      <a16:creationId xmlns:a16="http://schemas.microsoft.com/office/drawing/2014/main" id="{9D1BDCED-4E95-49C9-97DE-5B79665990C8}"/>
                    </a:ext>
                  </a:extLst>
                </p:cNvPr>
                <p:cNvPicPr/>
                <p:nvPr/>
              </p:nvPicPr>
              <p:blipFill>
                <a:blip r:embed="rId79"/>
                <a:stretch>
                  <a:fillRect/>
                </a:stretch>
              </p:blipFill>
              <p:spPr>
                <a:xfrm>
                  <a:off x="11423465" y="1547963"/>
                  <a:ext cx="60120" cy="26136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51" name="Ink 50">
                  <a:extLst>
                    <a:ext uri="{FF2B5EF4-FFF2-40B4-BE49-F238E27FC236}">
                      <a16:creationId xmlns:a16="http://schemas.microsoft.com/office/drawing/2014/main" id="{A2BBDF99-49C3-4F89-A23A-563591885DF1}"/>
                    </a:ext>
                  </a:extLst>
                </p14:cNvPr>
                <p14:cNvContentPartPr/>
                <p14:nvPr/>
              </p14:nvContentPartPr>
              <p14:xfrm>
                <a:off x="11457665" y="1948283"/>
                <a:ext cx="3960" cy="11520"/>
              </p14:xfrm>
            </p:contentPart>
          </mc:Choice>
          <mc:Fallback xmlns="">
            <p:pic>
              <p:nvPicPr>
                <p:cNvPr id="51" name="Ink 50">
                  <a:extLst>
                    <a:ext uri="{FF2B5EF4-FFF2-40B4-BE49-F238E27FC236}">
                      <a16:creationId xmlns:a16="http://schemas.microsoft.com/office/drawing/2014/main" id="{A2BBDF99-49C3-4F89-A23A-563591885DF1}"/>
                    </a:ext>
                  </a:extLst>
                </p:cNvPr>
                <p:cNvPicPr/>
                <p:nvPr/>
              </p:nvPicPr>
              <p:blipFill>
                <a:blip r:embed="rId81"/>
                <a:stretch>
                  <a:fillRect/>
                </a:stretch>
              </p:blipFill>
              <p:spPr>
                <a:xfrm>
                  <a:off x="11448665" y="1939643"/>
                  <a:ext cx="21600" cy="2916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53" name="Ink 52">
                  <a:extLst>
                    <a:ext uri="{FF2B5EF4-FFF2-40B4-BE49-F238E27FC236}">
                      <a16:creationId xmlns:a16="http://schemas.microsoft.com/office/drawing/2014/main" id="{A51CBBE6-A70D-4CD3-B7BD-9A19A7F84A77}"/>
                    </a:ext>
                  </a:extLst>
                </p14:cNvPr>
                <p14:cNvContentPartPr/>
                <p14:nvPr/>
              </p14:nvContentPartPr>
              <p14:xfrm>
                <a:off x="11474585" y="1371563"/>
                <a:ext cx="23400" cy="232920"/>
              </p14:xfrm>
            </p:contentPart>
          </mc:Choice>
          <mc:Fallback xmlns="">
            <p:pic>
              <p:nvPicPr>
                <p:cNvPr id="53" name="Ink 52">
                  <a:extLst>
                    <a:ext uri="{FF2B5EF4-FFF2-40B4-BE49-F238E27FC236}">
                      <a16:creationId xmlns:a16="http://schemas.microsoft.com/office/drawing/2014/main" id="{A51CBBE6-A70D-4CD3-B7BD-9A19A7F84A77}"/>
                    </a:ext>
                  </a:extLst>
                </p:cNvPr>
                <p:cNvPicPr/>
                <p:nvPr/>
              </p:nvPicPr>
              <p:blipFill>
                <a:blip r:embed="rId83"/>
                <a:stretch>
                  <a:fillRect/>
                </a:stretch>
              </p:blipFill>
              <p:spPr>
                <a:xfrm>
                  <a:off x="11465945" y="1362563"/>
                  <a:ext cx="41040" cy="25056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54" name="Ink 53">
                  <a:extLst>
                    <a:ext uri="{FF2B5EF4-FFF2-40B4-BE49-F238E27FC236}">
                      <a16:creationId xmlns:a16="http://schemas.microsoft.com/office/drawing/2014/main" id="{E2E2DF0E-C5A4-48ED-8144-F4DE7E05913A}"/>
                    </a:ext>
                  </a:extLst>
                </p14:cNvPr>
                <p14:cNvContentPartPr/>
                <p14:nvPr/>
              </p14:nvContentPartPr>
              <p14:xfrm>
                <a:off x="11482865" y="1818323"/>
                <a:ext cx="16560" cy="183600"/>
              </p14:xfrm>
            </p:contentPart>
          </mc:Choice>
          <mc:Fallback xmlns="">
            <p:pic>
              <p:nvPicPr>
                <p:cNvPr id="54" name="Ink 53">
                  <a:extLst>
                    <a:ext uri="{FF2B5EF4-FFF2-40B4-BE49-F238E27FC236}">
                      <a16:creationId xmlns:a16="http://schemas.microsoft.com/office/drawing/2014/main" id="{E2E2DF0E-C5A4-48ED-8144-F4DE7E05913A}"/>
                    </a:ext>
                  </a:extLst>
                </p:cNvPr>
                <p:cNvPicPr/>
                <p:nvPr/>
              </p:nvPicPr>
              <p:blipFill>
                <a:blip r:embed="rId85"/>
                <a:stretch>
                  <a:fillRect/>
                </a:stretch>
              </p:blipFill>
              <p:spPr>
                <a:xfrm>
                  <a:off x="11473865" y="1809323"/>
                  <a:ext cx="34200" cy="2012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6">
            <p14:nvContentPartPr>
              <p14:cNvPr id="56" name="Ink 55">
                <a:extLst>
                  <a:ext uri="{FF2B5EF4-FFF2-40B4-BE49-F238E27FC236}">
                    <a16:creationId xmlns:a16="http://schemas.microsoft.com/office/drawing/2014/main" id="{473AB4C4-E176-4509-BC58-66A30099F655}"/>
                  </a:ext>
                </a:extLst>
              </p14:cNvPr>
              <p14:cNvContentPartPr/>
              <p14:nvPr/>
            </p14:nvContentPartPr>
            <p14:xfrm>
              <a:off x="5941385" y="6163523"/>
              <a:ext cx="356040" cy="168840"/>
            </p14:xfrm>
          </p:contentPart>
        </mc:Choice>
        <mc:Fallback xmlns="">
          <p:pic>
            <p:nvPicPr>
              <p:cNvPr id="56" name="Ink 55">
                <a:extLst>
                  <a:ext uri="{FF2B5EF4-FFF2-40B4-BE49-F238E27FC236}">
                    <a16:creationId xmlns:a16="http://schemas.microsoft.com/office/drawing/2014/main" id="{473AB4C4-E176-4509-BC58-66A30099F655}"/>
                  </a:ext>
                </a:extLst>
              </p:cNvPr>
              <p:cNvPicPr/>
              <p:nvPr/>
            </p:nvPicPr>
            <p:blipFill>
              <a:blip r:embed="rId87"/>
              <a:stretch>
                <a:fillRect/>
              </a:stretch>
            </p:blipFill>
            <p:spPr>
              <a:xfrm>
                <a:off x="5932385" y="6154883"/>
                <a:ext cx="373680" cy="18648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57" name="Ink 56">
                <a:extLst>
                  <a:ext uri="{FF2B5EF4-FFF2-40B4-BE49-F238E27FC236}">
                    <a16:creationId xmlns:a16="http://schemas.microsoft.com/office/drawing/2014/main" id="{BC322E56-9D98-4E83-BB31-DD5BC617611E}"/>
                  </a:ext>
                </a:extLst>
              </p14:cNvPr>
              <p14:cNvContentPartPr/>
              <p14:nvPr/>
            </p14:nvContentPartPr>
            <p14:xfrm>
              <a:off x="6802145" y="3200003"/>
              <a:ext cx="354600" cy="177120"/>
            </p14:xfrm>
          </p:contentPart>
        </mc:Choice>
        <mc:Fallback xmlns="">
          <p:pic>
            <p:nvPicPr>
              <p:cNvPr id="57" name="Ink 56">
                <a:extLst>
                  <a:ext uri="{FF2B5EF4-FFF2-40B4-BE49-F238E27FC236}">
                    <a16:creationId xmlns:a16="http://schemas.microsoft.com/office/drawing/2014/main" id="{BC322E56-9D98-4E83-BB31-DD5BC617611E}"/>
                  </a:ext>
                </a:extLst>
              </p:cNvPr>
              <p:cNvPicPr/>
              <p:nvPr/>
            </p:nvPicPr>
            <p:blipFill>
              <a:blip r:embed="rId89"/>
              <a:stretch>
                <a:fillRect/>
              </a:stretch>
            </p:blipFill>
            <p:spPr>
              <a:xfrm>
                <a:off x="6793145" y="3191003"/>
                <a:ext cx="372240" cy="194760"/>
              </a:xfrm>
              <a:prstGeom prst="rect">
                <a:avLst/>
              </a:prstGeom>
            </p:spPr>
          </p:pic>
        </mc:Fallback>
      </mc:AlternateContent>
      <mc:AlternateContent xmlns:mc="http://schemas.openxmlformats.org/markup-compatibility/2006">
        <mc:Choice xmlns:p14="http://schemas.microsoft.com/office/powerpoint/2010/main" Requires="p14">
          <p:contentPart p14:bwMode="auto" r:id="rId90">
            <p14:nvContentPartPr>
              <p14:cNvPr id="58" name="Ink 57">
                <a:extLst>
                  <a:ext uri="{FF2B5EF4-FFF2-40B4-BE49-F238E27FC236}">
                    <a16:creationId xmlns:a16="http://schemas.microsoft.com/office/drawing/2014/main" id="{B6190735-3427-EE86-EFEE-4FBB370C37EB}"/>
                  </a:ext>
                </a:extLst>
              </p14:cNvPr>
              <p14:cNvContentPartPr/>
              <p14:nvPr/>
            </p14:nvContentPartPr>
            <p14:xfrm>
              <a:off x="1042200" y="747360"/>
              <a:ext cx="9450720" cy="5295600"/>
            </p14:xfrm>
          </p:contentPart>
        </mc:Choice>
        <mc:Fallback>
          <p:pic>
            <p:nvPicPr>
              <p:cNvPr id="58" name="Ink 57">
                <a:extLst>
                  <a:ext uri="{FF2B5EF4-FFF2-40B4-BE49-F238E27FC236}">
                    <a16:creationId xmlns:a16="http://schemas.microsoft.com/office/drawing/2014/main" id="{B6190735-3427-EE86-EFEE-4FBB370C37EB}"/>
                  </a:ext>
                </a:extLst>
              </p:cNvPr>
              <p:cNvPicPr/>
              <p:nvPr/>
            </p:nvPicPr>
            <p:blipFill>
              <a:blip r:embed="rId91"/>
              <a:stretch>
                <a:fillRect/>
              </a:stretch>
            </p:blipFill>
            <p:spPr>
              <a:xfrm>
                <a:off x="1032840" y="738000"/>
                <a:ext cx="9469440" cy="5314320"/>
              </a:xfrm>
              <a:prstGeom prst="rect">
                <a:avLst/>
              </a:prstGeom>
            </p:spPr>
          </p:pic>
        </mc:Fallback>
      </mc:AlternateContent>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object 9"/>
          <p:cNvSpPr txBox="1">
            <a:spLocks noGrp="1"/>
          </p:cNvSpPr>
          <p:nvPr>
            <p:ph type="title"/>
          </p:nvPr>
        </p:nvSpPr>
        <p:spPr>
          <a:xfrm>
            <a:off x="786750" y="344562"/>
            <a:ext cx="9142696" cy="690574"/>
          </a:xfrm>
          <a:prstGeom prst="rect">
            <a:avLst/>
          </a:prstGeom>
        </p:spPr>
        <p:txBody>
          <a:bodyPr vert="horz" wrap="square" lIns="0" tIns="13335" rIns="0" bIns="0" rtlCol="0">
            <a:spAutoFit/>
          </a:bodyPr>
          <a:lstStyle/>
          <a:p>
            <a:pPr marL="12700">
              <a:lnSpc>
                <a:spcPct val="100000"/>
              </a:lnSpc>
              <a:spcBef>
                <a:spcPts val="105"/>
              </a:spcBef>
            </a:pPr>
            <a:r>
              <a:rPr lang="en-US" sz="4400" dirty="0"/>
              <a:t>Feature extraction using convolution</a:t>
            </a:r>
            <a:endParaRPr spc="-50" dirty="0"/>
          </a:p>
        </p:txBody>
      </p:sp>
      <p:pic>
        <p:nvPicPr>
          <p:cNvPr id="11" name="Picture 10">
            <a:extLst>
              <a:ext uri="{FF2B5EF4-FFF2-40B4-BE49-F238E27FC236}">
                <a16:creationId xmlns:a16="http://schemas.microsoft.com/office/drawing/2014/main" id="{1F4D544E-27E6-47BB-8E29-D6FFB82A8C02}"/>
              </a:ext>
            </a:extLst>
          </p:cNvPr>
          <p:cNvPicPr>
            <a:picLocks noChangeAspect="1"/>
          </p:cNvPicPr>
          <p:nvPr/>
        </p:nvPicPr>
        <p:blipFill rotWithShape="1">
          <a:blip r:embed="rId3"/>
          <a:srcRect l="24221" t="21188" r="48852" b="38574"/>
          <a:stretch/>
        </p:blipFill>
        <p:spPr>
          <a:xfrm>
            <a:off x="1306680" y="1362927"/>
            <a:ext cx="2770641" cy="2327844"/>
          </a:xfrm>
          <a:prstGeom prst="rect">
            <a:avLst/>
          </a:prstGeom>
        </p:spPr>
      </p:pic>
      <p:pic>
        <p:nvPicPr>
          <p:cNvPr id="14" name="Picture 13">
            <a:extLst>
              <a:ext uri="{FF2B5EF4-FFF2-40B4-BE49-F238E27FC236}">
                <a16:creationId xmlns:a16="http://schemas.microsoft.com/office/drawing/2014/main" id="{BA4B7B6A-2763-49BC-BD11-E33008271EC5}"/>
              </a:ext>
            </a:extLst>
          </p:cNvPr>
          <p:cNvPicPr>
            <a:picLocks noChangeAspect="1"/>
          </p:cNvPicPr>
          <p:nvPr/>
        </p:nvPicPr>
        <p:blipFill rotWithShape="1">
          <a:blip r:embed="rId4"/>
          <a:srcRect l="30369" t="52242" r="54262" b="33544"/>
          <a:stretch/>
        </p:blipFill>
        <p:spPr>
          <a:xfrm>
            <a:off x="4896042" y="1722690"/>
            <a:ext cx="3179398" cy="1653287"/>
          </a:xfrm>
          <a:prstGeom prst="rect">
            <a:avLst/>
          </a:prstGeom>
        </p:spPr>
      </p:pic>
      <p:pic>
        <p:nvPicPr>
          <p:cNvPr id="16" name="Picture 15">
            <a:extLst>
              <a:ext uri="{FF2B5EF4-FFF2-40B4-BE49-F238E27FC236}">
                <a16:creationId xmlns:a16="http://schemas.microsoft.com/office/drawing/2014/main" id="{814BE722-53BC-4089-81E8-96A8A7D21106}"/>
              </a:ext>
            </a:extLst>
          </p:cNvPr>
          <p:cNvPicPr>
            <a:picLocks noChangeAspect="1"/>
          </p:cNvPicPr>
          <p:nvPr/>
        </p:nvPicPr>
        <p:blipFill rotWithShape="1">
          <a:blip r:embed="rId5"/>
          <a:srcRect l="27172" t="53399" r="51804" b="12642"/>
          <a:stretch/>
        </p:blipFill>
        <p:spPr>
          <a:xfrm>
            <a:off x="8292097" y="1362927"/>
            <a:ext cx="2878112" cy="2613720"/>
          </a:xfrm>
          <a:prstGeom prst="rect">
            <a:avLst/>
          </a:prstGeom>
        </p:spPr>
      </p:pic>
      <p:pic>
        <p:nvPicPr>
          <p:cNvPr id="18" name="Picture 17">
            <a:extLst>
              <a:ext uri="{FF2B5EF4-FFF2-40B4-BE49-F238E27FC236}">
                <a16:creationId xmlns:a16="http://schemas.microsoft.com/office/drawing/2014/main" id="{11B47B45-E969-4BF3-80B7-EB2A431CB3A9}"/>
              </a:ext>
            </a:extLst>
          </p:cNvPr>
          <p:cNvPicPr>
            <a:picLocks noChangeAspect="1"/>
          </p:cNvPicPr>
          <p:nvPr/>
        </p:nvPicPr>
        <p:blipFill rotWithShape="1">
          <a:blip r:embed="rId6"/>
          <a:srcRect l="12541" t="35622" r="36961" b="37838"/>
          <a:stretch/>
        </p:blipFill>
        <p:spPr>
          <a:xfrm>
            <a:off x="1741769" y="4284741"/>
            <a:ext cx="8708462" cy="2573259"/>
          </a:xfrm>
          <a:prstGeom prst="rect">
            <a:avLst/>
          </a:prstGeom>
        </p:spPr>
      </p:pic>
      <mc:AlternateContent xmlns:mc="http://schemas.openxmlformats.org/markup-compatibility/2006" xmlns:p14="http://schemas.microsoft.com/office/powerpoint/2010/main">
        <mc:Choice Requires="p14">
          <p:contentPart p14:bwMode="auto" r:id="rId7">
            <p14:nvContentPartPr>
              <p14:cNvPr id="2" name="Ink 1">
                <a:extLst>
                  <a:ext uri="{FF2B5EF4-FFF2-40B4-BE49-F238E27FC236}">
                    <a16:creationId xmlns:a16="http://schemas.microsoft.com/office/drawing/2014/main" id="{C6B5FA81-C328-4E4D-A3DF-6E714FBF58E0}"/>
                  </a:ext>
                </a:extLst>
              </p14:cNvPr>
              <p14:cNvContentPartPr/>
              <p14:nvPr/>
            </p14:nvContentPartPr>
            <p14:xfrm>
              <a:off x="800945" y="2565683"/>
              <a:ext cx="372240" cy="235440"/>
            </p14:xfrm>
          </p:contentPart>
        </mc:Choice>
        <mc:Fallback xmlns="">
          <p:pic>
            <p:nvPicPr>
              <p:cNvPr id="2" name="Ink 1">
                <a:extLst>
                  <a:ext uri="{FF2B5EF4-FFF2-40B4-BE49-F238E27FC236}">
                    <a16:creationId xmlns:a16="http://schemas.microsoft.com/office/drawing/2014/main" id="{C6B5FA81-C328-4E4D-A3DF-6E714FBF58E0}"/>
                  </a:ext>
                </a:extLst>
              </p:cNvPr>
              <p:cNvPicPr/>
              <p:nvPr/>
            </p:nvPicPr>
            <p:blipFill>
              <a:blip r:embed="rId8"/>
              <a:stretch>
                <a:fillRect/>
              </a:stretch>
            </p:blipFill>
            <p:spPr>
              <a:xfrm>
                <a:off x="791945" y="2556683"/>
                <a:ext cx="389880" cy="253080"/>
              </a:xfrm>
              <a:prstGeom prst="rect">
                <a:avLst/>
              </a:prstGeom>
            </p:spPr>
          </p:pic>
        </mc:Fallback>
      </mc:AlternateContent>
      <p:grpSp>
        <p:nvGrpSpPr>
          <p:cNvPr id="7" name="Group 6">
            <a:extLst>
              <a:ext uri="{FF2B5EF4-FFF2-40B4-BE49-F238E27FC236}">
                <a16:creationId xmlns:a16="http://schemas.microsoft.com/office/drawing/2014/main" id="{B85626D0-E6C5-4C65-9744-A11694CCCA1F}"/>
              </a:ext>
            </a:extLst>
          </p:cNvPr>
          <p:cNvGrpSpPr/>
          <p:nvPr/>
        </p:nvGrpSpPr>
        <p:grpSpPr>
          <a:xfrm>
            <a:off x="10281905" y="794843"/>
            <a:ext cx="1349640" cy="548640"/>
            <a:chOff x="10281905" y="794843"/>
            <a:chExt cx="1349640" cy="548640"/>
          </a:xfrm>
        </p:grpSpPr>
        <mc:AlternateContent xmlns:mc="http://schemas.openxmlformats.org/markup-compatibility/2006" xmlns:p14="http://schemas.microsoft.com/office/powerpoint/2010/main">
          <mc:Choice Requires="p14">
            <p:contentPart p14:bwMode="auto" r:id="rId9">
              <p14:nvContentPartPr>
                <p14:cNvPr id="3" name="Ink 2">
                  <a:extLst>
                    <a:ext uri="{FF2B5EF4-FFF2-40B4-BE49-F238E27FC236}">
                      <a16:creationId xmlns:a16="http://schemas.microsoft.com/office/drawing/2014/main" id="{19E34AA3-3511-460B-B002-C0C0364B34D3}"/>
                    </a:ext>
                  </a:extLst>
                </p14:cNvPr>
                <p14:cNvContentPartPr/>
                <p14:nvPr/>
              </p14:nvContentPartPr>
              <p14:xfrm>
                <a:off x="10281905" y="975203"/>
                <a:ext cx="541440" cy="342720"/>
              </p14:xfrm>
            </p:contentPart>
          </mc:Choice>
          <mc:Fallback xmlns="">
            <p:pic>
              <p:nvPicPr>
                <p:cNvPr id="3" name="Ink 2">
                  <a:extLst>
                    <a:ext uri="{FF2B5EF4-FFF2-40B4-BE49-F238E27FC236}">
                      <a16:creationId xmlns:a16="http://schemas.microsoft.com/office/drawing/2014/main" id="{19E34AA3-3511-460B-B002-C0C0364B34D3}"/>
                    </a:ext>
                  </a:extLst>
                </p:cNvPr>
                <p:cNvPicPr/>
                <p:nvPr/>
              </p:nvPicPr>
              <p:blipFill>
                <a:blip r:embed="rId10"/>
                <a:stretch>
                  <a:fillRect/>
                </a:stretch>
              </p:blipFill>
              <p:spPr>
                <a:xfrm>
                  <a:off x="10272905" y="966203"/>
                  <a:ext cx="559080" cy="3603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4" name="Ink 3">
                  <a:extLst>
                    <a:ext uri="{FF2B5EF4-FFF2-40B4-BE49-F238E27FC236}">
                      <a16:creationId xmlns:a16="http://schemas.microsoft.com/office/drawing/2014/main" id="{31402464-532B-4CB5-A6E7-21F4BDB47131}"/>
                    </a:ext>
                  </a:extLst>
                </p14:cNvPr>
                <p14:cNvContentPartPr/>
                <p14:nvPr/>
              </p14:nvContentPartPr>
              <p14:xfrm>
                <a:off x="10837745" y="794843"/>
                <a:ext cx="242640" cy="548640"/>
              </p14:xfrm>
            </p:contentPart>
          </mc:Choice>
          <mc:Fallback xmlns="">
            <p:pic>
              <p:nvPicPr>
                <p:cNvPr id="4" name="Ink 3">
                  <a:extLst>
                    <a:ext uri="{FF2B5EF4-FFF2-40B4-BE49-F238E27FC236}">
                      <a16:creationId xmlns:a16="http://schemas.microsoft.com/office/drawing/2014/main" id="{31402464-532B-4CB5-A6E7-21F4BDB47131}"/>
                    </a:ext>
                  </a:extLst>
                </p:cNvPr>
                <p:cNvPicPr/>
                <p:nvPr/>
              </p:nvPicPr>
              <p:blipFill>
                <a:blip r:embed="rId12"/>
                <a:stretch>
                  <a:fillRect/>
                </a:stretch>
              </p:blipFill>
              <p:spPr>
                <a:xfrm>
                  <a:off x="10829105" y="786203"/>
                  <a:ext cx="260280" cy="5662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5" name="Ink 4">
                  <a:extLst>
                    <a:ext uri="{FF2B5EF4-FFF2-40B4-BE49-F238E27FC236}">
                      <a16:creationId xmlns:a16="http://schemas.microsoft.com/office/drawing/2014/main" id="{EB3EFD62-06FB-42C7-9B86-64C20FF9BB05}"/>
                    </a:ext>
                  </a:extLst>
                </p14:cNvPr>
                <p14:cNvContentPartPr/>
                <p14:nvPr/>
              </p14:nvContentPartPr>
              <p14:xfrm>
                <a:off x="10809665" y="934883"/>
                <a:ext cx="821880" cy="195480"/>
              </p14:xfrm>
            </p:contentPart>
          </mc:Choice>
          <mc:Fallback xmlns="">
            <p:pic>
              <p:nvPicPr>
                <p:cNvPr id="5" name="Ink 4">
                  <a:extLst>
                    <a:ext uri="{FF2B5EF4-FFF2-40B4-BE49-F238E27FC236}">
                      <a16:creationId xmlns:a16="http://schemas.microsoft.com/office/drawing/2014/main" id="{EB3EFD62-06FB-42C7-9B86-64C20FF9BB05}"/>
                    </a:ext>
                  </a:extLst>
                </p:cNvPr>
                <p:cNvPicPr/>
                <p:nvPr/>
              </p:nvPicPr>
              <p:blipFill>
                <a:blip r:embed="rId14"/>
                <a:stretch>
                  <a:fillRect/>
                </a:stretch>
              </p:blipFill>
              <p:spPr>
                <a:xfrm>
                  <a:off x="10801025" y="926243"/>
                  <a:ext cx="83952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6" name="Ink 5">
                  <a:extLst>
                    <a:ext uri="{FF2B5EF4-FFF2-40B4-BE49-F238E27FC236}">
                      <a16:creationId xmlns:a16="http://schemas.microsoft.com/office/drawing/2014/main" id="{0A52FC30-630C-4739-9A8D-75A6A385B55A}"/>
                    </a:ext>
                  </a:extLst>
                </p14:cNvPr>
                <p14:cNvContentPartPr/>
                <p14:nvPr/>
              </p14:nvContentPartPr>
              <p14:xfrm>
                <a:off x="11428145" y="944603"/>
                <a:ext cx="113040" cy="11160"/>
              </p14:xfrm>
            </p:contentPart>
          </mc:Choice>
          <mc:Fallback xmlns="">
            <p:pic>
              <p:nvPicPr>
                <p:cNvPr id="6" name="Ink 5">
                  <a:extLst>
                    <a:ext uri="{FF2B5EF4-FFF2-40B4-BE49-F238E27FC236}">
                      <a16:creationId xmlns:a16="http://schemas.microsoft.com/office/drawing/2014/main" id="{0A52FC30-630C-4739-9A8D-75A6A385B55A}"/>
                    </a:ext>
                  </a:extLst>
                </p:cNvPr>
                <p:cNvPicPr/>
                <p:nvPr/>
              </p:nvPicPr>
              <p:blipFill>
                <a:blip r:embed="rId16"/>
                <a:stretch>
                  <a:fillRect/>
                </a:stretch>
              </p:blipFill>
              <p:spPr>
                <a:xfrm>
                  <a:off x="11419145" y="935963"/>
                  <a:ext cx="130680" cy="288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
            <p14:nvContentPartPr>
              <p14:cNvPr id="8" name="Ink 7">
                <a:extLst>
                  <a:ext uri="{FF2B5EF4-FFF2-40B4-BE49-F238E27FC236}">
                    <a16:creationId xmlns:a16="http://schemas.microsoft.com/office/drawing/2014/main" id="{37B5B2B0-0532-4A11-BF0C-AFC43C11C388}"/>
                  </a:ext>
                </a:extLst>
              </p14:cNvPr>
              <p14:cNvContentPartPr/>
              <p14:nvPr/>
            </p14:nvContentPartPr>
            <p14:xfrm>
              <a:off x="5351345" y="5866883"/>
              <a:ext cx="1603080" cy="237960"/>
            </p14:xfrm>
          </p:contentPart>
        </mc:Choice>
        <mc:Fallback xmlns="">
          <p:pic>
            <p:nvPicPr>
              <p:cNvPr id="8" name="Ink 7">
                <a:extLst>
                  <a:ext uri="{FF2B5EF4-FFF2-40B4-BE49-F238E27FC236}">
                    <a16:creationId xmlns:a16="http://schemas.microsoft.com/office/drawing/2014/main" id="{37B5B2B0-0532-4A11-BF0C-AFC43C11C388}"/>
                  </a:ext>
                </a:extLst>
              </p:cNvPr>
              <p:cNvPicPr/>
              <p:nvPr/>
            </p:nvPicPr>
            <p:blipFill>
              <a:blip r:embed="rId18"/>
              <a:stretch>
                <a:fillRect/>
              </a:stretch>
            </p:blipFill>
            <p:spPr>
              <a:xfrm>
                <a:off x="5342345" y="5857883"/>
                <a:ext cx="1620720" cy="2556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0" name="Ink 9">
                <a:extLst>
                  <a:ext uri="{FF2B5EF4-FFF2-40B4-BE49-F238E27FC236}">
                    <a16:creationId xmlns:a16="http://schemas.microsoft.com/office/drawing/2014/main" id="{6BDA6990-0F0F-44A8-BC13-6CAF36833C4D}"/>
                  </a:ext>
                </a:extLst>
              </p14:cNvPr>
              <p14:cNvContentPartPr/>
              <p14:nvPr/>
            </p14:nvContentPartPr>
            <p14:xfrm>
              <a:off x="5813945" y="5173883"/>
              <a:ext cx="533880" cy="381600"/>
            </p14:xfrm>
          </p:contentPart>
        </mc:Choice>
        <mc:Fallback xmlns="">
          <p:pic>
            <p:nvPicPr>
              <p:cNvPr id="10" name="Ink 9">
                <a:extLst>
                  <a:ext uri="{FF2B5EF4-FFF2-40B4-BE49-F238E27FC236}">
                    <a16:creationId xmlns:a16="http://schemas.microsoft.com/office/drawing/2014/main" id="{6BDA6990-0F0F-44A8-BC13-6CAF36833C4D}"/>
                  </a:ext>
                </a:extLst>
              </p:cNvPr>
              <p:cNvPicPr/>
              <p:nvPr/>
            </p:nvPicPr>
            <p:blipFill>
              <a:blip r:embed="rId20"/>
              <a:stretch>
                <a:fillRect/>
              </a:stretch>
            </p:blipFill>
            <p:spPr>
              <a:xfrm>
                <a:off x="5804945" y="5164883"/>
                <a:ext cx="551520" cy="3992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7" name="Ink 16">
                <a:extLst>
                  <a:ext uri="{FF2B5EF4-FFF2-40B4-BE49-F238E27FC236}">
                    <a16:creationId xmlns:a16="http://schemas.microsoft.com/office/drawing/2014/main" id="{E812CBF6-023F-468F-A566-BCF7853ABB40}"/>
                  </a:ext>
                </a:extLst>
              </p14:cNvPr>
              <p14:cNvContentPartPr/>
              <p14:nvPr/>
            </p14:nvContentPartPr>
            <p14:xfrm>
              <a:off x="6044345" y="5968043"/>
              <a:ext cx="3960" cy="15840"/>
            </p14:xfrm>
          </p:contentPart>
        </mc:Choice>
        <mc:Fallback xmlns="">
          <p:pic>
            <p:nvPicPr>
              <p:cNvPr id="17" name="Ink 16">
                <a:extLst>
                  <a:ext uri="{FF2B5EF4-FFF2-40B4-BE49-F238E27FC236}">
                    <a16:creationId xmlns:a16="http://schemas.microsoft.com/office/drawing/2014/main" id="{E812CBF6-023F-468F-A566-BCF7853ABB40}"/>
                  </a:ext>
                </a:extLst>
              </p:cNvPr>
              <p:cNvPicPr/>
              <p:nvPr/>
            </p:nvPicPr>
            <p:blipFill>
              <a:blip r:embed="rId22"/>
              <a:stretch>
                <a:fillRect/>
              </a:stretch>
            </p:blipFill>
            <p:spPr>
              <a:xfrm>
                <a:off x="6035705" y="5959403"/>
                <a:ext cx="21600" cy="33480"/>
              </a:xfrm>
              <a:prstGeom prst="rect">
                <a:avLst/>
              </a:prstGeom>
            </p:spPr>
          </p:pic>
        </mc:Fallback>
      </mc:AlternateContent>
      <p:grpSp>
        <p:nvGrpSpPr>
          <p:cNvPr id="20" name="Group 19">
            <a:extLst>
              <a:ext uri="{FF2B5EF4-FFF2-40B4-BE49-F238E27FC236}">
                <a16:creationId xmlns:a16="http://schemas.microsoft.com/office/drawing/2014/main" id="{E7F50732-FA55-4FBC-A3B6-908610D3B58B}"/>
              </a:ext>
            </a:extLst>
          </p:cNvPr>
          <p:cNvGrpSpPr/>
          <p:nvPr/>
        </p:nvGrpSpPr>
        <p:grpSpPr>
          <a:xfrm>
            <a:off x="6080705" y="4977323"/>
            <a:ext cx="112320" cy="30240"/>
            <a:chOff x="6080705" y="4977323"/>
            <a:chExt cx="112320" cy="30240"/>
          </a:xfrm>
        </p:grpSpPr>
        <mc:AlternateContent xmlns:mc="http://schemas.openxmlformats.org/markup-compatibility/2006" xmlns:p14="http://schemas.microsoft.com/office/powerpoint/2010/main">
          <mc:Choice Requires="p14">
            <p:contentPart p14:bwMode="auto" r:id="rId23">
              <p14:nvContentPartPr>
                <p14:cNvPr id="12" name="Ink 11">
                  <a:extLst>
                    <a:ext uri="{FF2B5EF4-FFF2-40B4-BE49-F238E27FC236}">
                      <a16:creationId xmlns:a16="http://schemas.microsoft.com/office/drawing/2014/main" id="{4564B261-AD52-41EA-8D20-3EC53E2AF8C0}"/>
                    </a:ext>
                  </a:extLst>
                </p14:cNvPr>
                <p14:cNvContentPartPr/>
                <p14:nvPr/>
              </p14:nvContentPartPr>
              <p14:xfrm>
                <a:off x="6192665" y="4977323"/>
                <a:ext cx="360" cy="360"/>
              </p14:xfrm>
            </p:contentPart>
          </mc:Choice>
          <mc:Fallback xmlns="">
            <p:pic>
              <p:nvPicPr>
                <p:cNvPr id="12" name="Ink 11">
                  <a:extLst>
                    <a:ext uri="{FF2B5EF4-FFF2-40B4-BE49-F238E27FC236}">
                      <a16:creationId xmlns:a16="http://schemas.microsoft.com/office/drawing/2014/main" id="{4564B261-AD52-41EA-8D20-3EC53E2AF8C0}"/>
                    </a:ext>
                  </a:extLst>
                </p:cNvPr>
                <p:cNvPicPr/>
                <p:nvPr/>
              </p:nvPicPr>
              <p:blipFill>
                <a:blip r:embed="rId24"/>
                <a:stretch>
                  <a:fillRect/>
                </a:stretch>
              </p:blipFill>
              <p:spPr>
                <a:xfrm>
                  <a:off x="6183665" y="4968323"/>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9" name="Ink 18">
                  <a:extLst>
                    <a:ext uri="{FF2B5EF4-FFF2-40B4-BE49-F238E27FC236}">
                      <a16:creationId xmlns:a16="http://schemas.microsoft.com/office/drawing/2014/main" id="{984EA697-A456-4EAB-9F42-40CA610A34A7}"/>
                    </a:ext>
                  </a:extLst>
                </p14:cNvPr>
                <p14:cNvContentPartPr/>
                <p14:nvPr/>
              </p14:nvContentPartPr>
              <p14:xfrm>
                <a:off x="6080705" y="4985243"/>
                <a:ext cx="33120" cy="22320"/>
              </p14:xfrm>
            </p:contentPart>
          </mc:Choice>
          <mc:Fallback xmlns="">
            <p:pic>
              <p:nvPicPr>
                <p:cNvPr id="19" name="Ink 18">
                  <a:extLst>
                    <a:ext uri="{FF2B5EF4-FFF2-40B4-BE49-F238E27FC236}">
                      <a16:creationId xmlns:a16="http://schemas.microsoft.com/office/drawing/2014/main" id="{984EA697-A456-4EAB-9F42-40CA610A34A7}"/>
                    </a:ext>
                  </a:extLst>
                </p:cNvPr>
                <p:cNvPicPr/>
                <p:nvPr/>
              </p:nvPicPr>
              <p:blipFill>
                <a:blip r:embed="rId26"/>
                <a:stretch>
                  <a:fillRect/>
                </a:stretch>
              </p:blipFill>
              <p:spPr>
                <a:xfrm>
                  <a:off x="6071705" y="4976243"/>
                  <a:ext cx="50760" cy="399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7">
            <p14:nvContentPartPr>
              <p14:cNvPr id="22" name="Ink 21">
                <a:extLst>
                  <a:ext uri="{FF2B5EF4-FFF2-40B4-BE49-F238E27FC236}">
                    <a16:creationId xmlns:a16="http://schemas.microsoft.com/office/drawing/2014/main" id="{4C772E6D-BE5E-4CCF-9783-DE5C4DB71886}"/>
                  </a:ext>
                </a:extLst>
              </p14:cNvPr>
              <p14:cNvContentPartPr/>
              <p14:nvPr/>
            </p14:nvContentPartPr>
            <p14:xfrm>
              <a:off x="1886705" y="4376483"/>
              <a:ext cx="477360" cy="407880"/>
            </p14:xfrm>
          </p:contentPart>
        </mc:Choice>
        <mc:Fallback xmlns="">
          <p:pic>
            <p:nvPicPr>
              <p:cNvPr id="22" name="Ink 21">
                <a:extLst>
                  <a:ext uri="{FF2B5EF4-FFF2-40B4-BE49-F238E27FC236}">
                    <a16:creationId xmlns:a16="http://schemas.microsoft.com/office/drawing/2014/main" id="{4C772E6D-BE5E-4CCF-9783-DE5C4DB71886}"/>
                  </a:ext>
                </a:extLst>
              </p:cNvPr>
              <p:cNvPicPr/>
              <p:nvPr/>
            </p:nvPicPr>
            <p:blipFill>
              <a:blip r:embed="rId28"/>
              <a:stretch>
                <a:fillRect/>
              </a:stretch>
            </p:blipFill>
            <p:spPr>
              <a:xfrm>
                <a:off x="1877705" y="4367483"/>
                <a:ext cx="495000" cy="42552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4" name="Ink 23">
                <a:extLst>
                  <a:ext uri="{FF2B5EF4-FFF2-40B4-BE49-F238E27FC236}">
                    <a16:creationId xmlns:a16="http://schemas.microsoft.com/office/drawing/2014/main" id="{6B573EFB-2188-43A2-98F1-90B4FC2C7454}"/>
                  </a:ext>
                </a:extLst>
              </p14:cNvPr>
              <p14:cNvContentPartPr/>
              <p14:nvPr/>
            </p14:nvContentPartPr>
            <p14:xfrm>
              <a:off x="5407865" y="5102243"/>
              <a:ext cx="94680" cy="11520"/>
            </p14:xfrm>
          </p:contentPart>
        </mc:Choice>
        <mc:Fallback xmlns="">
          <p:pic>
            <p:nvPicPr>
              <p:cNvPr id="24" name="Ink 23">
                <a:extLst>
                  <a:ext uri="{FF2B5EF4-FFF2-40B4-BE49-F238E27FC236}">
                    <a16:creationId xmlns:a16="http://schemas.microsoft.com/office/drawing/2014/main" id="{6B573EFB-2188-43A2-98F1-90B4FC2C7454}"/>
                  </a:ext>
                </a:extLst>
              </p:cNvPr>
              <p:cNvPicPr/>
              <p:nvPr/>
            </p:nvPicPr>
            <p:blipFill>
              <a:blip r:embed="rId30"/>
              <a:stretch>
                <a:fillRect/>
              </a:stretch>
            </p:blipFill>
            <p:spPr>
              <a:xfrm>
                <a:off x="5399225" y="5093243"/>
                <a:ext cx="112320" cy="29160"/>
              </a:xfrm>
              <a:prstGeom prst="rect">
                <a:avLst/>
              </a:prstGeom>
            </p:spPr>
          </p:pic>
        </mc:Fallback>
      </mc:AlternateContent>
      <p:grpSp>
        <p:nvGrpSpPr>
          <p:cNvPr id="32" name="Group 31">
            <a:extLst>
              <a:ext uri="{FF2B5EF4-FFF2-40B4-BE49-F238E27FC236}">
                <a16:creationId xmlns:a16="http://schemas.microsoft.com/office/drawing/2014/main" id="{CE31CFF2-270D-41D8-A001-2227AED2CD6E}"/>
              </a:ext>
            </a:extLst>
          </p:cNvPr>
          <p:cNvGrpSpPr/>
          <p:nvPr/>
        </p:nvGrpSpPr>
        <p:grpSpPr>
          <a:xfrm>
            <a:off x="1827665" y="4350923"/>
            <a:ext cx="534960" cy="442800"/>
            <a:chOff x="1827665" y="4350923"/>
            <a:chExt cx="534960" cy="442800"/>
          </a:xfrm>
        </p:grpSpPr>
        <mc:AlternateContent xmlns:mc="http://schemas.openxmlformats.org/markup-compatibility/2006" xmlns:p14="http://schemas.microsoft.com/office/powerpoint/2010/main">
          <mc:Choice Requires="p14">
            <p:contentPart p14:bwMode="auto" r:id="rId31">
              <p14:nvContentPartPr>
                <p14:cNvPr id="23" name="Ink 22">
                  <a:extLst>
                    <a:ext uri="{FF2B5EF4-FFF2-40B4-BE49-F238E27FC236}">
                      <a16:creationId xmlns:a16="http://schemas.microsoft.com/office/drawing/2014/main" id="{4F0D66FA-EF6C-4F99-A60C-C459C660A45D}"/>
                    </a:ext>
                  </a:extLst>
                </p14:cNvPr>
                <p14:cNvContentPartPr/>
                <p14:nvPr/>
              </p14:nvContentPartPr>
              <p14:xfrm>
                <a:off x="1868345" y="4457483"/>
                <a:ext cx="89280" cy="40680"/>
              </p14:xfrm>
            </p:contentPart>
          </mc:Choice>
          <mc:Fallback xmlns="">
            <p:pic>
              <p:nvPicPr>
                <p:cNvPr id="23" name="Ink 22">
                  <a:extLst>
                    <a:ext uri="{FF2B5EF4-FFF2-40B4-BE49-F238E27FC236}">
                      <a16:creationId xmlns:a16="http://schemas.microsoft.com/office/drawing/2014/main" id="{4F0D66FA-EF6C-4F99-A60C-C459C660A45D}"/>
                    </a:ext>
                  </a:extLst>
                </p:cNvPr>
                <p:cNvPicPr/>
                <p:nvPr/>
              </p:nvPicPr>
              <p:blipFill>
                <a:blip r:embed="rId32"/>
                <a:stretch>
                  <a:fillRect/>
                </a:stretch>
              </p:blipFill>
              <p:spPr>
                <a:xfrm>
                  <a:off x="1859705" y="4448843"/>
                  <a:ext cx="10692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5" name="Ink 24">
                  <a:extLst>
                    <a:ext uri="{FF2B5EF4-FFF2-40B4-BE49-F238E27FC236}">
                      <a16:creationId xmlns:a16="http://schemas.microsoft.com/office/drawing/2014/main" id="{7F480958-C3EC-4105-AC34-0F3587B23152}"/>
                    </a:ext>
                  </a:extLst>
                </p14:cNvPr>
                <p14:cNvContentPartPr/>
                <p14:nvPr/>
              </p14:nvContentPartPr>
              <p14:xfrm>
                <a:off x="2027105" y="4458203"/>
                <a:ext cx="73080" cy="10080"/>
              </p14:xfrm>
            </p:contentPart>
          </mc:Choice>
          <mc:Fallback xmlns="">
            <p:pic>
              <p:nvPicPr>
                <p:cNvPr id="25" name="Ink 24">
                  <a:extLst>
                    <a:ext uri="{FF2B5EF4-FFF2-40B4-BE49-F238E27FC236}">
                      <a16:creationId xmlns:a16="http://schemas.microsoft.com/office/drawing/2014/main" id="{7F480958-C3EC-4105-AC34-0F3587B23152}"/>
                    </a:ext>
                  </a:extLst>
                </p:cNvPr>
                <p:cNvPicPr/>
                <p:nvPr/>
              </p:nvPicPr>
              <p:blipFill>
                <a:blip r:embed="rId34"/>
                <a:stretch>
                  <a:fillRect/>
                </a:stretch>
              </p:blipFill>
              <p:spPr>
                <a:xfrm>
                  <a:off x="2018105" y="4449203"/>
                  <a:ext cx="9072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7" name="Ink 26">
                  <a:extLst>
                    <a:ext uri="{FF2B5EF4-FFF2-40B4-BE49-F238E27FC236}">
                      <a16:creationId xmlns:a16="http://schemas.microsoft.com/office/drawing/2014/main" id="{8EC5AFAE-25EE-4F49-809F-478332CDF336}"/>
                    </a:ext>
                  </a:extLst>
                </p14:cNvPr>
                <p14:cNvContentPartPr/>
                <p14:nvPr/>
              </p14:nvContentPartPr>
              <p14:xfrm>
                <a:off x="1991825" y="4365683"/>
                <a:ext cx="70560" cy="384480"/>
              </p14:xfrm>
            </p:contentPart>
          </mc:Choice>
          <mc:Fallback xmlns="">
            <p:pic>
              <p:nvPicPr>
                <p:cNvPr id="27" name="Ink 26">
                  <a:extLst>
                    <a:ext uri="{FF2B5EF4-FFF2-40B4-BE49-F238E27FC236}">
                      <a16:creationId xmlns:a16="http://schemas.microsoft.com/office/drawing/2014/main" id="{8EC5AFAE-25EE-4F49-809F-478332CDF336}"/>
                    </a:ext>
                  </a:extLst>
                </p:cNvPr>
                <p:cNvPicPr/>
                <p:nvPr/>
              </p:nvPicPr>
              <p:blipFill>
                <a:blip r:embed="rId36"/>
                <a:stretch>
                  <a:fillRect/>
                </a:stretch>
              </p:blipFill>
              <p:spPr>
                <a:xfrm>
                  <a:off x="1982825" y="4356683"/>
                  <a:ext cx="88200" cy="40212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8" name="Ink 27">
                  <a:extLst>
                    <a:ext uri="{FF2B5EF4-FFF2-40B4-BE49-F238E27FC236}">
                      <a16:creationId xmlns:a16="http://schemas.microsoft.com/office/drawing/2014/main" id="{E170EA32-79EE-4FFB-897E-0EAD238458D4}"/>
                    </a:ext>
                  </a:extLst>
                </p14:cNvPr>
                <p14:cNvContentPartPr/>
                <p14:nvPr/>
              </p14:nvContentPartPr>
              <p14:xfrm>
                <a:off x="2117465" y="4350923"/>
                <a:ext cx="51480" cy="442800"/>
              </p14:xfrm>
            </p:contentPart>
          </mc:Choice>
          <mc:Fallback xmlns="">
            <p:pic>
              <p:nvPicPr>
                <p:cNvPr id="28" name="Ink 27">
                  <a:extLst>
                    <a:ext uri="{FF2B5EF4-FFF2-40B4-BE49-F238E27FC236}">
                      <a16:creationId xmlns:a16="http://schemas.microsoft.com/office/drawing/2014/main" id="{E170EA32-79EE-4FFB-897E-0EAD238458D4}"/>
                    </a:ext>
                  </a:extLst>
                </p:cNvPr>
                <p:cNvPicPr/>
                <p:nvPr/>
              </p:nvPicPr>
              <p:blipFill>
                <a:blip r:embed="rId38"/>
                <a:stretch>
                  <a:fillRect/>
                </a:stretch>
              </p:blipFill>
              <p:spPr>
                <a:xfrm>
                  <a:off x="2108825" y="4342283"/>
                  <a:ext cx="69120" cy="46044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9" name="Ink 28">
                  <a:extLst>
                    <a:ext uri="{FF2B5EF4-FFF2-40B4-BE49-F238E27FC236}">
                      <a16:creationId xmlns:a16="http://schemas.microsoft.com/office/drawing/2014/main" id="{CDA96AAB-E513-4750-AB5F-29D06F4247DE}"/>
                    </a:ext>
                  </a:extLst>
                </p14:cNvPr>
                <p14:cNvContentPartPr/>
                <p14:nvPr/>
              </p14:nvContentPartPr>
              <p14:xfrm>
                <a:off x="1827665" y="4480163"/>
                <a:ext cx="482040" cy="44640"/>
              </p14:xfrm>
            </p:contentPart>
          </mc:Choice>
          <mc:Fallback xmlns="">
            <p:pic>
              <p:nvPicPr>
                <p:cNvPr id="29" name="Ink 28">
                  <a:extLst>
                    <a:ext uri="{FF2B5EF4-FFF2-40B4-BE49-F238E27FC236}">
                      <a16:creationId xmlns:a16="http://schemas.microsoft.com/office/drawing/2014/main" id="{CDA96AAB-E513-4750-AB5F-29D06F4247DE}"/>
                    </a:ext>
                  </a:extLst>
                </p:cNvPr>
                <p:cNvPicPr/>
                <p:nvPr/>
              </p:nvPicPr>
              <p:blipFill>
                <a:blip r:embed="rId40"/>
                <a:stretch>
                  <a:fillRect/>
                </a:stretch>
              </p:blipFill>
              <p:spPr>
                <a:xfrm>
                  <a:off x="1818665" y="4471523"/>
                  <a:ext cx="499680" cy="6228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0" name="Ink 29">
                  <a:extLst>
                    <a:ext uri="{FF2B5EF4-FFF2-40B4-BE49-F238E27FC236}">
                      <a16:creationId xmlns:a16="http://schemas.microsoft.com/office/drawing/2014/main" id="{AB4FF84C-5450-45FD-8EA8-2258CB948346}"/>
                    </a:ext>
                  </a:extLst>
                </p14:cNvPr>
                <p14:cNvContentPartPr/>
                <p14:nvPr/>
              </p14:nvContentPartPr>
              <p14:xfrm>
                <a:off x="1843865" y="4575563"/>
                <a:ext cx="518760" cy="37800"/>
              </p14:xfrm>
            </p:contentPart>
          </mc:Choice>
          <mc:Fallback xmlns="">
            <p:pic>
              <p:nvPicPr>
                <p:cNvPr id="30" name="Ink 29">
                  <a:extLst>
                    <a:ext uri="{FF2B5EF4-FFF2-40B4-BE49-F238E27FC236}">
                      <a16:creationId xmlns:a16="http://schemas.microsoft.com/office/drawing/2014/main" id="{AB4FF84C-5450-45FD-8EA8-2258CB948346}"/>
                    </a:ext>
                  </a:extLst>
                </p:cNvPr>
                <p:cNvPicPr/>
                <p:nvPr/>
              </p:nvPicPr>
              <p:blipFill>
                <a:blip r:embed="rId42"/>
                <a:stretch>
                  <a:fillRect/>
                </a:stretch>
              </p:blipFill>
              <p:spPr>
                <a:xfrm>
                  <a:off x="1835225" y="4566923"/>
                  <a:ext cx="536400" cy="5544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1" name="Ink 30">
                  <a:extLst>
                    <a:ext uri="{FF2B5EF4-FFF2-40B4-BE49-F238E27FC236}">
                      <a16:creationId xmlns:a16="http://schemas.microsoft.com/office/drawing/2014/main" id="{C94F7434-96D4-4FA6-93C1-690BB1C5BB78}"/>
                    </a:ext>
                  </a:extLst>
                </p14:cNvPr>
                <p14:cNvContentPartPr/>
                <p14:nvPr/>
              </p14:nvContentPartPr>
              <p14:xfrm>
                <a:off x="1986065" y="4472603"/>
                <a:ext cx="153720" cy="133920"/>
              </p14:xfrm>
            </p:contentPart>
          </mc:Choice>
          <mc:Fallback xmlns="">
            <p:pic>
              <p:nvPicPr>
                <p:cNvPr id="31" name="Ink 30">
                  <a:extLst>
                    <a:ext uri="{FF2B5EF4-FFF2-40B4-BE49-F238E27FC236}">
                      <a16:creationId xmlns:a16="http://schemas.microsoft.com/office/drawing/2014/main" id="{C94F7434-96D4-4FA6-93C1-690BB1C5BB78}"/>
                    </a:ext>
                  </a:extLst>
                </p:cNvPr>
                <p:cNvPicPr/>
                <p:nvPr/>
              </p:nvPicPr>
              <p:blipFill>
                <a:blip r:embed="rId44"/>
                <a:stretch>
                  <a:fillRect/>
                </a:stretch>
              </p:blipFill>
              <p:spPr>
                <a:xfrm>
                  <a:off x="1977065" y="4463963"/>
                  <a:ext cx="171360" cy="1515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5">
            <p14:nvContentPartPr>
              <p14:cNvPr id="37" name="Ink 36">
                <a:extLst>
                  <a:ext uri="{FF2B5EF4-FFF2-40B4-BE49-F238E27FC236}">
                    <a16:creationId xmlns:a16="http://schemas.microsoft.com/office/drawing/2014/main" id="{E075FF5C-556B-4FD1-BF60-DE8C9840C010}"/>
                  </a:ext>
                </a:extLst>
              </p14:cNvPr>
              <p14:cNvContentPartPr/>
              <p14:nvPr/>
            </p14:nvContentPartPr>
            <p14:xfrm>
              <a:off x="5973785" y="5891363"/>
              <a:ext cx="222840" cy="5760"/>
            </p14:xfrm>
          </p:contentPart>
        </mc:Choice>
        <mc:Fallback xmlns="">
          <p:pic>
            <p:nvPicPr>
              <p:cNvPr id="37" name="Ink 36">
                <a:extLst>
                  <a:ext uri="{FF2B5EF4-FFF2-40B4-BE49-F238E27FC236}">
                    <a16:creationId xmlns:a16="http://schemas.microsoft.com/office/drawing/2014/main" id="{E075FF5C-556B-4FD1-BF60-DE8C9840C010}"/>
                  </a:ext>
                </a:extLst>
              </p:cNvPr>
              <p:cNvPicPr/>
              <p:nvPr/>
            </p:nvPicPr>
            <p:blipFill>
              <a:blip r:embed="rId46"/>
              <a:stretch>
                <a:fillRect/>
              </a:stretch>
            </p:blipFill>
            <p:spPr>
              <a:xfrm>
                <a:off x="5965145" y="5882723"/>
                <a:ext cx="240480" cy="23400"/>
              </a:xfrm>
              <a:prstGeom prst="rect">
                <a:avLst/>
              </a:prstGeom>
            </p:spPr>
          </p:pic>
        </mc:Fallback>
      </mc:AlternateContent>
      <p:grpSp>
        <p:nvGrpSpPr>
          <p:cNvPr id="39" name="Group 38">
            <a:extLst>
              <a:ext uri="{FF2B5EF4-FFF2-40B4-BE49-F238E27FC236}">
                <a16:creationId xmlns:a16="http://schemas.microsoft.com/office/drawing/2014/main" id="{7A8D7C81-4205-41B2-9389-A11ED3CA6853}"/>
              </a:ext>
            </a:extLst>
          </p:cNvPr>
          <p:cNvGrpSpPr/>
          <p:nvPr/>
        </p:nvGrpSpPr>
        <p:grpSpPr>
          <a:xfrm>
            <a:off x="5426585" y="5133923"/>
            <a:ext cx="1314720" cy="417240"/>
            <a:chOff x="5426585" y="5133923"/>
            <a:chExt cx="1314720" cy="417240"/>
          </a:xfrm>
        </p:grpSpPr>
        <mc:AlternateContent xmlns:mc="http://schemas.openxmlformats.org/markup-compatibility/2006" xmlns:p14="http://schemas.microsoft.com/office/powerpoint/2010/main">
          <mc:Choice Requires="p14">
            <p:contentPart p14:bwMode="auto" r:id="rId47">
              <p14:nvContentPartPr>
                <p14:cNvPr id="13" name="Ink 12">
                  <a:extLst>
                    <a:ext uri="{FF2B5EF4-FFF2-40B4-BE49-F238E27FC236}">
                      <a16:creationId xmlns:a16="http://schemas.microsoft.com/office/drawing/2014/main" id="{B1991DB5-3B3D-4EBD-9778-7056D6548057}"/>
                    </a:ext>
                  </a:extLst>
                </p14:cNvPr>
                <p14:cNvContentPartPr/>
                <p14:nvPr/>
              </p14:nvContentPartPr>
              <p14:xfrm>
                <a:off x="5446025" y="5451443"/>
                <a:ext cx="79560" cy="7560"/>
              </p14:xfrm>
            </p:contentPart>
          </mc:Choice>
          <mc:Fallback xmlns="">
            <p:pic>
              <p:nvPicPr>
                <p:cNvPr id="13" name="Ink 12">
                  <a:extLst>
                    <a:ext uri="{FF2B5EF4-FFF2-40B4-BE49-F238E27FC236}">
                      <a16:creationId xmlns:a16="http://schemas.microsoft.com/office/drawing/2014/main" id="{B1991DB5-3B3D-4EBD-9778-7056D6548057}"/>
                    </a:ext>
                  </a:extLst>
                </p:cNvPr>
                <p:cNvPicPr/>
                <p:nvPr/>
              </p:nvPicPr>
              <p:blipFill>
                <a:blip r:embed="rId48"/>
                <a:stretch>
                  <a:fillRect/>
                </a:stretch>
              </p:blipFill>
              <p:spPr>
                <a:xfrm>
                  <a:off x="5437385" y="5442443"/>
                  <a:ext cx="97200" cy="2520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15" name="Ink 14">
                  <a:extLst>
                    <a:ext uri="{FF2B5EF4-FFF2-40B4-BE49-F238E27FC236}">
                      <a16:creationId xmlns:a16="http://schemas.microsoft.com/office/drawing/2014/main" id="{F428C510-A10C-4D82-A86C-31376FF415F8}"/>
                    </a:ext>
                  </a:extLst>
                </p14:cNvPr>
                <p14:cNvContentPartPr/>
                <p14:nvPr/>
              </p14:nvContentPartPr>
              <p14:xfrm>
                <a:off x="6618185" y="5459363"/>
                <a:ext cx="21240" cy="3600"/>
              </p14:xfrm>
            </p:contentPart>
          </mc:Choice>
          <mc:Fallback xmlns="">
            <p:pic>
              <p:nvPicPr>
                <p:cNvPr id="15" name="Ink 14">
                  <a:extLst>
                    <a:ext uri="{FF2B5EF4-FFF2-40B4-BE49-F238E27FC236}">
                      <a16:creationId xmlns:a16="http://schemas.microsoft.com/office/drawing/2014/main" id="{F428C510-A10C-4D82-A86C-31376FF415F8}"/>
                    </a:ext>
                  </a:extLst>
                </p:cNvPr>
                <p:cNvPicPr/>
                <p:nvPr/>
              </p:nvPicPr>
              <p:blipFill>
                <a:blip r:embed="rId50"/>
                <a:stretch>
                  <a:fillRect/>
                </a:stretch>
              </p:blipFill>
              <p:spPr>
                <a:xfrm>
                  <a:off x="6609185" y="5450363"/>
                  <a:ext cx="38880" cy="2124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21" name="Ink 20">
                  <a:extLst>
                    <a:ext uri="{FF2B5EF4-FFF2-40B4-BE49-F238E27FC236}">
                      <a16:creationId xmlns:a16="http://schemas.microsoft.com/office/drawing/2014/main" id="{2F976C7B-C070-4A12-B07E-280DEFD5A0CF}"/>
                    </a:ext>
                  </a:extLst>
                </p14:cNvPr>
                <p14:cNvContentPartPr/>
                <p14:nvPr/>
              </p14:nvContentPartPr>
              <p14:xfrm>
                <a:off x="5848505" y="5133923"/>
                <a:ext cx="307440" cy="34920"/>
              </p14:xfrm>
            </p:contentPart>
          </mc:Choice>
          <mc:Fallback xmlns="">
            <p:pic>
              <p:nvPicPr>
                <p:cNvPr id="21" name="Ink 20">
                  <a:extLst>
                    <a:ext uri="{FF2B5EF4-FFF2-40B4-BE49-F238E27FC236}">
                      <a16:creationId xmlns:a16="http://schemas.microsoft.com/office/drawing/2014/main" id="{2F976C7B-C070-4A12-B07E-280DEFD5A0CF}"/>
                    </a:ext>
                  </a:extLst>
                </p:cNvPr>
                <p:cNvPicPr/>
                <p:nvPr/>
              </p:nvPicPr>
              <p:blipFill>
                <a:blip r:embed="rId52"/>
                <a:stretch>
                  <a:fillRect/>
                </a:stretch>
              </p:blipFill>
              <p:spPr>
                <a:xfrm>
                  <a:off x="5839865" y="5124923"/>
                  <a:ext cx="325080" cy="5256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33" name="Ink 32">
                  <a:extLst>
                    <a:ext uri="{FF2B5EF4-FFF2-40B4-BE49-F238E27FC236}">
                      <a16:creationId xmlns:a16="http://schemas.microsoft.com/office/drawing/2014/main" id="{BBA52968-EA1C-494E-BC58-0B53B0903677}"/>
                    </a:ext>
                  </a:extLst>
                </p14:cNvPr>
                <p14:cNvContentPartPr/>
                <p14:nvPr/>
              </p14:nvContentPartPr>
              <p14:xfrm>
                <a:off x="5870465" y="5203043"/>
                <a:ext cx="414000" cy="348120"/>
              </p14:xfrm>
            </p:contentPart>
          </mc:Choice>
          <mc:Fallback xmlns="">
            <p:pic>
              <p:nvPicPr>
                <p:cNvPr id="33" name="Ink 32">
                  <a:extLst>
                    <a:ext uri="{FF2B5EF4-FFF2-40B4-BE49-F238E27FC236}">
                      <a16:creationId xmlns:a16="http://schemas.microsoft.com/office/drawing/2014/main" id="{BBA52968-EA1C-494E-BC58-0B53B0903677}"/>
                    </a:ext>
                  </a:extLst>
                </p:cNvPr>
                <p:cNvPicPr/>
                <p:nvPr/>
              </p:nvPicPr>
              <p:blipFill>
                <a:blip r:embed="rId54"/>
                <a:stretch>
                  <a:fillRect/>
                </a:stretch>
              </p:blipFill>
              <p:spPr>
                <a:xfrm>
                  <a:off x="5861465" y="5194403"/>
                  <a:ext cx="431640" cy="36576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35" name="Ink 34">
                  <a:extLst>
                    <a:ext uri="{FF2B5EF4-FFF2-40B4-BE49-F238E27FC236}">
                      <a16:creationId xmlns:a16="http://schemas.microsoft.com/office/drawing/2014/main" id="{9A2627C9-2BDB-4EE1-AB22-F8439C9A60EC}"/>
                    </a:ext>
                  </a:extLst>
                </p14:cNvPr>
                <p14:cNvContentPartPr/>
                <p14:nvPr/>
              </p14:nvContentPartPr>
              <p14:xfrm>
                <a:off x="5953265" y="5173883"/>
                <a:ext cx="199080" cy="11160"/>
              </p14:xfrm>
            </p:contentPart>
          </mc:Choice>
          <mc:Fallback xmlns="">
            <p:pic>
              <p:nvPicPr>
                <p:cNvPr id="35" name="Ink 34">
                  <a:extLst>
                    <a:ext uri="{FF2B5EF4-FFF2-40B4-BE49-F238E27FC236}">
                      <a16:creationId xmlns:a16="http://schemas.microsoft.com/office/drawing/2014/main" id="{9A2627C9-2BDB-4EE1-AB22-F8439C9A60EC}"/>
                    </a:ext>
                  </a:extLst>
                </p:cNvPr>
                <p:cNvPicPr/>
                <p:nvPr/>
              </p:nvPicPr>
              <p:blipFill>
                <a:blip r:embed="rId56"/>
                <a:stretch>
                  <a:fillRect/>
                </a:stretch>
              </p:blipFill>
              <p:spPr>
                <a:xfrm>
                  <a:off x="5944265" y="5165243"/>
                  <a:ext cx="216720" cy="2880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36" name="Ink 35">
                  <a:extLst>
                    <a:ext uri="{FF2B5EF4-FFF2-40B4-BE49-F238E27FC236}">
                      <a16:creationId xmlns:a16="http://schemas.microsoft.com/office/drawing/2014/main" id="{E1F2EE50-5E10-47AC-AA8D-A35D61B72271}"/>
                    </a:ext>
                  </a:extLst>
                </p14:cNvPr>
                <p14:cNvContentPartPr/>
                <p14:nvPr/>
              </p14:nvContentPartPr>
              <p14:xfrm>
                <a:off x="5426585" y="5529923"/>
                <a:ext cx="250560" cy="2880"/>
              </p14:xfrm>
            </p:contentPart>
          </mc:Choice>
          <mc:Fallback xmlns="">
            <p:pic>
              <p:nvPicPr>
                <p:cNvPr id="36" name="Ink 35">
                  <a:extLst>
                    <a:ext uri="{FF2B5EF4-FFF2-40B4-BE49-F238E27FC236}">
                      <a16:creationId xmlns:a16="http://schemas.microsoft.com/office/drawing/2014/main" id="{E1F2EE50-5E10-47AC-AA8D-A35D61B72271}"/>
                    </a:ext>
                  </a:extLst>
                </p:cNvPr>
                <p:cNvPicPr/>
                <p:nvPr/>
              </p:nvPicPr>
              <p:blipFill>
                <a:blip r:embed="rId58"/>
                <a:stretch>
                  <a:fillRect/>
                </a:stretch>
              </p:blipFill>
              <p:spPr>
                <a:xfrm>
                  <a:off x="5417585" y="5521283"/>
                  <a:ext cx="268200" cy="2052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38" name="Ink 37">
                  <a:extLst>
                    <a:ext uri="{FF2B5EF4-FFF2-40B4-BE49-F238E27FC236}">
                      <a16:creationId xmlns:a16="http://schemas.microsoft.com/office/drawing/2014/main" id="{C763675D-3547-4D03-9BBF-6966046CE668}"/>
                    </a:ext>
                  </a:extLst>
                </p14:cNvPr>
                <p14:cNvContentPartPr/>
                <p14:nvPr/>
              </p14:nvContentPartPr>
              <p14:xfrm>
                <a:off x="6560225" y="5533883"/>
                <a:ext cx="181080" cy="11160"/>
              </p14:xfrm>
            </p:contentPart>
          </mc:Choice>
          <mc:Fallback xmlns="">
            <p:pic>
              <p:nvPicPr>
                <p:cNvPr id="38" name="Ink 37">
                  <a:extLst>
                    <a:ext uri="{FF2B5EF4-FFF2-40B4-BE49-F238E27FC236}">
                      <a16:creationId xmlns:a16="http://schemas.microsoft.com/office/drawing/2014/main" id="{C763675D-3547-4D03-9BBF-6966046CE668}"/>
                    </a:ext>
                  </a:extLst>
                </p:cNvPr>
                <p:cNvPicPr/>
                <p:nvPr/>
              </p:nvPicPr>
              <p:blipFill>
                <a:blip r:embed="rId60"/>
                <a:stretch>
                  <a:fillRect/>
                </a:stretch>
              </p:blipFill>
              <p:spPr>
                <a:xfrm>
                  <a:off x="6551585" y="5525243"/>
                  <a:ext cx="198720" cy="288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1">
            <p14:nvContentPartPr>
              <p14:cNvPr id="40" name="Ink 39">
                <a:extLst>
                  <a:ext uri="{FF2B5EF4-FFF2-40B4-BE49-F238E27FC236}">
                    <a16:creationId xmlns:a16="http://schemas.microsoft.com/office/drawing/2014/main" id="{C93EFC36-803D-44A8-B704-8F05B2B5FC8A}"/>
                  </a:ext>
                </a:extLst>
              </p14:cNvPr>
              <p14:cNvContentPartPr/>
              <p14:nvPr/>
            </p14:nvContentPartPr>
            <p14:xfrm>
              <a:off x="10726505" y="5652683"/>
              <a:ext cx="622800" cy="258480"/>
            </p14:xfrm>
          </p:contentPart>
        </mc:Choice>
        <mc:Fallback xmlns="">
          <p:pic>
            <p:nvPicPr>
              <p:cNvPr id="40" name="Ink 39">
                <a:extLst>
                  <a:ext uri="{FF2B5EF4-FFF2-40B4-BE49-F238E27FC236}">
                    <a16:creationId xmlns:a16="http://schemas.microsoft.com/office/drawing/2014/main" id="{C93EFC36-803D-44A8-B704-8F05B2B5FC8A}"/>
                  </a:ext>
                </a:extLst>
              </p:cNvPr>
              <p:cNvPicPr/>
              <p:nvPr/>
            </p:nvPicPr>
            <p:blipFill>
              <a:blip r:embed="rId62"/>
              <a:stretch>
                <a:fillRect/>
              </a:stretch>
            </p:blipFill>
            <p:spPr>
              <a:xfrm>
                <a:off x="10717865" y="5644043"/>
                <a:ext cx="640440" cy="27612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41" name="Ink 40">
                <a:extLst>
                  <a:ext uri="{FF2B5EF4-FFF2-40B4-BE49-F238E27FC236}">
                    <a16:creationId xmlns:a16="http://schemas.microsoft.com/office/drawing/2014/main" id="{93931980-F4A9-46EF-8A92-0AC6846DC11D}"/>
                  </a:ext>
                </a:extLst>
              </p14:cNvPr>
              <p14:cNvContentPartPr/>
              <p14:nvPr/>
            </p14:nvContentPartPr>
            <p14:xfrm>
              <a:off x="11459105" y="3009923"/>
              <a:ext cx="342720" cy="101160"/>
            </p14:xfrm>
          </p:contentPart>
        </mc:Choice>
        <mc:Fallback xmlns="">
          <p:pic>
            <p:nvPicPr>
              <p:cNvPr id="41" name="Ink 40">
                <a:extLst>
                  <a:ext uri="{FF2B5EF4-FFF2-40B4-BE49-F238E27FC236}">
                    <a16:creationId xmlns:a16="http://schemas.microsoft.com/office/drawing/2014/main" id="{93931980-F4A9-46EF-8A92-0AC6846DC11D}"/>
                  </a:ext>
                </a:extLst>
              </p:cNvPr>
              <p:cNvPicPr/>
              <p:nvPr/>
            </p:nvPicPr>
            <p:blipFill>
              <a:blip r:embed="rId64"/>
              <a:stretch>
                <a:fillRect/>
              </a:stretch>
            </p:blipFill>
            <p:spPr>
              <a:xfrm>
                <a:off x="11450465" y="3001283"/>
                <a:ext cx="360360" cy="11880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42" name="Ink 41">
                <a:extLst>
                  <a:ext uri="{FF2B5EF4-FFF2-40B4-BE49-F238E27FC236}">
                    <a16:creationId xmlns:a16="http://schemas.microsoft.com/office/drawing/2014/main" id="{E590DB5C-58F1-4E4F-82CF-C5B3322E4FA1}"/>
                  </a:ext>
                </a:extLst>
              </p14:cNvPr>
              <p14:cNvContentPartPr/>
              <p14:nvPr/>
            </p14:nvContentPartPr>
            <p14:xfrm>
              <a:off x="10349945" y="5414003"/>
              <a:ext cx="397800" cy="117000"/>
            </p14:xfrm>
          </p:contentPart>
        </mc:Choice>
        <mc:Fallback xmlns="">
          <p:pic>
            <p:nvPicPr>
              <p:cNvPr id="42" name="Ink 41">
                <a:extLst>
                  <a:ext uri="{FF2B5EF4-FFF2-40B4-BE49-F238E27FC236}">
                    <a16:creationId xmlns:a16="http://schemas.microsoft.com/office/drawing/2014/main" id="{E590DB5C-58F1-4E4F-82CF-C5B3322E4FA1}"/>
                  </a:ext>
                </a:extLst>
              </p:cNvPr>
              <p:cNvPicPr/>
              <p:nvPr/>
            </p:nvPicPr>
            <p:blipFill>
              <a:blip r:embed="rId66"/>
              <a:stretch>
                <a:fillRect/>
              </a:stretch>
            </p:blipFill>
            <p:spPr>
              <a:xfrm>
                <a:off x="10341305" y="5405003"/>
                <a:ext cx="415440" cy="134640"/>
              </a:xfrm>
              <a:prstGeom prst="rect">
                <a:avLst/>
              </a:prstGeom>
            </p:spPr>
          </p:pic>
        </mc:Fallback>
      </mc:AlternateContent>
      <mc:AlternateContent xmlns:mc="http://schemas.openxmlformats.org/markup-compatibility/2006">
        <mc:Choice xmlns:p14="http://schemas.microsoft.com/office/powerpoint/2010/main" Requires="p14">
          <p:contentPart p14:bwMode="auto" r:id="rId67">
            <p14:nvContentPartPr>
              <p14:cNvPr id="26" name="Ink 25">
                <a:extLst>
                  <a:ext uri="{FF2B5EF4-FFF2-40B4-BE49-F238E27FC236}">
                    <a16:creationId xmlns:a16="http://schemas.microsoft.com/office/drawing/2014/main" id="{75478C33-EB08-5945-A372-A1E5113D88DC}"/>
                  </a:ext>
                </a:extLst>
              </p14:cNvPr>
              <p14:cNvContentPartPr/>
              <p14:nvPr/>
            </p14:nvContentPartPr>
            <p14:xfrm>
              <a:off x="261720" y="1037520"/>
              <a:ext cx="7756560" cy="5591160"/>
            </p14:xfrm>
          </p:contentPart>
        </mc:Choice>
        <mc:Fallback>
          <p:pic>
            <p:nvPicPr>
              <p:cNvPr id="26" name="Ink 25">
                <a:extLst>
                  <a:ext uri="{FF2B5EF4-FFF2-40B4-BE49-F238E27FC236}">
                    <a16:creationId xmlns:a16="http://schemas.microsoft.com/office/drawing/2014/main" id="{75478C33-EB08-5945-A372-A1E5113D88DC}"/>
                  </a:ext>
                </a:extLst>
              </p:cNvPr>
              <p:cNvPicPr/>
              <p:nvPr/>
            </p:nvPicPr>
            <p:blipFill>
              <a:blip r:embed="rId68"/>
              <a:stretch>
                <a:fillRect/>
              </a:stretch>
            </p:blipFill>
            <p:spPr>
              <a:xfrm>
                <a:off x="252360" y="1028160"/>
                <a:ext cx="7775280" cy="5609880"/>
              </a:xfrm>
              <a:prstGeom prst="rect">
                <a:avLst/>
              </a:prstGeom>
            </p:spPr>
          </p:pic>
        </mc:Fallback>
      </mc:AlternateContent>
    </p:spTree>
    <p:extLst>
      <p:ext uri="{BB962C8B-B14F-4D97-AF65-F5344CB8AC3E}">
        <p14:creationId xmlns:p14="http://schemas.microsoft.com/office/powerpoint/2010/main" val="40040838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6939" y="532655"/>
            <a:ext cx="8138160" cy="690574"/>
          </a:xfrm>
          <a:prstGeom prst="rect">
            <a:avLst/>
          </a:prstGeom>
        </p:spPr>
        <p:txBody>
          <a:bodyPr vert="horz" wrap="square" lIns="0" tIns="13335" rIns="0" bIns="0" rtlCol="0">
            <a:spAutoFit/>
          </a:bodyPr>
          <a:lstStyle/>
          <a:p>
            <a:pPr marL="12700">
              <a:lnSpc>
                <a:spcPct val="100000"/>
              </a:lnSpc>
              <a:spcBef>
                <a:spcPts val="105"/>
              </a:spcBef>
            </a:pPr>
            <a:r>
              <a:rPr lang="en-US" dirty="0"/>
              <a:t>Why 3x3 </a:t>
            </a:r>
            <a:r>
              <a:rPr dirty="0"/>
              <a:t>Convolution</a:t>
            </a:r>
            <a:r>
              <a:rPr lang="en-US" dirty="0"/>
              <a:t> filters?</a:t>
            </a:r>
            <a:endParaRPr dirty="0"/>
          </a:p>
        </p:txBody>
      </p:sp>
      <p:sp>
        <p:nvSpPr>
          <p:cNvPr id="3" name="object 3"/>
          <p:cNvSpPr txBox="1"/>
          <p:nvPr/>
        </p:nvSpPr>
        <p:spPr>
          <a:xfrm>
            <a:off x="916939" y="1483613"/>
            <a:ext cx="10361295" cy="4599144"/>
          </a:xfrm>
          <a:prstGeom prst="rect">
            <a:avLst/>
          </a:prstGeom>
        </p:spPr>
        <p:txBody>
          <a:bodyPr vert="horz" wrap="square" lIns="0" tIns="60960" rIns="0" bIns="0" rtlCol="0">
            <a:spAutoFit/>
          </a:bodyPr>
          <a:lstStyle/>
          <a:p>
            <a:pPr marL="12065" marR="8255" lvl="0" algn="just" defTabSz="914400" rtl="0" eaLnBrk="1" fontAlgn="auto" latinLnBrk="0" hangingPunct="1">
              <a:lnSpc>
                <a:spcPts val="3020"/>
              </a:lnSpc>
              <a:spcBef>
                <a:spcPts val="480"/>
              </a:spcBef>
              <a:spcAft>
                <a:spcPts val="0"/>
              </a:spcAft>
              <a:buClrTx/>
              <a:buSzTx/>
              <a:tabLst>
                <a:tab pos="241935" algn="l"/>
              </a:tabLst>
              <a:defRPr/>
            </a:pPr>
            <a:r>
              <a:rPr kumimoji="0" lang="en-US" sz="2400" b="0" i="0" u="none" strike="noStrike" kern="1200" cap="none" spc="-5" normalizeH="0" baseline="0" noProof="0" dirty="0">
                <a:ln>
                  <a:noFill/>
                </a:ln>
                <a:solidFill>
                  <a:prstClr val="black"/>
                </a:solidFill>
                <a:effectLst/>
                <a:uLnTx/>
                <a:uFillTx/>
                <a:latin typeface="Calibri Light" panose="020F0302020204030204" pitchFamily="34" charset="0"/>
                <a:ea typeface="+mn-ea"/>
                <a:cs typeface="Calibri Light" panose="020F0302020204030204" pitchFamily="34" charset="0"/>
              </a:rPr>
              <a:t>Usually, 3x3 or 5x5 size is taken for convolution filters.</a:t>
            </a:r>
          </a:p>
          <a:p>
            <a:pPr marL="12065" marR="8255" lvl="0" algn="just" defTabSz="914400" rtl="0" eaLnBrk="1" fontAlgn="auto" latinLnBrk="0" hangingPunct="1">
              <a:lnSpc>
                <a:spcPts val="3020"/>
              </a:lnSpc>
              <a:spcBef>
                <a:spcPts val="480"/>
              </a:spcBef>
              <a:spcAft>
                <a:spcPts val="0"/>
              </a:spcAft>
              <a:buClrTx/>
              <a:buSzTx/>
              <a:tabLst>
                <a:tab pos="241935" algn="l"/>
              </a:tabLst>
              <a:defRPr/>
            </a:pPr>
            <a:endParaRPr kumimoji="0" lang="en-US" sz="2400" b="0" i="0" u="none" strike="noStrike" kern="1200" cap="none" spc="-5" normalizeH="0" baseline="0" noProof="0" dirty="0">
              <a:ln>
                <a:noFill/>
              </a:ln>
              <a:solidFill>
                <a:prstClr val="black"/>
              </a:solidFill>
              <a:effectLst/>
              <a:uLnTx/>
              <a:uFillTx/>
              <a:latin typeface="Calibri Light" panose="020F0302020204030204" pitchFamily="34" charset="0"/>
              <a:ea typeface="+mn-ea"/>
              <a:cs typeface="Calibri Light" panose="020F0302020204030204" pitchFamily="34" charset="0"/>
            </a:endParaRPr>
          </a:p>
          <a:p>
            <a:pPr marL="12065" marR="8255" lvl="0" algn="just" defTabSz="914400" rtl="0" eaLnBrk="1" fontAlgn="auto" latinLnBrk="0" hangingPunct="1">
              <a:lnSpc>
                <a:spcPts val="3020"/>
              </a:lnSpc>
              <a:spcBef>
                <a:spcPts val="480"/>
              </a:spcBef>
              <a:spcAft>
                <a:spcPts val="0"/>
              </a:spcAft>
              <a:buClrTx/>
              <a:buSzTx/>
              <a:tabLst>
                <a:tab pos="241935" algn="l"/>
              </a:tabLst>
              <a:defRPr/>
            </a:pPr>
            <a:r>
              <a:rPr kumimoji="0" lang="en-US" sz="2400" b="0" i="0" u="none" strike="noStrike" kern="1200" cap="none" spc="-5" normalizeH="0" baseline="0" noProof="0" dirty="0">
                <a:ln>
                  <a:noFill/>
                </a:ln>
                <a:solidFill>
                  <a:prstClr val="black"/>
                </a:solidFill>
                <a:effectLst/>
                <a:uLnTx/>
                <a:uFillTx/>
                <a:latin typeface="Calibri Light" panose="020F0302020204030204" pitchFamily="34" charset="0"/>
                <a:ea typeface="+mn-ea"/>
                <a:cs typeface="Calibri Light" panose="020F0302020204030204" pitchFamily="34" charset="0"/>
              </a:rPr>
              <a:t>1. Most of the features in an image are usually local. Therefore, it makes sense to take a few local pixels at once and apply convolutions.</a:t>
            </a:r>
          </a:p>
          <a:p>
            <a:pPr marL="12065" marR="8255" lvl="0" algn="just" defTabSz="914400" rtl="0" eaLnBrk="1" fontAlgn="auto" latinLnBrk="0" hangingPunct="1">
              <a:lnSpc>
                <a:spcPts val="3020"/>
              </a:lnSpc>
              <a:spcBef>
                <a:spcPts val="480"/>
              </a:spcBef>
              <a:spcAft>
                <a:spcPts val="0"/>
              </a:spcAft>
              <a:buClrTx/>
              <a:buSzTx/>
              <a:tabLst>
                <a:tab pos="241935" algn="l"/>
              </a:tabLst>
              <a:defRPr/>
            </a:pPr>
            <a:r>
              <a:rPr kumimoji="0" lang="en-US" sz="2400" b="0" i="0" u="none" strike="noStrike" kern="1200" cap="none" spc="-5" normalizeH="0" baseline="0" noProof="0" dirty="0">
                <a:ln>
                  <a:noFill/>
                </a:ln>
                <a:solidFill>
                  <a:prstClr val="black"/>
                </a:solidFill>
                <a:effectLst/>
                <a:uLnTx/>
                <a:uFillTx/>
                <a:latin typeface="Calibri Light" panose="020F0302020204030204" pitchFamily="34" charset="0"/>
                <a:ea typeface="+mn-ea"/>
                <a:cs typeface="Calibri Light" panose="020F0302020204030204" pitchFamily="34" charset="0"/>
              </a:rPr>
              <a:t>2. Most of the features may be found in more than one place in an image. This means that it makes sense to use a single kernel all over the image, hoping to extract that feature in different parts of the image.</a:t>
            </a:r>
            <a:endParaRPr lang="en-US" sz="2400" spc="-5" dirty="0">
              <a:solidFill>
                <a:prstClr val="black"/>
              </a:solidFill>
              <a:latin typeface="Calibri Light" panose="020F0302020204030204" pitchFamily="34" charset="0"/>
              <a:cs typeface="Calibri Light" panose="020F0302020204030204" pitchFamily="34" charset="0"/>
            </a:endParaRPr>
          </a:p>
          <a:p>
            <a:pPr marL="12065" marR="8255" lvl="0" algn="just" defTabSz="914400" rtl="0" eaLnBrk="1" fontAlgn="auto" latinLnBrk="0" hangingPunct="1">
              <a:lnSpc>
                <a:spcPts val="3020"/>
              </a:lnSpc>
              <a:spcBef>
                <a:spcPts val="480"/>
              </a:spcBef>
              <a:spcAft>
                <a:spcPts val="0"/>
              </a:spcAft>
              <a:buClrTx/>
              <a:buSzTx/>
              <a:tabLst>
                <a:tab pos="241935" algn="l"/>
              </a:tabLst>
              <a:defRPr/>
            </a:pPr>
            <a:r>
              <a:rPr kumimoji="0" lang="en-US" sz="2400" b="0" i="0" u="none" strike="noStrike" kern="1200" cap="none" spc="-5" normalizeH="0" baseline="0" noProof="0" dirty="0">
                <a:ln>
                  <a:noFill/>
                </a:ln>
                <a:solidFill>
                  <a:prstClr val="black"/>
                </a:solidFill>
                <a:effectLst/>
                <a:uLnTx/>
                <a:uFillTx/>
                <a:latin typeface="Calibri Light" panose="020F0302020204030204" pitchFamily="34" charset="0"/>
                <a:ea typeface="+mn-ea"/>
                <a:cs typeface="Calibri Light" panose="020F0302020204030204" pitchFamily="34" charset="0"/>
              </a:rPr>
              <a:t>3. The number of parameters grows quadratically with kernel size. This makes big convolution kernels not cost-efficient enough.</a:t>
            </a:r>
          </a:p>
          <a:p>
            <a:pPr marL="12065" marR="8255" lvl="0" algn="just" defTabSz="914400" rtl="0" eaLnBrk="1" fontAlgn="auto" latinLnBrk="0" hangingPunct="1">
              <a:lnSpc>
                <a:spcPts val="3020"/>
              </a:lnSpc>
              <a:spcBef>
                <a:spcPts val="480"/>
              </a:spcBef>
              <a:spcAft>
                <a:spcPts val="0"/>
              </a:spcAft>
              <a:buClrTx/>
              <a:buSzTx/>
              <a:tabLst>
                <a:tab pos="241935" algn="l"/>
              </a:tabLst>
              <a:defRPr/>
            </a:pPr>
            <a:r>
              <a:rPr kumimoji="0" lang="en-US" sz="2400" b="0" i="0" u="none" strike="noStrike" kern="1200" cap="none" spc="-5" normalizeH="0" baseline="0" noProof="0" dirty="0">
                <a:ln>
                  <a:noFill/>
                </a:ln>
                <a:solidFill>
                  <a:prstClr val="black"/>
                </a:solidFill>
                <a:effectLst/>
                <a:uLnTx/>
                <a:uFillTx/>
                <a:latin typeface="Calibri Light" panose="020F0302020204030204" pitchFamily="34" charset="0"/>
                <a:ea typeface="+mn-ea"/>
                <a:cs typeface="Calibri Light" panose="020F0302020204030204" pitchFamily="34" charset="0"/>
              </a:rPr>
              <a:t>4. By limiting the number of parameters, we are limiting the number of unrelated features possible.</a:t>
            </a:r>
          </a:p>
        </p:txBody>
      </p:sp>
      <mc:AlternateContent xmlns:mc="http://schemas.openxmlformats.org/markup-compatibility/2006">
        <mc:Choice xmlns:p14="http://schemas.microsoft.com/office/powerpoint/2010/main" Requires="p14">
          <p:contentPart p14:bwMode="auto" r:id="rId3">
            <p14:nvContentPartPr>
              <p14:cNvPr id="4" name="Ink 3">
                <a:extLst>
                  <a:ext uri="{FF2B5EF4-FFF2-40B4-BE49-F238E27FC236}">
                    <a16:creationId xmlns:a16="http://schemas.microsoft.com/office/drawing/2014/main" id="{52F05915-23C5-BD62-EADE-1D3E12EE6759}"/>
                  </a:ext>
                </a:extLst>
              </p14:cNvPr>
              <p14:cNvContentPartPr/>
              <p14:nvPr/>
            </p14:nvContentPartPr>
            <p14:xfrm>
              <a:off x="1648080" y="293760"/>
              <a:ext cx="9312480" cy="5938200"/>
            </p14:xfrm>
          </p:contentPart>
        </mc:Choice>
        <mc:Fallback>
          <p:pic>
            <p:nvPicPr>
              <p:cNvPr id="4" name="Ink 3">
                <a:extLst>
                  <a:ext uri="{FF2B5EF4-FFF2-40B4-BE49-F238E27FC236}">
                    <a16:creationId xmlns:a16="http://schemas.microsoft.com/office/drawing/2014/main" id="{52F05915-23C5-BD62-EADE-1D3E12EE6759}"/>
                  </a:ext>
                </a:extLst>
              </p:cNvPr>
              <p:cNvPicPr/>
              <p:nvPr/>
            </p:nvPicPr>
            <p:blipFill>
              <a:blip r:embed="rId4"/>
              <a:stretch>
                <a:fillRect/>
              </a:stretch>
            </p:blipFill>
            <p:spPr>
              <a:xfrm>
                <a:off x="1638720" y="284400"/>
                <a:ext cx="9331200" cy="5956920"/>
              </a:xfrm>
              <a:prstGeom prst="rect">
                <a:avLst/>
              </a:prstGeom>
            </p:spPr>
          </p:pic>
        </mc:Fallback>
      </mc:AlternateContent>
    </p:spTree>
    <p:extLst>
      <p:ext uri="{BB962C8B-B14F-4D97-AF65-F5344CB8AC3E}">
        <p14:creationId xmlns:p14="http://schemas.microsoft.com/office/powerpoint/2010/main" val="9120364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5352" y="356809"/>
            <a:ext cx="8138160" cy="690574"/>
          </a:xfrm>
          <a:prstGeom prst="rect">
            <a:avLst/>
          </a:prstGeom>
        </p:spPr>
        <p:txBody>
          <a:bodyPr vert="horz" wrap="square" lIns="0" tIns="13335" rIns="0" bIns="0" rtlCol="0">
            <a:spAutoFit/>
          </a:bodyPr>
          <a:lstStyle/>
          <a:p>
            <a:pPr marL="12700">
              <a:lnSpc>
                <a:spcPct val="100000"/>
              </a:lnSpc>
              <a:spcBef>
                <a:spcPts val="105"/>
              </a:spcBef>
            </a:pPr>
            <a:r>
              <a:rPr lang="en-US" dirty="0"/>
              <a:t>Feature learning</a:t>
            </a:r>
            <a:endParaRPr dirty="0"/>
          </a:p>
        </p:txBody>
      </p:sp>
      <p:sp>
        <p:nvSpPr>
          <p:cNvPr id="3" name="object 3"/>
          <p:cNvSpPr txBox="1"/>
          <p:nvPr/>
        </p:nvSpPr>
        <p:spPr>
          <a:xfrm>
            <a:off x="915352" y="1566507"/>
            <a:ext cx="10361295" cy="4101123"/>
          </a:xfrm>
          <a:prstGeom prst="rect">
            <a:avLst/>
          </a:prstGeom>
        </p:spPr>
        <p:txBody>
          <a:bodyPr vert="horz" wrap="square" lIns="0" tIns="60960" rIns="0" bIns="0" rtlCol="0">
            <a:spAutoFit/>
          </a:bodyPr>
          <a:lstStyle/>
          <a:p>
            <a:pPr marL="12065" marR="8255" lvl="0" algn="just" defTabSz="914400" rtl="0" eaLnBrk="1" fontAlgn="auto" latinLnBrk="0" hangingPunct="1">
              <a:lnSpc>
                <a:spcPts val="3020"/>
              </a:lnSpc>
              <a:spcBef>
                <a:spcPts val="480"/>
              </a:spcBef>
              <a:spcAft>
                <a:spcPts val="0"/>
              </a:spcAft>
              <a:buClrTx/>
              <a:buSzTx/>
              <a:tabLst>
                <a:tab pos="241935" algn="l"/>
              </a:tabLst>
              <a:defRPr/>
            </a:pPr>
            <a:r>
              <a:rPr kumimoji="0" lang="en-US" sz="2800" b="0" i="0" u="none" strike="noStrike" kern="1200" cap="none" spc="-5" normalizeH="0" baseline="0" noProof="0" dirty="0">
                <a:ln>
                  <a:noFill/>
                </a:ln>
                <a:solidFill>
                  <a:prstClr val="black"/>
                </a:solidFill>
                <a:effectLst/>
                <a:uLnTx/>
                <a:uFillTx/>
                <a:ea typeface="+mn-ea"/>
                <a:cs typeface="Calibri Light" panose="020F0302020204030204" pitchFamily="34" charset="0"/>
              </a:rPr>
              <a:t>Would the model be able to learn the features using a single filter and perform well on training and test set?</a:t>
            </a:r>
          </a:p>
          <a:p>
            <a:pPr marL="12065" marR="8255" lvl="0" algn="just" defTabSz="914400" rtl="0" eaLnBrk="1" fontAlgn="auto" latinLnBrk="0" hangingPunct="1">
              <a:lnSpc>
                <a:spcPts val="3020"/>
              </a:lnSpc>
              <a:spcBef>
                <a:spcPts val="480"/>
              </a:spcBef>
              <a:spcAft>
                <a:spcPts val="0"/>
              </a:spcAft>
              <a:buClrTx/>
              <a:buSzTx/>
              <a:tabLst>
                <a:tab pos="241935" algn="l"/>
              </a:tabLst>
              <a:defRPr/>
            </a:pPr>
            <a:endParaRPr kumimoji="0" lang="en-US" sz="2800" b="0" i="0" u="none" strike="noStrike" kern="1200" cap="none" spc="-5" normalizeH="0" baseline="0" noProof="0" dirty="0">
              <a:ln>
                <a:noFill/>
              </a:ln>
              <a:solidFill>
                <a:prstClr val="black"/>
              </a:solidFill>
              <a:effectLst/>
              <a:uLnTx/>
              <a:uFillTx/>
              <a:ea typeface="+mn-ea"/>
              <a:cs typeface="Calibri Light" panose="020F0302020204030204" pitchFamily="34" charset="0"/>
            </a:endParaRPr>
          </a:p>
          <a:p>
            <a:pPr marL="12065" marR="8255" lvl="0" algn="just" defTabSz="914400" rtl="0" eaLnBrk="1" fontAlgn="auto" latinLnBrk="0" hangingPunct="1">
              <a:lnSpc>
                <a:spcPts val="3020"/>
              </a:lnSpc>
              <a:spcBef>
                <a:spcPts val="480"/>
              </a:spcBef>
              <a:spcAft>
                <a:spcPts val="0"/>
              </a:spcAft>
              <a:buClrTx/>
              <a:buSzTx/>
              <a:tabLst>
                <a:tab pos="241935" algn="l"/>
              </a:tabLst>
              <a:defRPr/>
            </a:pPr>
            <a:r>
              <a:rPr kumimoji="0" lang="en-US" sz="2800" b="0" i="0" u="none" strike="noStrike" kern="1200" cap="none" spc="-5" normalizeH="0" baseline="0" noProof="0" dirty="0">
                <a:ln>
                  <a:noFill/>
                </a:ln>
                <a:solidFill>
                  <a:prstClr val="black"/>
                </a:solidFill>
                <a:effectLst/>
                <a:uLnTx/>
                <a:uFillTx/>
                <a:ea typeface="+mn-ea"/>
                <a:cs typeface="Calibri Light" panose="020F0302020204030204" pitchFamily="34" charset="0"/>
              </a:rPr>
              <a:t>No, we use multiple filters to capture multiple representations of the input (say 1 filter capturing edges, 1 filter for the purpose of sharpening the input and so on). Let’s say we use 100 filters of size 2X2, so the total number of parameters would be 100*4 = 400 which is not bad as we would have many such intermediate layers and each layer would have its own set of weights.</a:t>
            </a:r>
          </a:p>
          <a:p>
            <a:pPr marL="12065" marR="8255" lvl="0" algn="just" defTabSz="914400" rtl="0" eaLnBrk="1" fontAlgn="auto" latinLnBrk="0" hangingPunct="1">
              <a:lnSpc>
                <a:spcPts val="3020"/>
              </a:lnSpc>
              <a:spcBef>
                <a:spcPts val="480"/>
              </a:spcBef>
              <a:spcAft>
                <a:spcPts val="0"/>
              </a:spcAft>
              <a:buClrTx/>
              <a:buSzTx/>
              <a:tabLst>
                <a:tab pos="241935" algn="l"/>
              </a:tabLst>
              <a:defRPr/>
            </a:pPr>
            <a:endParaRPr lang="en-US" sz="2800" spc="-5" dirty="0">
              <a:solidFill>
                <a:prstClr val="black"/>
              </a:solidFill>
              <a:cs typeface="Calibri Light" panose="020F0302020204030204" pitchFamily="34" charset="0"/>
            </a:endParaRPr>
          </a:p>
        </p:txBody>
      </p:sp>
      <mc:AlternateContent xmlns:mc="http://schemas.openxmlformats.org/markup-compatibility/2006" xmlns:p14="http://schemas.microsoft.com/office/powerpoint/2010/main">
        <mc:Choice Requires="p14">
          <p:contentPart p14:bwMode="auto" r:id="rId3">
            <p14:nvContentPartPr>
              <p14:cNvPr id="16" name="Ink 15">
                <a:extLst>
                  <a:ext uri="{FF2B5EF4-FFF2-40B4-BE49-F238E27FC236}">
                    <a16:creationId xmlns:a16="http://schemas.microsoft.com/office/drawing/2014/main" id="{50A76FE4-684A-42A7-B15D-ACFB74E35790}"/>
                  </a:ext>
                </a:extLst>
              </p14:cNvPr>
              <p14:cNvContentPartPr/>
              <p14:nvPr/>
            </p14:nvContentPartPr>
            <p14:xfrm>
              <a:off x="7242425" y="906803"/>
              <a:ext cx="124560" cy="95040"/>
            </p14:xfrm>
          </p:contentPart>
        </mc:Choice>
        <mc:Fallback xmlns="">
          <p:pic>
            <p:nvPicPr>
              <p:cNvPr id="16" name="Ink 15">
                <a:extLst>
                  <a:ext uri="{FF2B5EF4-FFF2-40B4-BE49-F238E27FC236}">
                    <a16:creationId xmlns:a16="http://schemas.microsoft.com/office/drawing/2014/main" id="{50A76FE4-684A-42A7-B15D-ACFB74E35790}"/>
                  </a:ext>
                </a:extLst>
              </p:cNvPr>
              <p:cNvPicPr/>
              <p:nvPr/>
            </p:nvPicPr>
            <p:blipFill>
              <a:blip r:embed="rId4"/>
              <a:stretch>
                <a:fillRect/>
              </a:stretch>
            </p:blipFill>
            <p:spPr>
              <a:xfrm>
                <a:off x="7233425" y="897803"/>
                <a:ext cx="14220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7" name="Ink 16">
                <a:extLst>
                  <a:ext uri="{FF2B5EF4-FFF2-40B4-BE49-F238E27FC236}">
                    <a16:creationId xmlns:a16="http://schemas.microsoft.com/office/drawing/2014/main" id="{1047BCA5-0602-45B6-9649-14BCA49446B3}"/>
                  </a:ext>
                </a:extLst>
              </p14:cNvPr>
              <p14:cNvContentPartPr/>
              <p14:nvPr/>
            </p14:nvContentPartPr>
            <p14:xfrm>
              <a:off x="7215785" y="1376963"/>
              <a:ext cx="132120" cy="87480"/>
            </p14:xfrm>
          </p:contentPart>
        </mc:Choice>
        <mc:Fallback xmlns="">
          <p:pic>
            <p:nvPicPr>
              <p:cNvPr id="17" name="Ink 16">
                <a:extLst>
                  <a:ext uri="{FF2B5EF4-FFF2-40B4-BE49-F238E27FC236}">
                    <a16:creationId xmlns:a16="http://schemas.microsoft.com/office/drawing/2014/main" id="{1047BCA5-0602-45B6-9649-14BCA49446B3}"/>
                  </a:ext>
                </a:extLst>
              </p:cNvPr>
              <p:cNvPicPr/>
              <p:nvPr/>
            </p:nvPicPr>
            <p:blipFill>
              <a:blip r:embed="rId6"/>
              <a:stretch>
                <a:fillRect/>
              </a:stretch>
            </p:blipFill>
            <p:spPr>
              <a:xfrm>
                <a:off x="7206785" y="1367963"/>
                <a:ext cx="14976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29" name="Ink 28">
                <a:extLst>
                  <a:ext uri="{FF2B5EF4-FFF2-40B4-BE49-F238E27FC236}">
                    <a16:creationId xmlns:a16="http://schemas.microsoft.com/office/drawing/2014/main" id="{95584A21-EC54-4D06-9679-F9D3D2646F11}"/>
                  </a:ext>
                </a:extLst>
              </p14:cNvPr>
              <p14:cNvContentPartPr/>
              <p14:nvPr/>
            </p14:nvContentPartPr>
            <p14:xfrm>
              <a:off x="7439705" y="1408283"/>
              <a:ext cx="5400" cy="5040"/>
            </p14:xfrm>
          </p:contentPart>
        </mc:Choice>
        <mc:Fallback xmlns="">
          <p:pic>
            <p:nvPicPr>
              <p:cNvPr id="29" name="Ink 28">
                <a:extLst>
                  <a:ext uri="{FF2B5EF4-FFF2-40B4-BE49-F238E27FC236}">
                    <a16:creationId xmlns:a16="http://schemas.microsoft.com/office/drawing/2014/main" id="{95584A21-EC54-4D06-9679-F9D3D2646F11}"/>
                  </a:ext>
                </a:extLst>
              </p:cNvPr>
              <p:cNvPicPr/>
              <p:nvPr/>
            </p:nvPicPr>
            <p:blipFill>
              <a:blip r:embed="rId8"/>
              <a:stretch>
                <a:fillRect/>
              </a:stretch>
            </p:blipFill>
            <p:spPr>
              <a:xfrm>
                <a:off x="7430705" y="1399283"/>
                <a:ext cx="23040" cy="226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44" name="Ink 43">
                <a:extLst>
                  <a:ext uri="{FF2B5EF4-FFF2-40B4-BE49-F238E27FC236}">
                    <a16:creationId xmlns:a16="http://schemas.microsoft.com/office/drawing/2014/main" id="{94F625F9-3CBE-4EA7-84CB-5B95C1C0DAA0}"/>
                  </a:ext>
                </a:extLst>
              </p14:cNvPr>
              <p14:cNvContentPartPr/>
              <p14:nvPr/>
            </p14:nvContentPartPr>
            <p14:xfrm>
              <a:off x="9677105" y="976680"/>
              <a:ext cx="242640" cy="124560"/>
            </p14:xfrm>
          </p:contentPart>
        </mc:Choice>
        <mc:Fallback xmlns="">
          <p:pic>
            <p:nvPicPr>
              <p:cNvPr id="44" name="Ink 43">
                <a:extLst>
                  <a:ext uri="{FF2B5EF4-FFF2-40B4-BE49-F238E27FC236}">
                    <a16:creationId xmlns:a16="http://schemas.microsoft.com/office/drawing/2014/main" id="{94F625F9-3CBE-4EA7-84CB-5B95C1C0DAA0}"/>
                  </a:ext>
                </a:extLst>
              </p:cNvPr>
              <p:cNvPicPr/>
              <p:nvPr/>
            </p:nvPicPr>
            <p:blipFill>
              <a:blip r:embed="rId10"/>
              <a:stretch>
                <a:fillRect/>
              </a:stretch>
            </p:blipFill>
            <p:spPr>
              <a:xfrm>
                <a:off x="9668105" y="967680"/>
                <a:ext cx="260280" cy="142200"/>
              </a:xfrm>
              <a:prstGeom prst="rect">
                <a:avLst/>
              </a:prstGeom>
            </p:spPr>
          </p:pic>
        </mc:Fallback>
      </mc:AlternateContent>
      <p:grpSp>
        <p:nvGrpSpPr>
          <p:cNvPr id="50" name="Group 49">
            <a:extLst>
              <a:ext uri="{FF2B5EF4-FFF2-40B4-BE49-F238E27FC236}">
                <a16:creationId xmlns:a16="http://schemas.microsoft.com/office/drawing/2014/main" id="{CBA01BAD-46D2-46CC-BC14-A5ADFDC5F776}"/>
              </a:ext>
            </a:extLst>
          </p:cNvPr>
          <p:cNvGrpSpPr/>
          <p:nvPr/>
        </p:nvGrpSpPr>
        <p:grpSpPr>
          <a:xfrm>
            <a:off x="7248185" y="-298837"/>
            <a:ext cx="3404520" cy="894960"/>
            <a:chOff x="7248185" y="-298837"/>
            <a:chExt cx="3404520" cy="894960"/>
          </a:xfrm>
        </p:grpSpPr>
        <mc:AlternateContent xmlns:mc="http://schemas.openxmlformats.org/markup-compatibility/2006" xmlns:p14="http://schemas.microsoft.com/office/powerpoint/2010/main">
          <mc:Choice Requires="p14">
            <p:contentPart p14:bwMode="auto" r:id="rId11">
              <p14:nvContentPartPr>
                <p14:cNvPr id="14" name="Ink 13">
                  <a:extLst>
                    <a:ext uri="{FF2B5EF4-FFF2-40B4-BE49-F238E27FC236}">
                      <a16:creationId xmlns:a16="http://schemas.microsoft.com/office/drawing/2014/main" id="{0EA37726-4CD7-4F75-BFA3-527AA374CA1A}"/>
                    </a:ext>
                  </a:extLst>
                </p14:cNvPr>
                <p14:cNvContentPartPr/>
                <p14:nvPr/>
              </p14:nvContentPartPr>
              <p14:xfrm>
                <a:off x="7262945" y="136403"/>
                <a:ext cx="156960" cy="186120"/>
              </p14:xfrm>
            </p:contentPart>
          </mc:Choice>
          <mc:Fallback xmlns="">
            <p:pic>
              <p:nvPicPr>
                <p:cNvPr id="14" name="Ink 13">
                  <a:extLst>
                    <a:ext uri="{FF2B5EF4-FFF2-40B4-BE49-F238E27FC236}">
                      <a16:creationId xmlns:a16="http://schemas.microsoft.com/office/drawing/2014/main" id="{0EA37726-4CD7-4F75-BFA3-527AA374CA1A}"/>
                    </a:ext>
                  </a:extLst>
                </p:cNvPr>
                <p:cNvPicPr/>
                <p:nvPr/>
              </p:nvPicPr>
              <p:blipFill>
                <a:blip r:embed="rId12"/>
                <a:stretch>
                  <a:fillRect/>
                </a:stretch>
              </p:blipFill>
              <p:spPr>
                <a:xfrm>
                  <a:off x="7254305" y="127763"/>
                  <a:ext cx="174600" cy="2037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5" name="Ink 14">
                  <a:extLst>
                    <a:ext uri="{FF2B5EF4-FFF2-40B4-BE49-F238E27FC236}">
                      <a16:creationId xmlns:a16="http://schemas.microsoft.com/office/drawing/2014/main" id="{B1CADBD9-C86E-46BD-A6C2-CDFD818E29C2}"/>
                    </a:ext>
                  </a:extLst>
                </p14:cNvPr>
                <p14:cNvContentPartPr/>
                <p14:nvPr/>
              </p14:nvContentPartPr>
              <p14:xfrm>
                <a:off x="7264025" y="489203"/>
                <a:ext cx="142560" cy="106920"/>
              </p14:xfrm>
            </p:contentPart>
          </mc:Choice>
          <mc:Fallback xmlns="">
            <p:pic>
              <p:nvPicPr>
                <p:cNvPr id="15" name="Ink 14">
                  <a:extLst>
                    <a:ext uri="{FF2B5EF4-FFF2-40B4-BE49-F238E27FC236}">
                      <a16:creationId xmlns:a16="http://schemas.microsoft.com/office/drawing/2014/main" id="{B1CADBD9-C86E-46BD-A6C2-CDFD818E29C2}"/>
                    </a:ext>
                  </a:extLst>
                </p:cNvPr>
                <p:cNvPicPr/>
                <p:nvPr/>
              </p:nvPicPr>
              <p:blipFill>
                <a:blip r:embed="rId14"/>
                <a:stretch>
                  <a:fillRect/>
                </a:stretch>
              </p:blipFill>
              <p:spPr>
                <a:xfrm>
                  <a:off x="7255025" y="480563"/>
                  <a:ext cx="16020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8" name="Ink 17">
                  <a:extLst>
                    <a:ext uri="{FF2B5EF4-FFF2-40B4-BE49-F238E27FC236}">
                      <a16:creationId xmlns:a16="http://schemas.microsoft.com/office/drawing/2014/main" id="{F80D8A5F-6C37-4979-B76E-17D0F16B8E6F}"/>
                    </a:ext>
                  </a:extLst>
                </p14:cNvPr>
                <p14:cNvContentPartPr/>
                <p14:nvPr/>
              </p14:nvContentPartPr>
              <p14:xfrm>
                <a:off x="8075465" y="175283"/>
                <a:ext cx="30240" cy="307440"/>
              </p14:xfrm>
            </p:contentPart>
          </mc:Choice>
          <mc:Fallback xmlns="">
            <p:pic>
              <p:nvPicPr>
                <p:cNvPr id="18" name="Ink 17">
                  <a:extLst>
                    <a:ext uri="{FF2B5EF4-FFF2-40B4-BE49-F238E27FC236}">
                      <a16:creationId xmlns:a16="http://schemas.microsoft.com/office/drawing/2014/main" id="{F80D8A5F-6C37-4979-B76E-17D0F16B8E6F}"/>
                    </a:ext>
                  </a:extLst>
                </p:cNvPr>
                <p:cNvPicPr/>
                <p:nvPr/>
              </p:nvPicPr>
              <p:blipFill>
                <a:blip r:embed="rId16"/>
                <a:stretch>
                  <a:fillRect/>
                </a:stretch>
              </p:blipFill>
              <p:spPr>
                <a:xfrm>
                  <a:off x="8066465" y="166283"/>
                  <a:ext cx="47880" cy="3250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9" name="Ink 18">
                  <a:extLst>
                    <a:ext uri="{FF2B5EF4-FFF2-40B4-BE49-F238E27FC236}">
                      <a16:creationId xmlns:a16="http://schemas.microsoft.com/office/drawing/2014/main" id="{30E09FC3-837F-42FC-B6A0-D71AE6C268BC}"/>
                    </a:ext>
                  </a:extLst>
                </p14:cNvPr>
                <p14:cNvContentPartPr/>
                <p14:nvPr/>
              </p14:nvContentPartPr>
              <p14:xfrm>
                <a:off x="8027225" y="129563"/>
                <a:ext cx="474480" cy="411480"/>
              </p14:xfrm>
            </p:contentPart>
          </mc:Choice>
          <mc:Fallback xmlns="">
            <p:pic>
              <p:nvPicPr>
                <p:cNvPr id="19" name="Ink 18">
                  <a:extLst>
                    <a:ext uri="{FF2B5EF4-FFF2-40B4-BE49-F238E27FC236}">
                      <a16:creationId xmlns:a16="http://schemas.microsoft.com/office/drawing/2014/main" id="{30E09FC3-837F-42FC-B6A0-D71AE6C268BC}"/>
                    </a:ext>
                  </a:extLst>
                </p:cNvPr>
                <p:cNvPicPr/>
                <p:nvPr/>
              </p:nvPicPr>
              <p:blipFill>
                <a:blip r:embed="rId18"/>
                <a:stretch>
                  <a:fillRect/>
                </a:stretch>
              </p:blipFill>
              <p:spPr>
                <a:xfrm>
                  <a:off x="8018225" y="120563"/>
                  <a:ext cx="492120" cy="4291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0" name="Ink 19">
                  <a:extLst>
                    <a:ext uri="{FF2B5EF4-FFF2-40B4-BE49-F238E27FC236}">
                      <a16:creationId xmlns:a16="http://schemas.microsoft.com/office/drawing/2014/main" id="{CE935AD0-5547-4F9B-968D-D50FDA7BFB14}"/>
                    </a:ext>
                  </a:extLst>
                </p14:cNvPr>
                <p14:cNvContentPartPr/>
                <p14:nvPr/>
              </p14:nvContentPartPr>
              <p14:xfrm>
                <a:off x="8577665" y="338003"/>
                <a:ext cx="100440" cy="195840"/>
              </p14:xfrm>
            </p:contentPart>
          </mc:Choice>
          <mc:Fallback xmlns="">
            <p:pic>
              <p:nvPicPr>
                <p:cNvPr id="20" name="Ink 19">
                  <a:extLst>
                    <a:ext uri="{FF2B5EF4-FFF2-40B4-BE49-F238E27FC236}">
                      <a16:creationId xmlns:a16="http://schemas.microsoft.com/office/drawing/2014/main" id="{CE935AD0-5547-4F9B-968D-D50FDA7BFB14}"/>
                    </a:ext>
                  </a:extLst>
                </p:cNvPr>
                <p:cNvPicPr/>
                <p:nvPr/>
              </p:nvPicPr>
              <p:blipFill>
                <a:blip r:embed="rId20"/>
                <a:stretch>
                  <a:fillRect/>
                </a:stretch>
              </p:blipFill>
              <p:spPr>
                <a:xfrm>
                  <a:off x="8568665" y="329003"/>
                  <a:ext cx="118080" cy="21348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1" name="Ink 20">
                  <a:extLst>
                    <a:ext uri="{FF2B5EF4-FFF2-40B4-BE49-F238E27FC236}">
                      <a16:creationId xmlns:a16="http://schemas.microsoft.com/office/drawing/2014/main" id="{C3A07188-BAF5-4428-AFD5-D5B115374BE9}"/>
                    </a:ext>
                  </a:extLst>
                </p14:cNvPr>
                <p14:cNvContentPartPr/>
                <p14:nvPr/>
              </p14:nvContentPartPr>
              <p14:xfrm>
                <a:off x="8801585" y="376523"/>
                <a:ext cx="47880" cy="219600"/>
              </p14:xfrm>
            </p:contentPart>
          </mc:Choice>
          <mc:Fallback xmlns="">
            <p:pic>
              <p:nvPicPr>
                <p:cNvPr id="21" name="Ink 20">
                  <a:extLst>
                    <a:ext uri="{FF2B5EF4-FFF2-40B4-BE49-F238E27FC236}">
                      <a16:creationId xmlns:a16="http://schemas.microsoft.com/office/drawing/2014/main" id="{C3A07188-BAF5-4428-AFD5-D5B115374BE9}"/>
                    </a:ext>
                  </a:extLst>
                </p:cNvPr>
                <p:cNvPicPr/>
                <p:nvPr/>
              </p:nvPicPr>
              <p:blipFill>
                <a:blip r:embed="rId22"/>
                <a:stretch>
                  <a:fillRect/>
                </a:stretch>
              </p:blipFill>
              <p:spPr>
                <a:xfrm>
                  <a:off x="8792585" y="367523"/>
                  <a:ext cx="65520" cy="23724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5" name="Ink 24">
                  <a:extLst>
                    <a:ext uri="{FF2B5EF4-FFF2-40B4-BE49-F238E27FC236}">
                      <a16:creationId xmlns:a16="http://schemas.microsoft.com/office/drawing/2014/main" id="{7EF30B71-E612-4C72-905B-60DACB229587}"/>
                    </a:ext>
                  </a:extLst>
                </p14:cNvPr>
                <p14:cNvContentPartPr/>
                <p14:nvPr/>
              </p14:nvContentPartPr>
              <p14:xfrm>
                <a:off x="8278865" y="409283"/>
                <a:ext cx="10800" cy="4320"/>
              </p14:xfrm>
            </p:contentPart>
          </mc:Choice>
          <mc:Fallback xmlns="">
            <p:pic>
              <p:nvPicPr>
                <p:cNvPr id="25" name="Ink 24">
                  <a:extLst>
                    <a:ext uri="{FF2B5EF4-FFF2-40B4-BE49-F238E27FC236}">
                      <a16:creationId xmlns:a16="http://schemas.microsoft.com/office/drawing/2014/main" id="{7EF30B71-E612-4C72-905B-60DACB229587}"/>
                    </a:ext>
                  </a:extLst>
                </p:cNvPr>
                <p:cNvPicPr/>
                <p:nvPr/>
              </p:nvPicPr>
              <p:blipFill>
                <a:blip r:embed="rId24"/>
                <a:stretch>
                  <a:fillRect/>
                </a:stretch>
              </p:blipFill>
              <p:spPr>
                <a:xfrm>
                  <a:off x="8269865" y="400283"/>
                  <a:ext cx="28440" cy="2196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6" name="Ink 25">
                  <a:extLst>
                    <a:ext uri="{FF2B5EF4-FFF2-40B4-BE49-F238E27FC236}">
                      <a16:creationId xmlns:a16="http://schemas.microsoft.com/office/drawing/2014/main" id="{C30C69B7-53B5-4A64-B250-FC278945FD5F}"/>
                    </a:ext>
                  </a:extLst>
                </p14:cNvPr>
                <p14:cNvContentPartPr/>
                <p14:nvPr/>
              </p14:nvContentPartPr>
              <p14:xfrm>
                <a:off x="8215505" y="419003"/>
                <a:ext cx="169920" cy="7200"/>
              </p14:xfrm>
            </p:contentPart>
          </mc:Choice>
          <mc:Fallback xmlns="">
            <p:pic>
              <p:nvPicPr>
                <p:cNvPr id="26" name="Ink 25">
                  <a:extLst>
                    <a:ext uri="{FF2B5EF4-FFF2-40B4-BE49-F238E27FC236}">
                      <a16:creationId xmlns:a16="http://schemas.microsoft.com/office/drawing/2014/main" id="{C30C69B7-53B5-4A64-B250-FC278945FD5F}"/>
                    </a:ext>
                  </a:extLst>
                </p:cNvPr>
                <p:cNvPicPr/>
                <p:nvPr/>
              </p:nvPicPr>
              <p:blipFill>
                <a:blip r:embed="rId26"/>
                <a:stretch>
                  <a:fillRect/>
                </a:stretch>
              </p:blipFill>
              <p:spPr>
                <a:xfrm>
                  <a:off x="8206505" y="410363"/>
                  <a:ext cx="187560" cy="2484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30" name="Ink 29">
                  <a:extLst>
                    <a:ext uri="{FF2B5EF4-FFF2-40B4-BE49-F238E27FC236}">
                      <a16:creationId xmlns:a16="http://schemas.microsoft.com/office/drawing/2014/main" id="{B530F5BB-FA99-4812-AF0D-861D7697018C}"/>
                    </a:ext>
                  </a:extLst>
                </p14:cNvPr>
                <p14:cNvContentPartPr/>
                <p14:nvPr/>
              </p14:nvContentPartPr>
              <p14:xfrm>
                <a:off x="9317825" y="143603"/>
                <a:ext cx="66600" cy="336240"/>
              </p14:xfrm>
            </p:contentPart>
          </mc:Choice>
          <mc:Fallback xmlns="">
            <p:pic>
              <p:nvPicPr>
                <p:cNvPr id="30" name="Ink 29">
                  <a:extLst>
                    <a:ext uri="{FF2B5EF4-FFF2-40B4-BE49-F238E27FC236}">
                      <a16:creationId xmlns:a16="http://schemas.microsoft.com/office/drawing/2014/main" id="{B530F5BB-FA99-4812-AF0D-861D7697018C}"/>
                    </a:ext>
                  </a:extLst>
                </p:cNvPr>
                <p:cNvPicPr/>
                <p:nvPr/>
              </p:nvPicPr>
              <p:blipFill>
                <a:blip r:embed="rId28"/>
                <a:stretch>
                  <a:fillRect/>
                </a:stretch>
              </p:blipFill>
              <p:spPr>
                <a:xfrm>
                  <a:off x="9309185" y="134963"/>
                  <a:ext cx="84240" cy="35388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31" name="Ink 30">
                  <a:extLst>
                    <a:ext uri="{FF2B5EF4-FFF2-40B4-BE49-F238E27FC236}">
                      <a16:creationId xmlns:a16="http://schemas.microsoft.com/office/drawing/2014/main" id="{39659054-8B2E-446B-8DD0-3D9328AC80CC}"/>
                    </a:ext>
                  </a:extLst>
                </p14:cNvPr>
                <p14:cNvContentPartPr/>
                <p14:nvPr/>
              </p14:nvContentPartPr>
              <p14:xfrm>
                <a:off x="9321785" y="89963"/>
                <a:ext cx="667080" cy="387720"/>
              </p14:xfrm>
            </p:contentPart>
          </mc:Choice>
          <mc:Fallback xmlns="">
            <p:pic>
              <p:nvPicPr>
                <p:cNvPr id="31" name="Ink 30">
                  <a:extLst>
                    <a:ext uri="{FF2B5EF4-FFF2-40B4-BE49-F238E27FC236}">
                      <a16:creationId xmlns:a16="http://schemas.microsoft.com/office/drawing/2014/main" id="{39659054-8B2E-446B-8DD0-3D9328AC80CC}"/>
                    </a:ext>
                  </a:extLst>
                </p:cNvPr>
                <p:cNvPicPr/>
                <p:nvPr/>
              </p:nvPicPr>
              <p:blipFill>
                <a:blip r:embed="rId30"/>
                <a:stretch>
                  <a:fillRect/>
                </a:stretch>
              </p:blipFill>
              <p:spPr>
                <a:xfrm>
                  <a:off x="9312785" y="80963"/>
                  <a:ext cx="684720" cy="40536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32" name="Ink 31">
                  <a:extLst>
                    <a:ext uri="{FF2B5EF4-FFF2-40B4-BE49-F238E27FC236}">
                      <a16:creationId xmlns:a16="http://schemas.microsoft.com/office/drawing/2014/main" id="{7DECCAD9-7F12-4E3F-B34A-2AAB379A181C}"/>
                    </a:ext>
                  </a:extLst>
                </p14:cNvPr>
                <p14:cNvContentPartPr/>
                <p14:nvPr/>
              </p14:nvContentPartPr>
              <p14:xfrm>
                <a:off x="10135745" y="182483"/>
                <a:ext cx="84960" cy="260640"/>
              </p14:xfrm>
            </p:contentPart>
          </mc:Choice>
          <mc:Fallback xmlns="">
            <p:pic>
              <p:nvPicPr>
                <p:cNvPr id="32" name="Ink 31">
                  <a:extLst>
                    <a:ext uri="{FF2B5EF4-FFF2-40B4-BE49-F238E27FC236}">
                      <a16:creationId xmlns:a16="http://schemas.microsoft.com/office/drawing/2014/main" id="{7DECCAD9-7F12-4E3F-B34A-2AAB379A181C}"/>
                    </a:ext>
                  </a:extLst>
                </p:cNvPr>
                <p:cNvPicPr/>
                <p:nvPr/>
              </p:nvPicPr>
              <p:blipFill>
                <a:blip r:embed="rId32"/>
                <a:stretch>
                  <a:fillRect/>
                </a:stretch>
              </p:blipFill>
              <p:spPr>
                <a:xfrm>
                  <a:off x="10127105" y="173483"/>
                  <a:ext cx="102600" cy="27828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33" name="Ink 32">
                  <a:extLst>
                    <a:ext uri="{FF2B5EF4-FFF2-40B4-BE49-F238E27FC236}">
                      <a16:creationId xmlns:a16="http://schemas.microsoft.com/office/drawing/2014/main" id="{2218F4D9-6EE2-435C-A5A6-A79BE662EB56}"/>
                    </a:ext>
                  </a:extLst>
                </p14:cNvPr>
                <p14:cNvContentPartPr/>
                <p14:nvPr/>
              </p14:nvContentPartPr>
              <p14:xfrm>
                <a:off x="10107665" y="273923"/>
                <a:ext cx="416160" cy="187200"/>
              </p14:xfrm>
            </p:contentPart>
          </mc:Choice>
          <mc:Fallback xmlns="">
            <p:pic>
              <p:nvPicPr>
                <p:cNvPr id="33" name="Ink 32">
                  <a:extLst>
                    <a:ext uri="{FF2B5EF4-FFF2-40B4-BE49-F238E27FC236}">
                      <a16:creationId xmlns:a16="http://schemas.microsoft.com/office/drawing/2014/main" id="{2218F4D9-6EE2-435C-A5A6-A79BE662EB56}"/>
                    </a:ext>
                  </a:extLst>
                </p:cNvPr>
                <p:cNvPicPr/>
                <p:nvPr/>
              </p:nvPicPr>
              <p:blipFill>
                <a:blip r:embed="rId34"/>
                <a:stretch>
                  <a:fillRect/>
                </a:stretch>
              </p:blipFill>
              <p:spPr>
                <a:xfrm>
                  <a:off x="10098665" y="264923"/>
                  <a:ext cx="433800" cy="20484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34" name="Ink 33">
                  <a:extLst>
                    <a:ext uri="{FF2B5EF4-FFF2-40B4-BE49-F238E27FC236}">
                      <a16:creationId xmlns:a16="http://schemas.microsoft.com/office/drawing/2014/main" id="{C1587828-6D13-49BE-BF6A-E2C7B4399AE0}"/>
                    </a:ext>
                  </a:extLst>
                </p14:cNvPr>
                <p14:cNvContentPartPr/>
                <p14:nvPr/>
              </p14:nvContentPartPr>
              <p14:xfrm>
                <a:off x="10639025" y="338363"/>
                <a:ext cx="13680" cy="209880"/>
              </p14:xfrm>
            </p:contentPart>
          </mc:Choice>
          <mc:Fallback xmlns="">
            <p:pic>
              <p:nvPicPr>
                <p:cNvPr id="34" name="Ink 33">
                  <a:extLst>
                    <a:ext uri="{FF2B5EF4-FFF2-40B4-BE49-F238E27FC236}">
                      <a16:creationId xmlns:a16="http://schemas.microsoft.com/office/drawing/2014/main" id="{C1587828-6D13-49BE-BF6A-E2C7B4399AE0}"/>
                    </a:ext>
                  </a:extLst>
                </p:cNvPr>
                <p:cNvPicPr/>
                <p:nvPr/>
              </p:nvPicPr>
              <p:blipFill>
                <a:blip r:embed="rId36"/>
                <a:stretch>
                  <a:fillRect/>
                </a:stretch>
              </p:blipFill>
              <p:spPr>
                <a:xfrm>
                  <a:off x="10630385" y="329723"/>
                  <a:ext cx="31320" cy="22752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42" name="Ink 41">
                  <a:extLst>
                    <a:ext uri="{FF2B5EF4-FFF2-40B4-BE49-F238E27FC236}">
                      <a16:creationId xmlns:a16="http://schemas.microsoft.com/office/drawing/2014/main" id="{5C4AF91E-4068-44C6-BE14-24E1E6E2417C}"/>
                    </a:ext>
                  </a:extLst>
                </p14:cNvPr>
                <p14:cNvContentPartPr/>
                <p14:nvPr/>
              </p14:nvContentPartPr>
              <p14:xfrm>
                <a:off x="7248185" y="-298837"/>
                <a:ext cx="3056040" cy="357480"/>
              </p14:xfrm>
            </p:contentPart>
          </mc:Choice>
          <mc:Fallback xmlns="">
            <p:pic>
              <p:nvPicPr>
                <p:cNvPr id="42" name="Ink 41">
                  <a:extLst>
                    <a:ext uri="{FF2B5EF4-FFF2-40B4-BE49-F238E27FC236}">
                      <a16:creationId xmlns:a16="http://schemas.microsoft.com/office/drawing/2014/main" id="{5C4AF91E-4068-44C6-BE14-24E1E6E2417C}"/>
                    </a:ext>
                  </a:extLst>
                </p:cNvPr>
                <p:cNvPicPr/>
                <p:nvPr/>
              </p:nvPicPr>
              <p:blipFill>
                <a:blip r:embed="rId38"/>
                <a:stretch>
                  <a:fillRect/>
                </a:stretch>
              </p:blipFill>
              <p:spPr>
                <a:xfrm>
                  <a:off x="7239185" y="-307837"/>
                  <a:ext cx="3073680" cy="37512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43" name="Ink 42">
                  <a:extLst>
                    <a:ext uri="{FF2B5EF4-FFF2-40B4-BE49-F238E27FC236}">
                      <a16:creationId xmlns:a16="http://schemas.microsoft.com/office/drawing/2014/main" id="{30DC746C-C3A2-48BE-B2EC-ED0CAC382195}"/>
                    </a:ext>
                  </a:extLst>
                </p14:cNvPr>
                <p14:cNvContentPartPr/>
                <p14:nvPr/>
              </p14:nvContentPartPr>
              <p14:xfrm>
                <a:off x="9619865" y="221760"/>
                <a:ext cx="299160" cy="116280"/>
              </p14:xfrm>
            </p:contentPart>
          </mc:Choice>
          <mc:Fallback xmlns="">
            <p:pic>
              <p:nvPicPr>
                <p:cNvPr id="43" name="Ink 42">
                  <a:extLst>
                    <a:ext uri="{FF2B5EF4-FFF2-40B4-BE49-F238E27FC236}">
                      <a16:creationId xmlns:a16="http://schemas.microsoft.com/office/drawing/2014/main" id="{30DC746C-C3A2-48BE-B2EC-ED0CAC382195}"/>
                    </a:ext>
                  </a:extLst>
                </p:cNvPr>
                <p:cNvPicPr/>
                <p:nvPr/>
              </p:nvPicPr>
              <p:blipFill>
                <a:blip r:embed="rId40"/>
                <a:stretch>
                  <a:fillRect/>
                </a:stretch>
              </p:blipFill>
              <p:spPr>
                <a:xfrm>
                  <a:off x="9610865" y="212760"/>
                  <a:ext cx="316800" cy="13392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45" name="Ink 44">
                  <a:extLst>
                    <a:ext uri="{FF2B5EF4-FFF2-40B4-BE49-F238E27FC236}">
                      <a16:creationId xmlns:a16="http://schemas.microsoft.com/office/drawing/2014/main" id="{6AB88E45-78D7-4E5A-98CC-A161198D14A7}"/>
                    </a:ext>
                  </a:extLst>
                </p14:cNvPr>
                <p14:cNvContentPartPr/>
                <p14:nvPr/>
              </p14:nvContentPartPr>
              <p14:xfrm>
                <a:off x="8388305" y="405000"/>
                <a:ext cx="7920" cy="58320"/>
              </p14:xfrm>
            </p:contentPart>
          </mc:Choice>
          <mc:Fallback xmlns="">
            <p:pic>
              <p:nvPicPr>
                <p:cNvPr id="45" name="Ink 44">
                  <a:extLst>
                    <a:ext uri="{FF2B5EF4-FFF2-40B4-BE49-F238E27FC236}">
                      <a16:creationId xmlns:a16="http://schemas.microsoft.com/office/drawing/2014/main" id="{6AB88E45-78D7-4E5A-98CC-A161198D14A7}"/>
                    </a:ext>
                  </a:extLst>
                </p:cNvPr>
                <p:cNvPicPr/>
                <p:nvPr/>
              </p:nvPicPr>
              <p:blipFill>
                <a:blip r:embed="rId42"/>
                <a:stretch>
                  <a:fillRect/>
                </a:stretch>
              </p:blipFill>
              <p:spPr>
                <a:xfrm>
                  <a:off x="8379665" y="396360"/>
                  <a:ext cx="25560" cy="75960"/>
                </a:xfrm>
                <a:prstGeom prst="rect">
                  <a:avLst/>
                </a:prstGeom>
              </p:spPr>
            </p:pic>
          </mc:Fallback>
        </mc:AlternateContent>
      </p:grpSp>
      <p:grpSp>
        <p:nvGrpSpPr>
          <p:cNvPr id="49" name="Group 48">
            <a:extLst>
              <a:ext uri="{FF2B5EF4-FFF2-40B4-BE49-F238E27FC236}">
                <a16:creationId xmlns:a16="http://schemas.microsoft.com/office/drawing/2014/main" id="{3085A306-C92C-41FA-AB5F-A893A0BF5535}"/>
              </a:ext>
            </a:extLst>
          </p:cNvPr>
          <p:cNvGrpSpPr/>
          <p:nvPr/>
        </p:nvGrpSpPr>
        <p:grpSpPr>
          <a:xfrm>
            <a:off x="7987985" y="938483"/>
            <a:ext cx="897120" cy="375877"/>
            <a:chOff x="7987985" y="938483"/>
            <a:chExt cx="897120" cy="375877"/>
          </a:xfrm>
        </p:grpSpPr>
        <mc:AlternateContent xmlns:mc="http://schemas.openxmlformats.org/markup-compatibility/2006" xmlns:p14="http://schemas.microsoft.com/office/powerpoint/2010/main">
          <mc:Choice Requires="p14">
            <p:contentPart p14:bwMode="auto" r:id="rId43">
              <p14:nvContentPartPr>
                <p14:cNvPr id="22" name="Ink 21">
                  <a:extLst>
                    <a:ext uri="{FF2B5EF4-FFF2-40B4-BE49-F238E27FC236}">
                      <a16:creationId xmlns:a16="http://schemas.microsoft.com/office/drawing/2014/main" id="{B35297BD-AC19-4C2B-BEC3-8E9AB47CD07F}"/>
                    </a:ext>
                  </a:extLst>
                </p14:cNvPr>
                <p14:cNvContentPartPr/>
                <p14:nvPr/>
              </p14:nvContentPartPr>
              <p14:xfrm>
                <a:off x="7987985" y="938483"/>
                <a:ext cx="415080" cy="339840"/>
              </p14:xfrm>
            </p:contentPart>
          </mc:Choice>
          <mc:Fallback xmlns="">
            <p:pic>
              <p:nvPicPr>
                <p:cNvPr id="22" name="Ink 21">
                  <a:extLst>
                    <a:ext uri="{FF2B5EF4-FFF2-40B4-BE49-F238E27FC236}">
                      <a16:creationId xmlns:a16="http://schemas.microsoft.com/office/drawing/2014/main" id="{B35297BD-AC19-4C2B-BEC3-8E9AB47CD07F}"/>
                    </a:ext>
                  </a:extLst>
                </p:cNvPr>
                <p:cNvPicPr/>
                <p:nvPr/>
              </p:nvPicPr>
              <p:blipFill>
                <a:blip r:embed="rId44"/>
                <a:stretch>
                  <a:fillRect/>
                </a:stretch>
              </p:blipFill>
              <p:spPr>
                <a:xfrm>
                  <a:off x="7978985" y="929843"/>
                  <a:ext cx="432720" cy="35748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23" name="Ink 22">
                  <a:extLst>
                    <a:ext uri="{FF2B5EF4-FFF2-40B4-BE49-F238E27FC236}">
                      <a16:creationId xmlns:a16="http://schemas.microsoft.com/office/drawing/2014/main" id="{55032A81-7D8B-4BEF-B9DC-0FECCD100589}"/>
                    </a:ext>
                  </a:extLst>
                </p14:cNvPr>
                <p14:cNvContentPartPr/>
                <p14:nvPr/>
              </p14:nvContentPartPr>
              <p14:xfrm>
                <a:off x="8449865" y="1070603"/>
                <a:ext cx="97560" cy="191160"/>
              </p14:xfrm>
            </p:contentPart>
          </mc:Choice>
          <mc:Fallback xmlns="">
            <p:pic>
              <p:nvPicPr>
                <p:cNvPr id="23" name="Ink 22">
                  <a:extLst>
                    <a:ext uri="{FF2B5EF4-FFF2-40B4-BE49-F238E27FC236}">
                      <a16:creationId xmlns:a16="http://schemas.microsoft.com/office/drawing/2014/main" id="{55032A81-7D8B-4BEF-B9DC-0FECCD100589}"/>
                    </a:ext>
                  </a:extLst>
                </p:cNvPr>
                <p:cNvPicPr/>
                <p:nvPr/>
              </p:nvPicPr>
              <p:blipFill>
                <a:blip r:embed="rId46"/>
                <a:stretch>
                  <a:fillRect/>
                </a:stretch>
              </p:blipFill>
              <p:spPr>
                <a:xfrm>
                  <a:off x="8441225" y="1061963"/>
                  <a:ext cx="115200" cy="20880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24" name="Ink 23">
                  <a:extLst>
                    <a:ext uri="{FF2B5EF4-FFF2-40B4-BE49-F238E27FC236}">
                      <a16:creationId xmlns:a16="http://schemas.microsoft.com/office/drawing/2014/main" id="{5869B361-7620-4FF7-9AB1-834FDCDED75C}"/>
                    </a:ext>
                  </a:extLst>
                </p14:cNvPr>
                <p14:cNvContentPartPr/>
                <p14:nvPr/>
              </p14:nvContentPartPr>
              <p14:xfrm>
                <a:off x="8602865" y="1179323"/>
                <a:ext cx="282240" cy="84240"/>
              </p14:xfrm>
            </p:contentPart>
          </mc:Choice>
          <mc:Fallback xmlns="">
            <p:pic>
              <p:nvPicPr>
                <p:cNvPr id="24" name="Ink 23">
                  <a:extLst>
                    <a:ext uri="{FF2B5EF4-FFF2-40B4-BE49-F238E27FC236}">
                      <a16:creationId xmlns:a16="http://schemas.microsoft.com/office/drawing/2014/main" id="{5869B361-7620-4FF7-9AB1-834FDCDED75C}"/>
                    </a:ext>
                  </a:extLst>
                </p:cNvPr>
                <p:cNvPicPr/>
                <p:nvPr/>
              </p:nvPicPr>
              <p:blipFill>
                <a:blip r:embed="rId48"/>
                <a:stretch>
                  <a:fillRect/>
                </a:stretch>
              </p:blipFill>
              <p:spPr>
                <a:xfrm>
                  <a:off x="8593865" y="1170683"/>
                  <a:ext cx="299880" cy="10188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46" name="Ink 45">
                  <a:extLst>
                    <a:ext uri="{FF2B5EF4-FFF2-40B4-BE49-F238E27FC236}">
                      <a16:creationId xmlns:a16="http://schemas.microsoft.com/office/drawing/2014/main" id="{9E7FBACA-AFE1-4AC7-88BA-48460D1C5C15}"/>
                    </a:ext>
                  </a:extLst>
                </p14:cNvPr>
                <p14:cNvContentPartPr/>
                <p14:nvPr/>
              </p14:nvContentPartPr>
              <p14:xfrm>
                <a:off x="8257985" y="967320"/>
                <a:ext cx="47160" cy="347040"/>
              </p14:xfrm>
            </p:contentPart>
          </mc:Choice>
          <mc:Fallback xmlns="">
            <p:pic>
              <p:nvPicPr>
                <p:cNvPr id="46" name="Ink 45">
                  <a:extLst>
                    <a:ext uri="{FF2B5EF4-FFF2-40B4-BE49-F238E27FC236}">
                      <a16:creationId xmlns:a16="http://schemas.microsoft.com/office/drawing/2014/main" id="{9E7FBACA-AFE1-4AC7-88BA-48460D1C5C15}"/>
                    </a:ext>
                  </a:extLst>
                </p:cNvPr>
                <p:cNvPicPr/>
                <p:nvPr/>
              </p:nvPicPr>
              <p:blipFill>
                <a:blip r:embed="rId50"/>
                <a:stretch>
                  <a:fillRect/>
                </a:stretch>
              </p:blipFill>
              <p:spPr>
                <a:xfrm>
                  <a:off x="8249345" y="958320"/>
                  <a:ext cx="64800" cy="3646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51">
            <p14:nvContentPartPr>
              <p14:cNvPr id="47" name="Ink 46">
                <a:extLst>
                  <a:ext uri="{FF2B5EF4-FFF2-40B4-BE49-F238E27FC236}">
                    <a16:creationId xmlns:a16="http://schemas.microsoft.com/office/drawing/2014/main" id="{2F2C2DD4-C39D-470C-B786-E1EC37ED759C}"/>
                  </a:ext>
                </a:extLst>
              </p14:cNvPr>
              <p14:cNvContentPartPr/>
              <p14:nvPr/>
            </p14:nvContentPartPr>
            <p14:xfrm>
              <a:off x="8241065" y="1498680"/>
              <a:ext cx="16560" cy="250560"/>
            </p14:xfrm>
          </p:contentPart>
        </mc:Choice>
        <mc:Fallback xmlns="">
          <p:pic>
            <p:nvPicPr>
              <p:cNvPr id="47" name="Ink 46">
                <a:extLst>
                  <a:ext uri="{FF2B5EF4-FFF2-40B4-BE49-F238E27FC236}">
                    <a16:creationId xmlns:a16="http://schemas.microsoft.com/office/drawing/2014/main" id="{2F2C2DD4-C39D-470C-B786-E1EC37ED759C}"/>
                  </a:ext>
                </a:extLst>
              </p:cNvPr>
              <p:cNvPicPr/>
              <p:nvPr/>
            </p:nvPicPr>
            <p:blipFill>
              <a:blip r:embed="rId52"/>
              <a:stretch>
                <a:fillRect/>
              </a:stretch>
            </p:blipFill>
            <p:spPr>
              <a:xfrm>
                <a:off x="8232065" y="1490040"/>
                <a:ext cx="34200" cy="26820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48" name="Ink 47">
                <a:extLst>
                  <a:ext uri="{FF2B5EF4-FFF2-40B4-BE49-F238E27FC236}">
                    <a16:creationId xmlns:a16="http://schemas.microsoft.com/office/drawing/2014/main" id="{906B943C-F0E1-4978-AEFE-D0CF3D0819F0}"/>
                  </a:ext>
                </a:extLst>
              </p14:cNvPr>
              <p14:cNvContentPartPr/>
              <p14:nvPr/>
            </p14:nvContentPartPr>
            <p14:xfrm>
              <a:off x="8189225" y="1968840"/>
              <a:ext cx="42480" cy="445680"/>
            </p14:xfrm>
          </p:contentPart>
        </mc:Choice>
        <mc:Fallback xmlns="">
          <p:pic>
            <p:nvPicPr>
              <p:cNvPr id="48" name="Ink 47">
                <a:extLst>
                  <a:ext uri="{FF2B5EF4-FFF2-40B4-BE49-F238E27FC236}">
                    <a16:creationId xmlns:a16="http://schemas.microsoft.com/office/drawing/2014/main" id="{906B943C-F0E1-4978-AEFE-D0CF3D0819F0}"/>
                  </a:ext>
                </a:extLst>
              </p:cNvPr>
              <p:cNvPicPr/>
              <p:nvPr/>
            </p:nvPicPr>
            <p:blipFill>
              <a:blip r:embed="rId54"/>
              <a:stretch>
                <a:fillRect/>
              </a:stretch>
            </p:blipFill>
            <p:spPr>
              <a:xfrm>
                <a:off x="8180225" y="1960200"/>
                <a:ext cx="60120" cy="463320"/>
              </a:xfrm>
              <a:prstGeom prst="rect">
                <a:avLst/>
              </a:prstGeom>
            </p:spPr>
          </p:pic>
        </mc:Fallback>
      </mc:AlternateContent>
      <p:grpSp>
        <p:nvGrpSpPr>
          <p:cNvPr id="53" name="Group 52">
            <a:extLst>
              <a:ext uri="{FF2B5EF4-FFF2-40B4-BE49-F238E27FC236}">
                <a16:creationId xmlns:a16="http://schemas.microsoft.com/office/drawing/2014/main" id="{D8F5496B-B50C-4E96-9EEB-172130510F04}"/>
              </a:ext>
            </a:extLst>
          </p:cNvPr>
          <p:cNvGrpSpPr/>
          <p:nvPr/>
        </p:nvGrpSpPr>
        <p:grpSpPr>
          <a:xfrm>
            <a:off x="9178865" y="894923"/>
            <a:ext cx="1411560" cy="626077"/>
            <a:chOff x="9178865" y="894923"/>
            <a:chExt cx="1411560" cy="626077"/>
          </a:xfrm>
        </p:grpSpPr>
        <mc:AlternateContent xmlns:mc="http://schemas.openxmlformats.org/markup-compatibility/2006" xmlns:p14="http://schemas.microsoft.com/office/powerpoint/2010/main">
          <mc:Choice Requires="p14">
            <p:contentPart p14:bwMode="auto" r:id="rId55">
              <p14:nvContentPartPr>
                <p14:cNvPr id="36" name="Ink 35">
                  <a:extLst>
                    <a:ext uri="{FF2B5EF4-FFF2-40B4-BE49-F238E27FC236}">
                      <a16:creationId xmlns:a16="http://schemas.microsoft.com/office/drawing/2014/main" id="{C6383F2A-108F-4616-9A2D-4B165D1F0D9A}"/>
                    </a:ext>
                  </a:extLst>
                </p14:cNvPr>
                <p14:cNvContentPartPr/>
                <p14:nvPr/>
              </p14:nvContentPartPr>
              <p14:xfrm>
                <a:off x="9397385" y="982043"/>
                <a:ext cx="38160" cy="217080"/>
              </p14:xfrm>
            </p:contentPart>
          </mc:Choice>
          <mc:Fallback xmlns="">
            <p:pic>
              <p:nvPicPr>
                <p:cNvPr id="36" name="Ink 35">
                  <a:extLst>
                    <a:ext uri="{FF2B5EF4-FFF2-40B4-BE49-F238E27FC236}">
                      <a16:creationId xmlns:a16="http://schemas.microsoft.com/office/drawing/2014/main" id="{C6383F2A-108F-4616-9A2D-4B165D1F0D9A}"/>
                    </a:ext>
                  </a:extLst>
                </p:cNvPr>
                <p:cNvPicPr/>
                <p:nvPr/>
              </p:nvPicPr>
              <p:blipFill>
                <a:blip r:embed="rId56"/>
                <a:stretch>
                  <a:fillRect/>
                </a:stretch>
              </p:blipFill>
              <p:spPr>
                <a:xfrm>
                  <a:off x="9388745" y="973043"/>
                  <a:ext cx="55800" cy="23472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37" name="Ink 36">
                  <a:extLst>
                    <a:ext uri="{FF2B5EF4-FFF2-40B4-BE49-F238E27FC236}">
                      <a16:creationId xmlns:a16="http://schemas.microsoft.com/office/drawing/2014/main" id="{25086C18-D601-46BB-9956-8DAE6DBB6C01}"/>
                    </a:ext>
                  </a:extLst>
                </p14:cNvPr>
                <p14:cNvContentPartPr/>
                <p14:nvPr/>
              </p14:nvContentPartPr>
              <p14:xfrm>
                <a:off x="9362105" y="894923"/>
                <a:ext cx="564120" cy="344880"/>
              </p14:xfrm>
            </p:contentPart>
          </mc:Choice>
          <mc:Fallback xmlns="">
            <p:pic>
              <p:nvPicPr>
                <p:cNvPr id="37" name="Ink 36">
                  <a:extLst>
                    <a:ext uri="{FF2B5EF4-FFF2-40B4-BE49-F238E27FC236}">
                      <a16:creationId xmlns:a16="http://schemas.microsoft.com/office/drawing/2014/main" id="{25086C18-D601-46BB-9956-8DAE6DBB6C01}"/>
                    </a:ext>
                  </a:extLst>
                </p:cNvPr>
                <p:cNvPicPr/>
                <p:nvPr/>
              </p:nvPicPr>
              <p:blipFill>
                <a:blip r:embed="rId58"/>
                <a:stretch>
                  <a:fillRect/>
                </a:stretch>
              </p:blipFill>
              <p:spPr>
                <a:xfrm>
                  <a:off x="9353105" y="886283"/>
                  <a:ext cx="581760" cy="36252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38" name="Ink 37">
                  <a:extLst>
                    <a:ext uri="{FF2B5EF4-FFF2-40B4-BE49-F238E27FC236}">
                      <a16:creationId xmlns:a16="http://schemas.microsoft.com/office/drawing/2014/main" id="{2F12A946-0502-404D-805F-50A68FCCA98E}"/>
                    </a:ext>
                  </a:extLst>
                </p14:cNvPr>
                <p14:cNvContentPartPr/>
                <p14:nvPr/>
              </p14:nvContentPartPr>
              <p14:xfrm>
                <a:off x="10000745" y="923363"/>
                <a:ext cx="133200" cy="294120"/>
              </p14:xfrm>
            </p:contentPart>
          </mc:Choice>
          <mc:Fallback xmlns="">
            <p:pic>
              <p:nvPicPr>
                <p:cNvPr id="38" name="Ink 37">
                  <a:extLst>
                    <a:ext uri="{FF2B5EF4-FFF2-40B4-BE49-F238E27FC236}">
                      <a16:creationId xmlns:a16="http://schemas.microsoft.com/office/drawing/2014/main" id="{2F12A946-0502-404D-805F-50A68FCCA98E}"/>
                    </a:ext>
                  </a:extLst>
                </p:cNvPr>
                <p:cNvPicPr/>
                <p:nvPr/>
              </p:nvPicPr>
              <p:blipFill>
                <a:blip r:embed="rId60"/>
                <a:stretch>
                  <a:fillRect/>
                </a:stretch>
              </p:blipFill>
              <p:spPr>
                <a:xfrm>
                  <a:off x="9991745" y="914363"/>
                  <a:ext cx="150840" cy="31176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39" name="Ink 38">
                  <a:extLst>
                    <a:ext uri="{FF2B5EF4-FFF2-40B4-BE49-F238E27FC236}">
                      <a16:creationId xmlns:a16="http://schemas.microsoft.com/office/drawing/2014/main" id="{12F657DD-814C-4D15-BB9E-42F30877C5ED}"/>
                    </a:ext>
                  </a:extLst>
                </p14:cNvPr>
                <p14:cNvContentPartPr/>
                <p14:nvPr/>
              </p14:nvContentPartPr>
              <p14:xfrm>
                <a:off x="9969065" y="1035683"/>
                <a:ext cx="342360" cy="192960"/>
              </p14:xfrm>
            </p:contentPart>
          </mc:Choice>
          <mc:Fallback xmlns="">
            <p:pic>
              <p:nvPicPr>
                <p:cNvPr id="39" name="Ink 38">
                  <a:extLst>
                    <a:ext uri="{FF2B5EF4-FFF2-40B4-BE49-F238E27FC236}">
                      <a16:creationId xmlns:a16="http://schemas.microsoft.com/office/drawing/2014/main" id="{12F657DD-814C-4D15-BB9E-42F30877C5ED}"/>
                    </a:ext>
                  </a:extLst>
                </p:cNvPr>
                <p:cNvPicPr/>
                <p:nvPr/>
              </p:nvPicPr>
              <p:blipFill>
                <a:blip r:embed="rId62"/>
                <a:stretch>
                  <a:fillRect/>
                </a:stretch>
              </p:blipFill>
              <p:spPr>
                <a:xfrm>
                  <a:off x="9960065" y="1026683"/>
                  <a:ext cx="360000" cy="21060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40" name="Ink 39">
                  <a:extLst>
                    <a:ext uri="{FF2B5EF4-FFF2-40B4-BE49-F238E27FC236}">
                      <a16:creationId xmlns:a16="http://schemas.microsoft.com/office/drawing/2014/main" id="{D420A03D-FD12-4578-9E98-FD6A9127C8D2}"/>
                    </a:ext>
                  </a:extLst>
                </p14:cNvPr>
                <p14:cNvContentPartPr/>
                <p14:nvPr/>
              </p14:nvContentPartPr>
              <p14:xfrm>
                <a:off x="10385585" y="1204883"/>
                <a:ext cx="204840" cy="80280"/>
              </p14:xfrm>
            </p:contentPart>
          </mc:Choice>
          <mc:Fallback xmlns="">
            <p:pic>
              <p:nvPicPr>
                <p:cNvPr id="40" name="Ink 39">
                  <a:extLst>
                    <a:ext uri="{FF2B5EF4-FFF2-40B4-BE49-F238E27FC236}">
                      <a16:creationId xmlns:a16="http://schemas.microsoft.com/office/drawing/2014/main" id="{D420A03D-FD12-4578-9E98-FD6A9127C8D2}"/>
                    </a:ext>
                  </a:extLst>
                </p:cNvPr>
                <p:cNvPicPr/>
                <p:nvPr/>
              </p:nvPicPr>
              <p:blipFill>
                <a:blip r:embed="rId64"/>
                <a:stretch>
                  <a:fillRect/>
                </a:stretch>
              </p:blipFill>
              <p:spPr>
                <a:xfrm>
                  <a:off x="10376945" y="1195883"/>
                  <a:ext cx="222480" cy="9792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52" name="Ink 51">
                  <a:extLst>
                    <a:ext uri="{FF2B5EF4-FFF2-40B4-BE49-F238E27FC236}">
                      <a16:creationId xmlns:a16="http://schemas.microsoft.com/office/drawing/2014/main" id="{3CC0A514-1545-43B6-8B8D-97CB2CFCE891}"/>
                    </a:ext>
                  </a:extLst>
                </p14:cNvPr>
                <p14:cNvContentPartPr/>
                <p14:nvPr/>
              </p14:nvContentPartPr>
              <p14:xfrm>
                <a:off x="9178865" y="1252440"/>
                <a:ext cx="1204920" cy="268560"/>
              </p14:xfrm>
            </p:contentPart>
          </mc:Choice>
          <mc:Fallback xmlns="">
            <p:pic>
              <p:nvPicPr>
                <p:cNvPr id="52" name="Ink 51">
                  <a:extLst>
                    <a:ext uri="{FF2B5EF4-FFF2-40B4-BE49-F238E27FC236}">
                      <a16:creationId xmlns:a16="http://schemas.microsoft.com/office/drawing/2014/main" id="{3CC0A514-1545-43B6-8B8D-97CB2CFCE891}"/>
                    </a:ext>
                  </a:extLst>
                </p:cNvPr>
                <p:cNvPicPr/>
                <p:nvPr/>
              </p:nvPicPr>
              <p:blipFill>
                <a:blip r:embed="rId66"/>
                <a:stretch>
                  <a:fillRect/>
                </a:stretch>
              </p:blipFill>
              <p:spPr>
                <a:xfrm>
                  <a:off x="9169865" y="1243440"/>
                  <a:ext cx="1222560" cy="2862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67">
            <p14:nvContentPartPr>
              <p14:cNvPr id="4" name="Ink 3">
                <a:extLst>
                  <a:ext uri="{FF2B5EF4-FFF2-40B4-BE49-F238E27FC236}">
                    <a16:creationId xmlns:a16="http://schemas.microsoft.com/office/drawing/2014/main" id="{795A3B80-21CB-8F1D-7B28-01233E45B2C7}"/>
                  </a:ext>
                </a:extLst>
              </p14:cNvPr>
              <p14:cNvContentPartPr/>
              <p14:nvPr/>
            </p14:nvContentPartPr>
            <p14:xfrm>
              <a:off x="1230120" y="2129400"/>
              <a:ext cx="9164880" cy="3129480"/>
            </p14:xfrm>
          </p:contentPart>
        </mc:Choice>
        <mc:Fallback>
          <p:pic>
            <p:nvPicPr>
              <p:cNvPr id="4" name="Ink 3">
                <a:extLst>
                  <a:ext uri="{FF2B5EF4-FFF2-40B4-BE49-F238E27FC236}">
                    <a16:creationId xmlns:a16="http://schemas.microsoft.com/office/drawing/2014/main" id="{795A3B80-21CB-8F1D-7B28-01233E45B2C7}"/>
                  </a:ext>
                </a:extLst>
              </p:cNvPr>
              <p:cNvPicPr/>
              <p:nvPr/>
            </p:nvPicPr>
            <p:blipFill>
              <a:blip r:embed="rId68"/>
              <a:stretch>
                <a:fillRect/>
              </a:stretch>
            </p:blipFill>
            <p:spPr>
              <a:xfrm>
                <a:off x="1220760" y="2120040"/>
                <a:ext cx="9183600" cy="3148200"/>
              </a:xfrm>
              <a:prstGeom prst="rect">
                <a:avLst/>
              </a:prstGeom>
            </p:spPr>
          </p:pic>
        </mc:Fallback>
      </mc:AlternateContent>
    </p:spTree>
    <p:extLst>
      <p:ext uri="{BB962C8B-B14F-4D97-AF65-F5344CB8AC3E}">
        <p14:creationId xmlns:p14="http://schemas.microsoft.com/office/powerpoint/2010/main" val="21077717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5352" y="356809"/>
            <a:ext cx="8138160" cy="690574"/>
          </a:xfrm>
          <a:prstGeom prst="rect">
            <a:avLst/>
          </a:prstGeom>
        </p:spPr>
        <p:txBody>
          <a:bodyPr vert="horz" wrap="square" lIns="0" tIns="13335" rIns="0" bIns="0" rtlCol="0">
            <a:spAutoFit/>
          </a:bodyPr>
          <a:lstStyle/>
          <a:p>
            <a:pPr marL="12700">
              <a:lnSpc>
                <a:spcPct val="100000"/>
              </a:lnSpc>
              <a:spcBef>
                <a:spcPts val="105"/>
              </a:spcBef>
            </a:pPr>
            <a:r>
              <a:rPr lang="en-US" dirty="0"/>
              <a:t>Feature learning</a:t>
            </a:r>
            <a:endParaRPr dirty="0"/>
          </a:p>
        </p:txBody>
      </p:sp>
      <p:sp>
        <p:nvSpPr>
          <p:cNvPr id="3" name="object 3"/>
          <p:cNvSpPr txBox="1"/>
          <p:nvPr/>
        </p:nvSpPr>
        <p:spPr>
          <a:xfrm>
            <a:off x="915352" y="1566507"/>
            <a:ext cx="10361295" cy="3011081"/>
          </a:xfrm>
          <a:prstGeom prst="rect">
            <a:avLst/>
          </a:prstGeom>
        </p:spPr>
        <p:txBody>
          <a:bodyPr vert="horz" wrap="square" lIns="0" tIns="60960" rIns="0" bIns="0" rtlCol="0">
            <a:spAutoFit/>
          </a:bodyPr>
          <a:lstStyle/>
          <a:p>
            <a:pPr marL="12065" marR="8255" lvl="0" algn="just" defTabSz="914400" rtl="0" eaLnBrk="1" fontAlgn="auto" latinLnBrk="0" hangingPunct="1">
              <a:lnSpc>
                <a:spcPts val="3020"/>
              </a:lnSpc>
              <a:spcBef>
                <a:spcPts val="480"/>
              </a:spcBef>
              <a:spcAft>
                <a:spcPts val="0"/>
              </a:spcAft>
              <a:buClrTx/>
              <a:buSzTx/>
              <a:tabLst>
                <a:tab pos="241935" algn="l"/>
              </a:tabLst>
              <a:defRPr/>
            </a:pPr>
            <a:endParaRPr lang="en-US" sz="2800" spc="-5" dirty="0">
              <a:solidFill>
                <a:prstClr val="black"/>
              </a:solidFill>
              <a:cs typeface="Calibri Light" panose="020F0302020204030204" pitchFamily="34" charset="0"/>
            </a:endParaRPr>
          </a:p>
          <a:p>
            <a:pPr marL="12065" marR="8255" lvl="0" defTabSz="914400" rtl="0" eaLnBrk="1" fontAlgn="auto" latinLnBrk="0" hangingPunct="1">
              <a:lnSpc>
                <a:spcPts val="3020"/>
              </a:lnSpc>
              <a:spcBef>
                <a:spcPts val="480"/>
              </a:spcBef>
              <a:spcAft>
                <a:spcPts val="0"/>
              </a:spcAft>
              <a:buClrTx/>
              <a:buSzTx/>
              <a:tabLst>
                <a:tab pos="241935" algn="l"/>
              </a:tabLst>
              <a:defRPr/>
            </a:pPr>
            <a:r>
              <a:rPr kumimoji="0" lang="en-US" sz="2800" b="0" i="0" u="none" strike="noStrike" kern="1200" cap="none" spc="-5" normalizeH="0" baseline="0" noProof="0" dirty="0">
                <a:ln>
                  <a:noFill/>
                </a:ln>
                <a:solidFill>
                  <a:prstClr val="black"/>
                </a:solidFill>
                <a:effectLst/>
                <a:highlight>
                  <a:srgbClr val="00FFFF"/>
                </a:highlight>
                <a:uLnTx/>
                <a:uFillTx/>
                <a:ea typeface="+mn-ea"/>
                <a:cs typeface="Calibri Light" panose="020F0302020204030204" pitchFamily="34" charset="0"/>
              </a:rPr>
              <a:t>The innovation of CNNs is the ability to automatically learn a large number of filters in parallel specific to a training dataset.</a:t>
            </a:r>
          </a:p>
          <a:p>
            <a:pPr marL="12065" marR="8255" lvl="0" defTabSz="914400" rtl="0" eaLnBrk="1" fontAlgn="auto" latinLnBrk="0" hangingPunct="1">
              <a:lnSpc>
                <a:spcPts val="3020"/>
              </a:lnSpc>
              <a:spcBef>
                <a:spcPts val="480"/>
              </a:spcBef>
              <a:spcAft>
                <a:spcPts val="0"/>
              </a:spcAft>
              <a:buClrTx/>
              <a:buSzTx/>
              <a:tabLst>
                <a:tab pos="241935" algn="l"/>
              </a:tabLst>
              <a:defRPr/>
            </a:pPr>
            <a:endParaRPr lang="en-US" sz="2800" spc="-5" dirty="0">
              <a:solidFill>
                <a:prstClr val="black"/>
              </a:solidFill>
              <a:highlight>
                <a:srgbClr val="00FFFF"/>
              </a:highlight>
              <a:cs typeface="Calibri Light" panose="020F0302020204030204" pitchFamily="34" charset="0"/>
            </a:endParaRPr>
          </a:p>
          <a:p>
            <a:pPr marL="12065" marR="8255" lvl="0" defTabSz="914400" rtl="0" eaLnBrk="1" fontAlgn="auto" latinLnBrk="0" hangingPunct="1">
              <a:lnSpc>
                <a:spcPts val="3020"/>
              </a:lnSpc>
              <a:spcBef>
                <a:spcPts val="480"/>
              </a:spcBef>
              <a:spcAft>
                <a:spcPts val="0"/>
              </a:spcAft>
              <a:buClrTx/>
              <a:buSzTx/>
              <a:tabLst>
                <a:tab pos="241935" algn="l"/>
              </a:tabLst>
              <a:defRPr/>
            </a:pPr>
            <a:endParaRPr kumimoji="0" lang="en-US" sz="2800" b="0" i="0" u="none" strike="noStrike" kern="1200" cap="none" spc="-5" normalizeH="0" baseline="0" noProof="0" dirty="0">
              <a:ln>
                <a:noFill/>
              </a:ln>
              <a:solidFill>
                <a:prstClr val="black"/>
              </a:solidFill>
              <a:effectLst/>
              <a:highlight>
                <a:srgbClr val="00FFFF"/>
              </a:highlight>
              <a:uLnTx/>
              <a:uFillTx/>
              <a:ea typeface="+mn-ea"/>
              <a:cs typeface="Calibri Light" panose="020F0302020204030204" pitchFamily="34" charset="0"/>
            </a:endParaRPr>
          </a:p>
          <a:p>
            <a:pPr marL="12065" marR="8255" lvl="0" defTabSz="914400" rtl="0" eaLnBrk="1" fontAlgn="auto" latinLnBrk="0" hangingPunct="1">
              <a:lnSpc>
                <a:spcPts val="3020"/>
              </a:lnSpc>
              <a:spcBef>
                <a:spcPts val="480"/>
              </a:spcBef>
              <a:spcAft>
                <a:spcPts val="0"/>
              </a:spcAft>
              <a:buClrTx/>
              <a:buSzTx/>
              <a:tabLst>
                <a:tab pos="241935" algn="l"/>
              </a:tabLst>
              <a:defRPr/>
            </a:pPr>
            <a:r>
              <a:rPr kumimoji="0" lang="en-US" sz="2800" b="0" i="0" u="none" strike="noStrike" kern="1200" cap="none" spc="-5" normalizeH="0" baseline="0" noProof="0" dirty="0">
                <a:ln>
                  <a:noFill/>
                </a:ln>
                <a:solidFill>
                  <a:prstClr val="black"/>
                </a:solidFill>
                <a:effectLst/>
                <a:highlight>
                  <a:srgbClr val="00FFFF"/>
                </a:highlight>
                <a:uLnTx/>
                <a:uFillTx/>
                <a:ea typeface="+mn-ea"/>
                <a:cs typeface="Calibri Light" panose="020F0302020204030204" pitchFamily="34" charset="0"/>
              </a:rPr>
              <a:t>For example, it is common for a convolutional layer to learn from 32 to 512 filters in parallel for a given input.</a:t>
            </a:r>
          </a:p>
        </p:txBody>
      </p:sp>
      <mc:AlternateContent xmlns:mc="http://schemas.openxmlformats.org/markup-compatibility/2006">
        <mc:Choice xmlns:p14="http://schemas.microsoft.com/office/powerpoint/2010/main" Requires="p14">
          <p:contentPart p14:bwMode="auto" r:id="rId3">
            <p14:nvContentPartPr>
              <p14:cNvPr id="4" name="Ink 3">
                <a:extLst>
                  <a:ext uri="{FF2B5EF4-FFF2-40B4-BE49-F238E27FC236}">
                    <a16:creationId xmlns:a16="http://schemas.microsoft.com/office/drawing/2014/main" id="{A2A3FF14-356E-21CD-4D93-CC6F1215D705}"/>
                  </a:ext>
                </a:extLst>
              </p14:cNvPr>
              <p14:cNvContentPartPr/>
              <p14:nvPr/>
            </p14:nvContentPartPr>
            <p14:xfrm>
              <a:off x="942840" y="2788200"/>
              <a:ext cx="9882360" cy="2027160"/>
            </p14:xfrm>
          </p:contentPart>
        </mc:Choice>
        <mc:Fallback>
          <p:pic>
            <p:nvPicPr>
              <p:cNvPr id="4" name="Ink 3">
                <a:extLst>
                  <a:ext uri="{FF2B5EF4-FFF2-40B4-BE49-F238E27FC236}">
                    <a16:creationId xmlns:a16="http://schemas.microsoft.com/office/drawing/2014/main" id="{A2A3FF14-356E-21CD-4D93-CC6F1215D705}"/>
                  </a:ext>
                </a:extLst>
              </p:cNvPr>
              <p:cNvPicPr/>
              <p:nvPr/>
            </p:nvPicPr>
            <p:blipFill>
              <a:blip r:embed="rId4"/>
              <a:stretch>
                <a:fillRect/>
              </a:stretch>
            </p:blipFill>
            <p:spPr>
              <a:xfrm>
                <a:off x="933480" y="2778840"/>
                <a:ext cx="9901080" cy="2045880"/>
              </a:xfrm>
              <a:prstGeom prst="rect">
                <a:avLst/>
              </a:prstGeom>
            </p:spPr>
          </p:pic>
        </mc:Fallback>
      </mc:AlternateContent>
    </p:spTree>
    <p:extLst>
      <p:ext uri="{BB962C8B-B14F-4D97-AF65-F5344CB8AC3E}">
        <p14:creationId xmlns:p14="http://schemas.microsoft.com/office/powerpoint/2010/main" val="16319371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7B831B6F-405A-4B47-B9BB-5CA88F2858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bject 2"/>
          <p:cNvSpPr txBox="1">
            <a:spLocks noGrp="1"/>
          </p:cNvSpPr>
          <p:nvPr>
            <p:ph type="title"/>
          </p:nvPr>
        </p:nvSpPr>
        <p:spPr>
          <a:xfrm>
            <a:off x="6739128" y="638089"/>
            <a:ext cx="4818888" cy="1476801"/>
          </a:xfrm>
          <a:prstGeom prst="rect">
            <a:avLst/>
          </a:prstGeom>
        </p:spPr>
        <p:txBody>
          <a:bodyPr vert="horz" lIns="91440" tIns="45720" rIns="91440" bIns="45720" rtlCol="0" anchor="b">
            <a:normAutofit/>
          </a:bodyPr>
          <a:lstStyle/>
          <a:p>
            <a:pPr marL="12700" algn="l" rtl="0">
              <a:lnSpc>
                <a:spcPct val="90000"/>
              </a:lnSpc>
              <a:spcBef>
                <a:spcPct val="0"/>
              </a:spcBef>
            </a:pPr>
            <a:r>
              <a:rPr lang="en-US" sz="5000" kern="1200" spc="-200">
                <a:solidFill>
                  <a:schemeClr val="tx1"/>
                </a:solidFill>
                <a:latin typeface="+mj-lt"/>
                <a:ea typeface="+mj-ea"/>
                <a:cs typeface="+mj-cs"/>
              </a:rPr>
              <a:t>Computer Vision tasks</a:t>
            </a:r>
            <a:endParaRPr lang="en-US" sz="5000" kern="1200">
              <a:solidFill>
                <a:schemeClr val="tx1"/>
              </a:solidFill>
              <a:latin typeface="+mj-lt"/>
              <a:ea typeface="+mj-ea"/>
              <a:cs typeface="+mj-cs"/>
            </a:endParaRPr>
          </a:p>
        </p:txBody>
      </p:sp>
      <p:pic>
        <p:nvPicPr>
          <p:cNvPr id="19" name="Graphic 18" descr="Eye">
            <a:extLst>
              <a:ext uri="{FF2B5EF4-FFF2-40B4-BE49-F238E27FC236}">
                <a16:creationId xmlns:a16="http://schemas.microsoft.com/office/drawing/2014/main" id="{AC85A4EE-274F-12D6-6C84-95D38F05FA5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30936" y="699516"/>
            <a:ext cx="5458968" cy="5458968"/>
          </a:xfrm>
          <a:prstGeom prst="rect">
            <a:avLst/>
          </a:prstGeom>
        </p:spPr>
      </p:pic>
      <p:sp>
        <p:nvSpPr>
          <p:cNvPr id="24" name="sketch line">
            <a:extLst>
              <a:ext uri="{FF2B5EF4-FFF2-40B4-BE49-F238E27FC236}">
                <a16:creationId xmlns:a16="http://schemas.microsoft.com/office/drawing/2014/main" id="{953EE71A-6488-4203-A7C4-77102FD0DC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3912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bject 4"/>
          <p:cNvSpPr txBox="1"/>
          <p:nvPr/>
        </p:nvSpPr>
        <p:spPr>
          <a:xfrm>
            <a:off x="11152682" y="5921115"/>
            <a:ext cx="405334" cy="294560"/>
          </a:xfrm>
          <a:prstGeom prst="rect">
            <a:avLst/>
          </a:prstGeom>
        </p:spPr>
        <p:txBody>
          <a:bodyPr vert="horz" lIns="91440" tIns="45720" rIns="91440" bIns="45720" rtlCol="0" anchor="t">
            <a:normAutofit fontScale="77500" lnSpcReduction="20000"/>
          </a:bodyPr>
          <a:lstStyle/>
          <a:p>
            <a:pPr marR="0" lvl="0" fontAlgn="auto">
              <a:lnSpc>
                <a:spcPct val="90000"/>
              </a:lnSpc>
              <a:spcBef>
                <a:spcPts val="180"/>
              </a:spcBef>
              <a:spcAft>
                <a:spcPts val="0"/>
              </a:spcAft>
              <a:buClrTx/>
              <a:buSzTx/>
              <a:tabLst/>
              <a:defRPr/>
            </a:pPr>
            <a:fld id="{81D60167-4931-47E6-BA6A-407CBD079E47}" type="slidenum">
              <a:rPr kumimoji="0" lang="en-US" sz="2200" b="0" i="0" u="none" strike="noStrike" cap="none" spc="0" normalizeH="0" baseline="0" noProof="0">
                <a:ln>
                  <a:noFill/>
                </a:ln>
                <a:effectLst/>
                <a:uLnTx/>
                <a:uFillTx/>
              </a:rPr>
              <a:pPr marR="0" lvl="0" fontAlgn="auto">
                <a:lnSpc>
                  <a:spcPct val="90000"/>
                </a:lnSpc>
                <a:spcBef>
                  <a:spcPts val="180"/>
                </a:spcBef>
                <a:spcAft>
                  <a:spcPts val="0"/>
                </a:spcAft>
                <a:buClrTx/>
                <a:buSzTx/>
                <a:tabLst/>
                <a:defRPr/>
              </a:pPr>
              <a:t>3</a:t>
            </a:fld>
            <a:endParaRPr kumimoji="0" lang="en-US" sz="2200" b="0" i="0" u="none" strike="noStrike" cap="none" spc="0" normalizeH="0" baseline="0" noProof="0" dirty="0">
              <a:ln>
                <a:noFill/>
              </a:ln>
              <a:effectLst/>
              <a:uLnTx/>
              <a:uFillTx/>
            </a:endParaRPr>
          </a:p>
        </p:txBody>
      </p:sp>
    </p:spTree>
    <p:extLst>
      <p:ext uri="{BB962C8B-B14F-4D97-AF65-F5344CB8AC3E}">
        <p14:creationId xmlns:p14="http://schemas.microsoft.com/office/powerpoint/2010/main" val="3786648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5352" y="638163"/>
            <a:ext cx="8138160" cy="690574"/>
          </a:xfrm>
          <a:prstGeom prst="rect">
            <a:avLst/>
          </a:prstGeom>
        </p:spPr>
        <p:txBody>
          <a:bodyPr vert="horz" wrap="square" lIns="0" tIns="13335" rIns="0" bIns="0" rtlCol="0">
            <a:spAutoFit/>
          </a:bodyPr>
          <a:lstStyle/>
          <a:p>
            <a:pPr marL="12700">
              <a:lnSpc>
                <a:spcPct val="100000"/>
              </a:lnSpc>
              <a:spcBef>
                <a:spcPts val="105"/>
              </a:spcBef>
            </a:pPr>
            <a:r>
              <a:rPr lang="en-US" dirty="0"/>
              <a:t>Disadvantages of Convolution</a:t>
            </a:r>
            <a:endParaRPr dirty="0"/>
          </a:p>
        </p:txBody>
      </p:sp>
      <p:sp>
        <p:nvSpPr>
          <p:cNvPr id="3" name="object 3"/>
          <p:cNvSpPr txBox="1"/>
          <p:nvPr/>
        </p:nvSpPr>
        <p:spPr>
          <a:xfrm>
            <a:off x="915352" y="1955519"/>
            <a:ext cx="10361295" cy="2946961"/>
          </a:xfrm>
          <a:prstGeom prst="rect">
            <a:avLst/>
          </a:prstGeom>
        </p:spPr>
        <p:txBody>
          <a:bodyPr vert="horz" wrap="square" lIns="0" tIns="60960" rIns="0" bIns="0" rtlCol="0">
            <a:spAutoFit/>
          </a:bodyPr>
          <a:lstStyle/>
          <a:p>
            <a:pPr marL="12065" marR="8255" lvl="0" algn="just" defTabSz="914400" rtl="0" eaLnBrk="1" fontAlgn="auto" latinLnBrk="0" hangingPunct="1">
              <a:lnSpc>
                <a:spcPts val="3020"/>
              </a:lnSpc>
              <a:spcBef>
                <a:spcPts val="480"/>
              </a:spcBef>
              <a:spcAft>
                <a:spcPts val="0"/>
              </a:spcAft>
              <a:buClrTx/>
              <a:buSzTx/>
              <a:tabLst>
                <a:tab pos="241935" algn="l"/>
              </a:tabLst>
              <a:defRPr/>
            </a:pPr>
            <a:r>
              <a:rPr kumimoji="0" lang="en-US" sz="2800" b="0" i="0" u="none" strike="noStrike" kern="1200" cap="none" spc="-5" normalizeH="0" baseline="0" noProof="0" dirty="0">
                <a:ln>
                  <a:noFill/>
                </a:ln>
                <a:solidFill>
                  <a:prstClr val="black"/>
                </a:solidFill>
                <a:effectLst/>
                <a:uLnTx/>
                <a:uFillTx/>
                <a:ea typeface="+mn-ea"/>
                <a:cs typeface="Calibri Light" panose="020F0302020204030204" pitchFamily="34" charset="0"/>
              </a:rPr>
              <a:t>1. Every time we apply a convolutional operation, the size of the image shrinks</a:t>
            </a:r>
          </a:p>
          <a:p>
            <a:pPr marL="12065" marR="8255" lvl="0" algn="just" defTabSz="914400" rtl="0" eaLnBrk="1" fontAlgn="auto" latinLnBrk="0" hangingPunct="1">
              <a:lnSpc>
                <a:spcPts val="3020"/>
              </a:lnSpc>
              <a:spcBef>
                <a:spcPts val="480"/>
              </a:spcBef>
              <a:spcAft>
                <a:spcPts val="0"/>
              </a:spcAft>
              <a:buClrTx/>
              <a:buSzTx/>
              <a:tabLst>
                <a:tab pos="241935" algn="l"/>
              </a:tabLst>
              <a:defRPr/>
            </a:pPr>
            <a:r>
              <a:rPr kumimoji="0" lang="en-US" sz="2800" b="0" i="0" u="none" strike="noStrike" kern="1200" cap="none" spc="-5" normalizeH="0" baseline="0" noProof="0" dirty="0">
                <a:ln>
                  <a:noFill/>
                </a:ln>
                <a:solidFill>
                  <a:prstClr val="black"/>
                </a:solidFill>
                <a:effectLst/>
                <a:uLnTx/>
                <a:uFillTx/>
                <a:ea typeface="+mn-ea"/>
                <a:cs typeface="Calibri Light" panose="020F0302020204030204" pitchFamily="34" charset="0"/>
              </a:rPr>
              <a:t>2. Pixels present in the corner of the image are used only a few times during convolution as compared to the central pixels. Hence, we do not focus too much on the corners.</a:t>
            </a:r>
          </a:p>
          <a:p>
            <a:pPr marL="12065" marR="8255" lvl="0" algn="just" defTabSz="914400" rtl="0" eaLnBrk="1" fontAlgn="auto" latinLnBrk="0" hangingPunct="1">
              <a:lnSpc>
                <a:spcPts val="3020"/>
              </a:lnSpc>
              <a:spcBef>
                <a:spcPts val="480"/>
              </a:spcBef>
              <a:spcAft>
                <a:spcPts val="0"/>
              </a:spcAft>
              <a:buClrTx/>
              <a:buSzTx/>
              <a:tabLst>
                <a:tab pos="241935" algn="l"/>
              </a:tabLst>
              <a:defRPr/>
            </a:pPr>
            <a:endParaRPr lang="en-US" sz="2800" spc="-5" dirty="0">
              <a:solidFill>
                <a:prstClr val="black"/>
              </a:solidFill>
              <a:cs typeface="Calibri Light" panose="020F0302020204030204" pitchFamily="34" charset="0"/>
            </a:endParaRPr>
          </a:p>
          <a:p>
            <a:pPr marL="12065" marR="8255" lvl="0" algn="just" defTabSz="914400" rtl="0" eaLnBrk="1" fontAlgn="auto" latinLnBrk="0" hangingPunct="1">
              <a:lnSpc>
                <a:spcPts val="3020"/>
              </a:lnSpc>
              <a:spcBef>
                <a:spcPts val="480"/>
              </a:spcBef>
              <a:spcAft>
                <a:spcPts val="0"/>
              </a:spcAft>
              <a:buClrTx/>
              <a:buSzTx/>
              <a:tabLst>
                <a:tab pos="241935" algn="l"/>
              </a:tabLst>
              <a:defRPr/>
            </a:pPr>
            <a:r>
              <a:rPr kumimoji="0" lang="en-US" sz="2800" b="0" i="0" u="none" strike="noStrike" kern="1200" cap="none" spc="-5" normalizeH="0" baseline="0" noProof="0" dirty="0">
                <a:ln>
                  <a:noFill/>
                </a:ln>
                <a:solidFill>
                  <a:prstClr val="black"/>
                </a:solidFill>
                <a:effectLst/>
                <a:uLnTx/>
                <a:uFillTx/>
                <a:ea typeface="+mn-ea"/>
                <a:cs typeface="Calibri Light" panose="020F0302020204030204" pitchFamily="34" charset="0"/>
              </a:rPr>
              <a:t>			</a:t>
            </a:r>
            <a:r>
              <a:rPr kumimoji="0" lang="en-US" sz="2800" b="1" i="0" u="none" strike="noStrike" kern="1200" cap="none" spc="-5" normalizeH="0" baseline="0" noProof="0" dirty="0">
                <a:ln>
                  <a:noFill/>
                </a:ln>
                <a:solidFill>
                  <a:prstClr val="black"/>
                </a:solidFill>
                <a:effectLst/>
                <a:uLnTx/>
                <a:uFillTx/>
                <a:ea typeface="+mn-ea"/>
                <a:cs typeface="Calibri Light" panose="020F0302020204030204" pitchFamily="34" charset="0"/>
              </a:rPr>
              <a:t>To overcome these issues, we use padding</a:t>
            </a:r>
          </a:p>
        </p:txBody>
      </p:sp>
      <mc:AlternateContent xmlns:mc="http://schemas.openxmlformats.org/markup-compatibility/2006">
        <mc:Choice xmlns:p14="http://schemas.microsoft.com/office/powerpoint/2010/main" Requires="p14">
          <p:contentPart p14:bwMode="auto" r:id="rId3">
            <p14:nvContentPartPr>
              <p14:cNvPr id="4" name="Ink 3">
                <a:extLst>
                  <a:ext uri="{FF2B5EF4-FFF2-40B4-BE49-F238E27FC236}">
                    <a16:creationId xmlns:a16="http://schemas.microsoft.com/office/drawing/2014/main" id="{9F8CB8D0-FD53-B561-88F6-4668AA6A3415}"/>
                  </a:ext>
                </a:extLst>
              </p14:cNvPr>
              <p14:cNvContentPartPr/>
              <p14:nvPr/>
            </p14:nvContentPartPr>
            <p14:xfrm>
              <a:off x="1477080" y="419040"/>
              <a:ext cx="8743320" cy="4712760"/>
            </p14:xfrm>
          </p:contentPart>
        </mc:Choice>
        <mc:Fallback>
          <p:pic>
            <p:nvPicPr>
              <p:cNvPr id="4" name="Ink 3">
                <a:extLst>
                  <a:ext uri="{FF2B5EF4-FFF2-40B4-BE49-F238E27FC236}">
                    <a16:creationId xmlns:a16="http://schemas.microsoft.com/office/drawing/2014/main" id="{9F8CB8D0-FD53-B561-88F6-4668AA6A3415}"/>
                  </a:ext>
                </a:extLst>
              </p:cNvPr>
              <p:cNvPicPr/>
              <p:nvPr/>
            </p:nvPicPr>
            <p:blipFill>
              <a:blip r:embed="rId4"/>
              <a:stretch>
                <a:fillRect/>
              </a:stretch>
            </p:blipFill>
            <p:spPr>
              <a:xfrm>
                <a:off x="1467720" y="409680"/>
                <a:ext cx="8762040" cy="4731480"/>
              </a:xfrm>
              <a:prstGeom prst="rect">
                <a:avLst/>
              </a:prstGeom>
            </p:spPr>
          </p:pic>
        </mc:Fallback>
      </mc:AlternateContent>
    </p:spTree>
    <p:extLst>
      <p:ext uri="{BB962C8B-B14F-4D97-AF65-F5344CB8AC3E}">
        <p14:creationId xmlns:p14="http://schemas.microsoft.com/office/powerpoint/2010/main" val="27272478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6939" y="626440"/>
            <a:ext cx="10894061" cy="690574"/>
          </a:xfrm>
          <a:prstGeom prst="rect">
            <a:avLst/>
          </a:prstGeom>
        </p:spPr>
        <p:txBody>
          <a:bodyPr vert="horz" wrap="square" lIns="0" tIns="13335" rIns="0" bIns="0" rtlCol="0">
            <a:spAutoFit/>
          </a:bodyPr>
          <a:lstStyle/>
          <a:p>
            <a:pPr marL="12700">
              <a:lnSpc>
                <a:spcPct val="100000"/>
              </a:lnSpc>
              <a:spcBef>
                <a:spcPts val="105"/>
              </a:spcBef>
            </a:pPr>
            <a:r>
              <a:rPr dirty="0"/>
              <a:t>Paddi</a:t>
            </a:r>
            <a:r>
              <a:rPr spc="5" dirty="0"/>
              <a:t>n</a:t>
            </a:r>
            <a:r>
              <a:rPr dirty="0"/>
              <a:t>g</a:t>
            </a:r>
            <a:r>
              <a:rPr lang="en-US" dirty="0"/>
              <a:t>: Zeros are added to outside of the input</a:t>
            </a:r>
            <a:endParaRPr dirty="0"/>
          </a:p>
        </p:txBody>
      </p:sp>
      <p:sp>
        <p:nvSpPr>
          <p:cNvPr id="3" name="object 3"/>
          <p:cNvSpPr txBox="1"/>
          <p:nvPr/>
        </p:nvSpPr>
        <p:spPr>
          <a:xfrm>
            <a:off x="1176324" y="1651762"/>
            <a:ext cx="9583116" cy="1408078"/>
          </a:xfrm>
          <a:prstGeom prst="rect">
            <a:avLst/>
          </a:prstGeom>
        </p:spPr>
        <p:txBody>
          <a:bodyPr vert="horz" wrap="square" lIns="0" tIns="12700" rIns="0" bIns="0" rtlCol="0">
            <a:spAutoFit/>
          </a:bodyPr>
          <a:lstStyle/>
          <a:p>
            <a:pPr marL="355600" marR="5080" lvl="0" indent="-342900" algn="l" defTabSz="914400" rtl="0" eaLnBrk="1" fontAlgn="auto" latinLnBrk="0" hangingPunct="1">
              <a:lnSpc>
                <a:spcPct val="124600"/>
              </a:lnSpc>
              <a:spcBef>
                <a:spcPts val="100"/>
              </a:spcBef>
              <a:spcAft>
                <a:spcPts val="0"/>
              </a:spcAft>
              <a:buClrTx/>
              <a:buSzTx/>
              <a:buFont typeface="Arial" panose="020B0604020202020204" pitchFamily="34" charset="0"/>
              <a:buChar char="•"/>
              <a:tabLst/>
              <a:defRPr/>
            </a:pPr>
            <a:r>
              <a:rPr kumimoji="0" lang="en-US" sz="2400" b="0" i="0" u="none" strike="noStrike" kern="1200" cap="none" spc="-5" normalizeH="0" baseline="0" noProof="0" dirty="0">
                <a:ln>
                  <a:noFill/>
                </a:ln>
                <a:solidFill>
                  <a:prstClr val="black"/>
                </a:solidFill>
                <a:effectLst/>
                <a:highlight>
                  <a:srgbClr val="00FFFF"/>
                </a:highlight>
                <a:uLnTx/>
                <a:uFillTx/>
                <a:latin typeface="Times New Roman"/>
                <a:ea typeface="+mn-ea"/>
                <a:cs typeface="Times New Roman"/>
              </a:rPr>
              <a:t>Padding helps in extracting information lying on the corners of a image.</a:t>
            </a:r>
          </a:p>
          <a:p>
            <a:pPr marL="355600" marR="5080" lvl="0" indent="-342900" algn="l" defTabSz="914400" rtl="0" eaLnBrk="1" fontAlgn="auto" latinLnBrk="0" hangingPunct="1">
              <a:lnSpc>
                <a:spcPct val="124600"/>
              </a:lnSpc>
              <a:spcBef>
                <a:spcPts val="100"/>
              </a:spcBef>
              <a:spcAft>
                <a:spcPts val="0"/>
              </a:spcAft>
              <a:buClrTx/>
              <a:buSzTx/>
              <a:buFont typeface="Arial" panose="020B0604020202020204" pitchFamily="34" charset="0"/>
              <a:buChar char="•"/>
              <a:tabLst/>
              <a:defRPr/>
            </a:pPr>
            <a:r>
              <a:rPr kumimoji="0" lang="en-US" sz="2400" b="0" i="0" u="none" strike="noStrike" kern="1200" cap="none" spc="-5" normalizeH="0" baseline="0" noProof="0" dirty="0">
                <a:ln>
                  <a:noFill/>
                </a:ln>
                <a:solidFill>
                  <a:prstClr val="black"/>
                </a:solidFill>
                <a:effectLst/>
                <a:uLnTx/>
                <a:uFillTx/>
                <a:latin typeface="Times New Roman"/>
                <a:ea typeface="+mn-ea"/>
                <a:cs typeface="Times New Roman"/>
              </a:rPr>
              <a:t>In turn, it </a:t>
            </a:r>
            <a:r>
              <a:rPr kumimoji="0" sz="2400" b="0" i="0" u="none" strike="noStrike" kern="1200" cap="none" spc="0" normalizeH="0" baseline="0" noProof="0" dirty="0">
                <a:ln>
                  <a:noFill/>
                </a:ln>
                <a:solidFill>
                  <a:prstClr val="black"/>
                </a:solidFill>
                <a:effectLst/>
                <a:uLnTx/>
                <a:uFillTx/>
                <a:latin typeface="Times New Roman"/>
                <a:ea typeface="+mn-ea"/>
                <a:cs typeface="Times New Roman"/>
              </a:rPr>
              <a:t>preserve</a:t>
            </a:r>
            <a:r>
              <a:rPr kumimoji="0" lang="en-US" sz="2400" b="0" i="0" u="none" strike="noStrike" kern="1200" cap="none" spc="0" normalizeH="0" baseline="0" noProof="0" dirty="0">
                <a:ln>
                  <a:noFill/>
                </a:ln>
                <a:solidFill>
                  <a:prstClr val="black"/>
                </a:solidFill>
                <a:effectLst/>
                <a:uLnTx/>
                <a:uFillTx/>
                <a:latin typeface="Times New Roman"/>
                <a:ea typeface="+mn-ea"/>
                <a:cs typeface="Times New Roman"/>
              </a:rPr>
              <a:t>s</a:t>
            </a:r>
            <a:r>
              <a:rPr kumimoji="0" sz="2400" b="0" i="0" u="none" strike="noStrike" kern="1200" cap="none" spc="0" normalizeH="0" baseline="0" noProof="0" dirty="0">
                <a:ln>
                  <a:noFill/>
                </a:ln>
                <a:solidFill>
                  <a:prstClr val="black"/>
                </a:solidFill>
                <a:effectLst/>
                <a:uLnTx/>
                <a:uFillTx/>
                <a:latin typeface="Times New Roman"/>
                <a:ea typeface="+mn-ea"/>
                <a:cs typeface="Times New Roman"/>
              </a:rPr>
              <a:t> the original </a:t>
            </a:r>
            <a:r>
              <a:rPr kumimoji="0" sz="2400" b="0" i="0" u="none" strike="noStrike" kern="1200" cap="none" spc="-5" normalizeH="0" baseline="0" noProof="0" dirty="0">
                <a:ln>
                  <a:noFill/>
                </a:ln>
                <a:solidFill>
                  <a:prstClr val="black"/>
                </a:solidFill>
                <a:effectLst/>
                <a:uLnTx/>
                <a:uFillTx/>
                <a:latin typeface="Times New Roman"/>
                <a:ea typeface="+mn-ea"/>
                <a:cs typeface="Times New Roman"/>
              </a:rPr>
              <a:t>dimensions </a:t>
            </a:r>
            <a:r>
              <a:rPr kumimoji="0" sz="2400" b="0" i="0" u="none" strike="noStrike" kern="1200" cap="none" spc="0" normalizeH="0" baseline="0" noProof="0" dirty="0">
                <a:ln>
                  <a:noFill/>
                </a:ln>
                <a:solidFill>
                  <a:prstClr val="black"/>
                </a:solidFill>
                <a:effectLst/>
                <a:uLnTx/>
                <a:uFillTx/>
                <a:latin typeface="Times New Roman"/>
                <a:ea typeface="+mn-ea"/>
                <a:cs typeface="Times New Roman"/>
              </a:rPr>
              <a:t>of the</a:t>
            </a:r>
            <a:r>
              <a:rPr kumimoji="0" sz="2400" b="0" i="0" u="none" strike="noStrike" kern="1200" cap="none" spc="-90" normalizeH="0" baseline="0" noProof="0" dirty="0">
                <a:ln>
                  <a:noFill/>
                </a:ln>
                <a:solidFill>
                  <a:prstClr val="black"/>
                </a:solidFill>
                <a:effectLst/>
                <a:uLnTx/>
                <a:uFillTx/>
                <a:latin typeface="Times New Roman"/>
                <a:ea typeface="+mn-ea"/>
                <a:cs typeface="Times New Roman"/>
              </a:rPr>
              <a:t> </a:t>
            </a:r>
            <a:r>
              <a:rPr kumimoji="0" sz="2400" b="0" i="0" u="none" strike="noStrike" kern="1200" cap="none" spc="0" normalizeH="0" baseline="0" noProof="0" dirty="0">
                <a:ln>
                  <a:noFill/>
                </a:ln>
                <a:solidFill>
                  <a:prstClr val="black"/>
                </a:solidFill>
                <a:effectLst/>
                <a:uLnTx/>
                <a:uFillTx/>
                <a:latin typeface="Times New Roman"/>
                <a:ea typeface="+mn-ea"/>
                <a:cs typeface="Times New Roman"/>
              </a:rPr>
              <a:t>input</a:t>
            </a:r>
            <a:r>
              <a:rPr kumimoji="0" lang="en-US" sz="2400" b="0" i="0" u="none" strike="noStrike" kern="1200" cap="none" spc="0" normalizeH="0" baseline="0" noProof="0" dirty="0">
                <a:ln>
                  <a:noFill/>
                </a:ln>
                <a:solidFill>
                  <a:prstClr val="black"/>
                </a:solidFill>
                <a:effectLst/>
                <a:uLnTx/>
                <a:uFillTx/>
                <a:latin typeface="Times New Roman"/>
                <a:ea typeface="+mn-ea"/>
                <a:cs typeface="Times New Roman"/>
              </a:rPr>
              <a:t>.</a:t>
            </a:r>
            <a:endParaRPr kumimoji="0" sz="2400" b="0" i="0" u="none" strike="noStrike" kern="1200" cap="none" spc="0" normalizeH="0" baseline="0" noProof="0" dirty="0">
              <a:ln>
                <a:noFill/>
              </a:ln>
              <a:solidFill>
                <a:prstClr val="black"/>
              </a:solidFill>
              <a:effectLst/>
              <a:uLnTx/>
              <a:uFillTx/>
              <a:latin typeface="Times New Roman"/>
              <a:ea typeface="+mn-ea"/>
              <a:cs typeface="Times New Roman"/>
            </a:endParaRPr>
          </a:p>
          <a:p>
            <a:pPr marL="355600" marR="0" lvl="0" indent="-342900" algn="l" defTabSz="914400" rtl="0" eaLnBrk="1" fontAlgn="auto" latinLnBrk="0" hangingPunct="1">
              <a:lnSpc>
                <a:spcPct val="100000"/>
              </a:lnSpc>
              <a:spcBef>
                <a:spcPts val="720"/>
              </a:spcBef>
              <a:spcAft>
                <a:spcPts val="0"/>
              </a:spcAft>
              <a:buClrTx/>
              <a:buSzTx/>
              <a:buFont typeface="Arial" panose="020B0604020202020204" pitchFamily="34" charset="0"/>
              <a:buChar char="•"/>
              <a:tabLst/>
              <a:defRPr/>
            </a:pPr>
            <a:r>
              <a:rPr kumimoji="0" sz="2400" b="0" i="0" u="none" strike="noStrike" kern="1200" cap="none" spc="-5" normalizeH="0" baseline="0" noProof="0" dirty="0">
                <a:ln>
                  <a:noFill/>
                </a:ln>
                <a:solidFill>
                  <a:prstClr val="black"/>
                </a:solidFill>
                <a:effectLst/>
                <a:uLnTx/>
                <a:uFillTx/>
                <a:latin typeface="Times New Roman"/>
                <a:ea typeface="+mn-ea"/>
                <a:cs typeface="Times New Roman"/>
              </a:rPr>
              <a:t>Number </a:t>
            </a:r>
            <a:r>
              <a:rPr kumimoji="0" sz="2400" b="0" i="0" u="none" strike="noStrike" kern="1200" cap="none" spc="0" normalizeH="0" baseline="0" noProof="0" dirty="0">
                <a:ln>
                  <a:noFill/>
                </a:ln>
                <a:solidFill>
                  <a:prstClr val="black"/>
                </a:solidFill>
                <a:effectLst/>
                <a:uLnTx/>
                <a:uFillTx/>
                <a:latin typeface="Times New Roman"/>
                <a:ea typeface="+mn-ea"/>
                <a:cs typeface="Times New Roman"/>
              </a:rPr>
              <a:t>of zero layers depend upon the size of the</a:t>
            </a:r>
            <a:r>
              <a:rPr kumimoji="0" sz="2400" b="0" i="0" u="none" strike="noStrike" kern="1200" cap="none" spc="-110" normalizeH="0" baseline="0" noProof="0" dirty="0">
                <a:ln>
                  <a:noFill/>
                </a:ln>
                <a:solidFill>
                  <a:prstClr val="black"/>
                </a:solidFill>
                <a:effectLst/>
                <a:uLnTx/>
                <a:uFillTx/>
                <a:latin typeface="Times New Roman"/>
                <a:ea typeface="+mn-ea"/>
                <a:cs typeface="Times New Roman"/>
              </a:rPr>
              <a:t> </a:t>
            </a:r>
            <a:r>
              <a:rPr kumimoji="0" sz="2400" b="0" i="0" u="none" strike="noStrike" kern="1200" cap="none" spc="0" normalizeH="0" baseline="0" noProof="0" dirty="0">
                <a:ln>
                  <a:noFill/>
                </a:ln>
                <a:solidFill>
                  <a:prstClr val="black"/>
                </a:solidFill>
                <a:effectLst/>
                <a:uLnTx/>
                <a:uFillTx/>
                <a:latin typeface="Times New Roman"/>
                <a:ea typeface="+mn-ea"/>
                <a:cs typeface="Times New Roman"/>
              </a:rPr>
              <a:t>kernel</a:t>
            </a:r>
          </a:p>
        </p:txBody>
      </p:sp>
      <p:sp>
        <p:nvSpPr>
          <p:cNvPr id="4" name="object 4"/>
          <p:cNvSpPr/>
          <p:nvPr/>
        </p:nvSpPr>
        <p:spPr>
          <a:xfrm>
            <a:off x="4477494" y="4454796"/>
            <a:ext cx="1479900" cy="1400612"/>
          </a:xfrm>
          <a:prstGeom prst="rect">
            <a:avLst/>
          </a:prstGeom>
          <a:blipFill>
            <a:blip r:embed="rId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object 5"/>
          <p:cNvSpPr txBox="1"/>
          <p:nvPr/>
        </p:nvSpPr>
        <p:spPr>
          <a:xfrm>
            <a:off x="7454011" y="6335369"/>
            <a:ext cx="375920" cy="29972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800" b="0" i="0" u="none" strike="noStrike" kern="1200" cap="none" spc="-150" normalizeH="0" baseline="0" noProof="0" dirty="0">
                <a:ln>
                  <a:noFill/>
                </a:ln>
                <a:solidFill>
                  <a:prstClr val="black"/>
                </a:solidFill>
                <a:effectLst/>
                <a:uLnTx/>
                <a:uFillTx/>
                <a:latin typeface="Arial"/>
                <a:ea typeface="+mn-ea"/>
                <a:cs typeface="Arial"/>
              </a:rPr>
              <a:t>5X5</a:t>
            </a:r>
            <a:endParaRPr kumimoji="0" sz="1800" b="0" i="0" u="none" strike="noStrike" kern="1200" cap="none" spc="0" normalizeH="0" baseline="0" noProof="0" dirty="0">
              <a:ln>
                <a:noFill/>
              </a:ln>
              <a:solidFill>
                <a:prstClr val="black"/>
              </a:solidFill>
              <a:effectLst/>
              <a:uLnTx/>
              <a:uFillTx/>
              <a:latin typeface="Arial"/>
              <a:ea typeface="+mn-ea"/>
              <a:cs typeface="Arial"/>
            </a:endParaRPr>
          </a:p>
        </p:txBody>
      </p:sp>
      <p:sp>
        <p:nvSpPr>
          <p:cNvPr id="6" name="object 6"/>
          <p:cNvSpPr txBox="1"/>
          <p:nvPr/>
        </p:nvSpPr>
        <p:spPr>
          <a:xfrm>
            <a:off x="1176324" y="6409907"/>
            <a:ext cx="2633472" cy="289823"/>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800" b="0" i="0" u="none" strike="noStrike" kern="1200" cap="none" spc="-150" normalizeH="0" baseline="0" noProof="0" dirty="0">
                <a:ln>
                  <a:noFill/>
                </a:ln>
                <a:solidFill>
                  <a:prstClr val="black"/>
                </a:solidFill>
                <a:effectLst/>
                <a:uLnTx/>
                <a:uFillTx/>
                <a:latin typeface="Arial"/>
                <a:ea typeface="+mn-ea"/>
                <a:cs typeface="Arial"/>
              </a:rPr>
              <a:t>5X5 </a:t>
            </a:r>
            <a:r>
              <a:rPr kumimoji="0" lang="en-US" sz="1800" b="0" i="0" u="none" strike="noStrike" kern="1200" cap="none" spc="-150" normalizeH="0" baseline="0" noProof="0" dirty="0">
                <a:ln>
                  <a:noFill/>
                </a:ln>
                <a:solidFill>
                  <a:prstClr val="black"/>
                </a:solidFill>
                <a:effectLst/>
                <a:uLnTx/>
                <a:uFillTx/>
                <a:latin typeface="Arial"/>
                <a:ea typeface="+mn-ea"/>
                <a:cs typeface="Arial"/>
              </a:rPr>
              <a:t>image </a:t>
            </a:r>
            <a:r>
              <a:rPr kumimoji="0" sz="1800" b="0" i="0" u="none" strike="noStrike" kern="1200" cap="none" spc="-10" normalizeH="0" baseline="0" noProof="0" dirty="0">
                <a:ln>
                  <a:noFill/>
                </a:ln>
                <a:solidFill>
                  <a:prstClr val="black"/>
                </a:solidFill>
                <a:effectLst/>
                <a:uLnTx/>
                <a:uFillTx/>
                <a:latin typeface="Arial"/>
                <a:ea typeface="+mn-ea"/>
                <a:cs typeface="Arial"/>
              </a:rPr>
              <a:t>(wit</a:t>
            </a:r>
            <a:r>
              <a:rPr kumimoji="0" lang="en-US" sz="1800" b="0" i="0" u="none" strike="noStrike" kern="1200" cap="none" spc="-10" normalizeH="0" baseline="0" noProof="0" dirty="0">
                <a:ln>
                  <a:noFill/>
                </a:ln>
                <a:solidFill>
                  <a:prstClr val="black"/>
                </a:solidFill>
                <a:effectLst/>
                <a:uLnTx/>
                <a:uFillTx/>
                <a:latin typeface="Arial"/>
                <a:ea typeface="+mn-ea"/>
                <a:cs typeface="Arial"/>
              </a:rPr>
              <a:t>h</a:t>
            </a:r>
            <a:r>
              <a:rPr kumimoji="0" sz="1800" b="0" i="0" u="none" strike="noStrike" kern="1200" cap="none" spc="-60" normalizeH="0" baseline="0" noProof="0" dirty="0">
                <a:ln>
                  <a:noFill/>
                </a:ln>
                <a:solidFill>
                  <a:prstClr val="black"/>
                </a:solidFill>
                <a:effectLst/>
                <a:uLnTx/>
                <a:uFillTx/>
                <a:latin typeface="Arial"/>
                <a:ea typeface="+mn-ea"/>
                <a:cs typeface="Arial"/>
              </a:rPr>
              <a:t> </a:t>
            </a:r>
            <a:r>
              <a:rPr kumimoji="0" sz="1800" b="0" i="0" u="none" strike="noStrike" kern="1200" cap="none" spc="-75" normalizeH="0" baseline="0" noProof="0" dirty="0">
                <a:ln>
                  <a:noFill/>
                </a:ln>
                <a:solidFill>
                  <a:prstClr val="black"/>
                </a:solidFill>
                <a:effectLst/>
                <a:uLnTx/>
                <a:uFillTx/>
                <a:latin typeface="Arial"/>
                <a:ea typeface="+mn-ea"/>
                <a:cs typeface="Arial"/>
              </a:rPr>
              <a:t>padding)</a:t>
            </a:r>
            <a:endParaRPr kumimoji="0" sz="1800" b="0" i="0" u="none" strike="noStrike" kern="1200" cap="none" spc="0" normalizeH="0" baseline="0" noProof="0" dirty="0">
              <a:ln>
                <a:noFill/>
              </a:ln>
              <a:solidFill>
                <a:prstClr val="black"/>
              </a:solidFill>
              <a:effectLst/>
              <a:uLnTx/>
              <a:uFillTx/>
              <a:latin typeface="Arial"/>
              <a:ea typeface="+mn-ea"/>
              <a:cs typeface="Arial"/>
            </a:endParaRPr>
          </a:p>
        </p:txBody>
      </p:sp>
      <p:sp>
        <p:nvSpPr>
          <p:cNvPr id="7" name="object 7"/>
          <p:cNvSpPr/>
          <p:nvPr/>
        </p:nvSpPr>
        <p:spPr>
          <a:xfrm>
            <a:off x="1066800" y="3848141"/>
            <a:ext cx="2633472" cy="2561766"/>
          </a:xfrm>
          <a:prstGeom prst="rect">
            <a:avLst/>
          </a:prstGeom>
          <a:blipFill>
            <a:blip r:embed="rId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8" name="object 8"/>
          <p:cNvSpPr/>
          <p:nvPr/>
        </p:nvSpPr>
        <p:spPr>
          <a:xfrm>
            <a:off x="7066373" y="4154911"/>
            <a:ext cx="1853599" cy="1940827"/>
          </a:xfrm>
          <a:prstGeom prst="rect">
            <a:avLst/>
          </a:prstGeom>
          <a:blipFill>
            <a:blip r:embed="rId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5" name="TextBox 14">
            <a:extLst>
              <a:ext uri="{FF2B5EF4-FFF2-40B4-BE49-F238E27FC236}">
                <a16:creationId xmlns:a16="http://schemas.microsoft.com/office/drawing/2014/main" id="{C4133BF6-F661-4179-A1F6-1ED334FB4017}"/>
              </a:ext>
            </a:extLst>
          </p:cNvPr>
          <p:cNvSpPr txBox="1"/>
          <p:nvPr/>
        </p:nvSpPr>
        <p:spPr>
          <a:xfrm>
            <a:off x="9555480" y="4154911"/>
            <a:ext cx="2468880" cy="2246769"/>
          </a:xfrm>
          <a:prstGeom prst="rect">
            <a:avLst/>
          </a:prstGeom>
          <a:noFill/>
        </p:spPr>
        <p:txBody>
          <a:bodyPr wrap="square" rtlCol="0">
            <a:spAutoFit/>
          </a:bodyPr>
          <a:lstStyle/>
          <a:p>
            <a:r>
              <a:rPr lang="en-US" sz="2000" dirty="0">
                <a:latin typeface="Calibri Light" panose="020F0302020204030204" pitchFamily="34" charset="0"/>
                <a:cs typeface="Calibri Light" panose="020F0302020204030204" pitchFamily="34" charset="0"/>
              </a:rPr>
              <a:t>Input n = 5x5</a:t>
            </a:r>
          </a:p>
          <a:p>
            <a:r>
              <a:rPr lang="en-US" sz="2000" dirty="0">
                <a:latin typeface="Calibri Light" panose="020F0302020204030204" pitchFamily="34" charset="0"/>
                <a:cs typeface="Calibri Light" panose="020F0302020204030204" pitchFamily="34" charset="0"/>
              </a:rPr>
              <a:t>Padding p = 1</a:t>
            </a:r>
          </a:p>
          <a:p>
            <a:r>
              <a:rPr lang="en-US" sz="2000" dirty="0">
                <a:latin typeface="Calibri Light" panose="020F0302020204030204" pitchFamily="34" charset="0"/>
                <a:cs typeface="Calibri Light" panose="020F0302020204030204" pitchFamily="34" charset="0"/>
              </a:rPr>
              <a:t>Filter f = 3x3</a:t>
            </a:r>
          </a:p>
          <a:p>
            <a:endParaRPr lang="en-IN" sz="2000" b="0" i="0" u="none" strike="noStrike" baseline="0" dirty="0">
              <a:solidFill>
                <a:srgbClr val="000000"/>
              </a:solidFill>
              <a:latin typeface="Calibri Light" panose="020F0302020204030204" pitchFamily="34" charset="0"/>
              <a:cs typeface="Calibri Light" panose="020F0302020204030204" pitchFamily="34" charset="0"/>
            </a:endParaRPr>
          </a:p>
          <a:p>
            <a:r>
              <a:rPr lang="pt-BR" sz="2000" b="1" i="0" u="none" strike="noStrike" baseline="0" dirty="0">
                <a:solidFill>
                  <a:srgbClr val="000000"/>
                </a:solidFill>
                <a:latin typeface="Calibri Light" panose="020F0302020204030204" pitchFamily="34" charset="0"/>
                <a:cs typeface="Calibri Light" panose="020F0302020204030204" pitchFamily="34" charset="0"/>
              </a:rPr>
              <a:t>Output: </a:t>
            </a:r>
            <a:r>
              <a:rPr lang="pt-BR" sz="2000" b="0" i="0" u="none" strike="noStrike" baseline="0" dirty="0">
                <a:solidFill>
                  <a:srgbClr val="000000"/>
                </a:solidFill>
                <a:latin typeface="Calibri Light" panose="020F0302020204030204" pitchFamily="34" charset="0"/>
                <a:cs typeface="Calibri Light" panose="020F0302020204030204" pitchFamily="34" charset="0"/>
              </a:rPr>
              <a:t>(n+2p-f+1) x (n+2p-f+1)</a:t>
            </a:r>
          </a:p>
          <a:p>
            <a:endParaRPr lang="en-IN" sz="2000" dirty="0">
              <a:latin typeface="Calibri Light" panose="020F0302020204030204" pitchFamily="34" charset="0"/>
              <a:cs typeface="Calibri Light" panose="020F0302020204030204" pitchFamily="34" charset="0"/>
            </a:endParaRPr>
          </a:p>
        </p:txBody>
      </p:sp>
      <mc:AlternateContent xmlns:mc="http://schemas.openxmlformats.org/markup-compatibility/2006" xmlns:p14="http://schemas.microsoft.com/office/powerpoint/2010/main">
        <mc:Choice Requires="p14">
          <p:contentPart p14:bwMode="auto" r:id="rId6">
            <p14:nvContentPartPr>
              <p14:cNvPr id="9" name="Ink 8">
                <a:extLst>
                  <a:ext uri="{FF2B5EF4-FFF2-40B4-BE49-F238E27FC236}">
                    <a16:creationId xmlns:a16="http://schemas.microsoft.com/office/drawing/2014/main" id="{107DE353-1B8B-456D-A615-B6F282482076}"/>
                  </a:ext>
                </a:extLst>
              </p14:cNvPr>
              <p14:cNvContentPartPr/>
              <p14:nvPr/>
            </p14:nvContentPartPr>
            <p14:xfrm>
              <a:off x="1183985" y="6757163"/>
              <a:ext cx="468720" cy="16920"/>
            </p14:xfrm>
          </p:contentPart>
        </mc:Choice>
        <mc:Fallback xmlns="">
          <p:pic>
            <p:nvPicPr>
              <p:cNvPr id="9" name="Ink 8">
                <a:extLst>
                  <a:ext uri="{FF2B5EF4-FFF2-40B4-BE49-F238E27FC236}">
                    <a16:creationId xmlns:a16="http://schemas.microsoft.com/office/drawing/2014/main" id="{107DE353-1B8B-456D-A615-B6F282482076}"/>
                  </a:ext>
                </a:extLst>
              </p:cNvPr>
              <p:cNvPicPr/>
              <p:nvPr/>
            </p:nvPicPr>
            <p:blipFill>
              <a:blip r:embed="rId7"/>
              <a:stretch>
                <a:fillRect/>
              </a:stretch>
            </p:blipFill>
            <p:spPr>
              <a:xfrm>
                <a:off x="1175345" y="6748163"/>
                <a:ext cx="486360" cy="34560"/>
              </a:xfrm>
              <a:prstGeom prst="rect">
                <a:avLst/>
              </a:prstGeom>
            </p:spPr>
          </p:pic>
        </mc:Fallback>
      </mc:AlternateContent>
      <p:grpSp>
        <p:nvGrpSpPr>
          <p:cNvPr id="22" name="Group 21">
            <a:extLst>
              <a:ext uri="{FF2B5EF4-FFF2-40B4-BE49-F238E27FC236}">
                <a16:creationId xmlns:a16="http://schemas.microsoft.com/office/drawing/2014/main" id="{C7D4295B-81C6-4F4E-8B2B-9796A371232F}"/>
              </a:ext>
            </a:extLst>
          </p:cNvPr>
          <p:cNvGrpSpPr/>
          <p:nvPr/>
        </p:nvGrpSpPr>
        <p:grpSpPr>
          <a:xfrm>
            <a:off x="4958585" y="3948083"/>
            <a:ext cx="828000" cy="486720"/>
            <a:chOff x="4958585" y="3948083"/>
            <a:chExt cx="828000" cy="486720"/>
          </a:xfrm>
        </p:grpSpPr>
        <mc:AlternateContent xmlns:mc="http://schemas.openxmlformats.org/markup-compatibility/2006" xmlns:p14="http://schemas.microsoft.com/office/powerpoint/2010/main">
          <mc:Choice Requires="p14">
            <p:contentPart p14:bwMode="auto" r:id="rId8">
              <p14:nvContentPartPr>
                <p14:cNvPr id="17" name="Ink 16">
                  <a:extLst>
                    <a:ext uri="{FF2B5EF4-FFF2-40B4-BE49-F238E27FC236}">
                      <a16:creationId xmlns:a16="http://schemas.microsoft.com/office/drawing/2014/main" id="{526E01FA-C675-4019-84FB-BEDFDBDD74E5}"/>
                    </a:ext>
                  </a:extLst>
                </p14:cNvPr>
                <p14:cNvContentPartPr/>
                <p14:nvPr/>
              </p14:nvContentPartPr>
              <p14:xfrm>
                <a:off x="4965785" y="3948083"/>
                <a:ext cx="26280" cy="257760"/>
              </p14:xfrm>
            </p:contentPart>
          </mc:Choice>
          <mc:Fallback xmlns="">
            <p:pic>
              <p:nvPicPr>
                <p:cNvPr id="17" name="Ink 16">
                  <a:extLst>
                    <a:ext uri="{FF2B5EF4-FFF2-40B4-BE49-F238E27FC236}">
                      <a16:creationId xmlns:a16="http://schemas.microsoft.com/office/drawing/2014/main" id="{526E01FA-C675-4019-84FB-BEDFDBDD74E5}"/>
                    </a:ext>
                  </a:extLst>
                </p:cNvPr>
                <p:cNvPicPr/>
                <p:nvPr/>
              </p:nvPicPr>
              <p:blipFill>
                <a:blip r:embed="rId9"/>
                <a:stretch>
                  <a:fillRect/>
                </a:stretch>
              </p:blipFill>
              <p:spPr>
                <a:xfrm>
                  <a:off x="4956785" y="3939443"/>
                  <a:ext cx="43920" cy="2754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8" name="Ink 17">
                  <a:extLst>
                    <a:ext uri="{FF2B5EF4-FFF2-40B4-BE49-F238E27FC236}">
                      <a16:creationId xmlns:a16="http://schemas.microsoft.com/office/drawing/2014/main" id="{29915770-BB73-4BBF-B546-85988B2EB997}"/>
                    </a:ext>
                  </a:extLst>
                </p14:cNvPr>
                <p14:cNvContentPartPr/>
                <p14:nvPr/>
              </p14:nvContentPartPr>
              <p14:xfrm>
                <a:off x="4958585" y="3956363"/>
                <a:ext cx="828000" cy="478440"/>
              </p14:xfrm>
            </p:contentPart>
          </mc:Choice>
          <mc:Fallback xmlns="">
            <p:pic>
              <p:nvPicPr>
                <p:cNvPr id="18" name="Ink 17">
                  <a:extLst>
                    <a:ext uri="{FF2B5EF4-FFF2-40B4-BE49-F238E27FC236}">
                      <a16:creationId xmlns:a16="http://schemas.microsoft.com/office/drawing/2014/main" id="{29915770-BB73-4BBF-B546-85988B2EB997}"/>
                    </a:ext>
                  </a:extLst>
                </p:cNvPr>
                <p:cNvPicPr/>
                <p:nvPr/>
              </p:nvPicPr>
              <p:blipFill>
                <a:blip r:embed="rId11"/>
                <a:stretch>
                  <a:fillRect/>
                </a:stretch>
              </p:blipFill>
              <p:spPr>
                <a:xfrm>
                  <a:off x="4949945" y="3947363"/>
                  <a:ext cx="845640" cy="496080"/>
                </a:xfrm>
                <a:prstGeom prst="rect">
                  <a:avLst/>
                </a:prstGeom>
              </p:spPr>
            </p:pic>
          </mc:Fallback>
        </mc:AlternateContent>
      </p:grpSp>
      <p:grpSp>
        <p:nvGrpSpPr>
          <p:cNvPr id="21" name="Group 20">
            <a:extLst>
              <a:ext uri="{FF2B5EF4-FFF2-40B4-BE49-F238E27FC236}">
                <a16:creationId xmlns:a16="http://schemas.microsoft.com/office/drawing/2014/main" id="{7AAB8A47-3BE0-41D4-9D86-37639678DDB7}"/>
              </a:ext>
            </a:extLst>
          </p:cNvPr>
          <p:cNvGrpSpPr/>
          <p:nvPr/>
        </p:nvGrpSpPr>
        <p:grpSpPr>
          <a:xfrm>
            <a:off x="3907745" y="5029163"/>
            <a:ext cx="299880" cy="192240"/>
            <a:chOff x="3907745" y="5029163"/>
            <a:chExt cx="299880" cy="192240"/>
          </a:xfrm>
        </p:grpSpPr>
        <mc:AlternateContent xmlns:mc="http://schemas.openxmlformats.org/markup-compatibility/2006" xmlns:p14="http://schemas.microsoft.com/office/powerpoint/2010/main">
          <mc:Choice Requires="p14">
            <p:contentPart p14:bwMode="auto" r:id="rId12">
              <p14:nvContentPartPr>
                <p14:cNvPr id="19" name="Ink 18">
                  <a:extLst>
                    <a:ext uri="{FF2B5EF4-FFF2-40B4-BE49-F238E27FC236}">
                      <a16:creationId xmlns:a16="http://schemas.microsoft.com/office/drawing/2014/main" id="{0621436E-B862-4E5C-89BC-1EB327EA2E1A}"/>
                    </a:ext>
                  </a:extLst>
                </p14:cNvPr>
                <p14:cNvContentPartPr/>
                <p14:nvPr/>
              </p14:nvContentPartPr>
              <p14:xfrm>
                <a:off x="3918905" y="5029163"/>
                <a:ext cx="124200" cy="192240"/>
              </p14:xfrm>
            </p:contentPart>
          </mc:Choice>
          <mc:Fallback xmlns="">
            <p:pic>
              <p:nvPicPr>
                <p:cNvPr id="19" name="Ink 18">
                  <a:extLst>
                    <a:ext uri="{FF2B5EF4-FFF2-40B4-BE49-F238E27FC236}">
                      <a16:creationId xmlns:a16="http://schemas.microsoft.com/office/drawing/2014/main" id="{0621436E-B862-4E5C-89BC-1EB327EA2E1A}"/>
                    </a:ext>
                  </a:extLst>
                </p:cNvPr>
                <p:cNvPicPr/>
                <p:nvPr/>
              </p:nvPicPr>
              <p:blipFill>
                <a:blip r:embed="rId13"/>
                <a:stretch>
                  <a:fillRect/>
                </a:stretch>
              </p:blipFill>
              <p:spPr>
                <a:xfrm>
                  <a:off x="3910265" y="5020523"/>
                  <a:ext cx="141840" cy="2098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0" name="Ink 19">
                  <a:extLst>
                    <a:ext uri="{FF2B5EF4-FFF2-40B4-BE49-F238E27FC236}">
                      <a16:creationId xmlns:a16="http://schemas.microsoft.com/office/drawing/2014/main" id="{8322C8E4-C92F-4C95-94C6-81B3E6F093C7}"/>
                    </a:ext>
                  </a:extLst>
                </p14:cNvPr>
                <p14:cNvContentPartPr/>
                <p14:nvPr/>
              </p14:nvContentPartPr>
              <p14:xfrm>
                <a:off x="3907745" y="5047883"/>
                <a:ext cx="299880" cy="160920"/>
              </p14:xfrm>
            </p:contentPart>
          </mc:Choice>
          <mc:Fallback xmlns="">
            <p:pic>
              <p:nvPicPr>
                <p:cNvPr id="20" name="Ink 19">
                  <a:extLst>
                    <a:ext uri="{FF2B5EF4-FFF2-40B4-BE49-F238E27FC236}">
                      <a16:creationId xmlns:a16="http://schemas.microsoft.com/office/drawing/2014/main" id="{8322C8E4-C92F-4C95-94C6-81B3E6F093C7}"/>
                    </a:ext>
                  </a:extLst>
                </p:cNvPr>
                <p:cNvPicPr/>
                <p:nvPr/>
              </p:nvPicPr>
              <p:blipFill>
                <a:blip r:embed="rId15"/>
                <a:stretch>
                  <a:fillRect/>
                </a:stretch>
              </p:blipFill>
              <p:spPr>
                <a:xfrm>
                  <a:off x="3899105" y="5038883"/>
                  <a:ext cx="317520" cy="1785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6">
            <p14:nvContentPartPr>
              <p14:cNvPr id="24" name="Ink 23">
                <a:extLst>
                  <a:ext uri="{FF2B5EF4-FFF2-40B4-BE49-F238E27FC236}">
                    <a16:creationId xmlns:a16="http://schemas.microsoft.com/office/drawing/2014/main" id="{004713A7-CE96-42E9-9EBD-9DFB3DC683A1}"/>
                  </a:ext>
                </a:extLst>
              </p14:cNvPr>
              <p14:cNvContentPartPr/>
              <p14:nvPr/>
            </p14:nvContentPartPr>
            <p14:xfrm>
              <a:off x="6274745" y="5008643"/>
              <a:ext cx="313200" cy="123840"/>
            </p14:xfrm>
          </p:contentPart>
        </mc:Choice>
        <mc:Fallback xmlns="">
          <p:pic>
            <p:nvPicPr>
              <p:cNvPr id="24" name="Ink 23">
                <a:extLst>
                  <a:ext uri="{FF2B5EF4-FFF2-40B4-BE49-F238E27FC236}">
                    <a16:creationId xmlns:a16="http://schemas.microsoft.com/office/drawing/2014/main" id="{004713A7-CE96-42E9-9EBD-9DFB3DC683A1}"/>
                  </a:ext>
                </a:extLst>
              </p:cNvPr>
              <p:cNvPicPr/>
              <p:nvPr/>
            </p:nvPicPr>
            <p:blipFill>
              <a:blip r:embed="rId17"/>
              <a:stretch>
                <a:fillRect/>
              </a:stretch>
            </p:blipFill>
            <p:spPr>
              <a:xfrm>
                <a:off x="6266105" y="4999643"/>
                <a:ext cx="330840" cy="141480"/>
              </a:xfrm>
              <a:prstGeom prst="rect">
                <a:avLst/>
              </a:prstGeom>
            </p:spPr>
          </p:pic>
        </mc:Fallback>
      </mc:AlternateContent>
      <p:grpSp>
        <p:nvGrpSpPr>
          <p:cNvPr id="28" name="Group 27">
            <a:extLst>
              <a:ext uri="{FF2B5EF4-FFF2-40B4-BE49-F238E27FC236}">
                <a16:creationId xmlns:a16="http://schemas.microsoft.com/office/drawing/2014/main" id="{4FE3010F-6927-454D-8A91-C599D2DFFC1D}"/>
              </a:ext>
            </a:extLst>
          </p:cNvPr>
          <p:cNvGrpSpPr/>
          <p:nvPr/>
        </p:nvGrpSpPr>
        <p:grpSpPr>
          <a:xfrm>
            <a:off x="7378145" y="3422123"/>
            <a:ext cx="531000" cy="398520"/>
            <a:chOff x="7378145" y="3422123"/>
            <a:chExt cx="531000" cy="398520"/>
          </a:xfrm>
        </p:grpSpPr>
        <mc:AlternateContent xmlns:mc="http://schemas.openxmlformats.org/markup-compatibility/2006" xmlns:p14="http://schemas.microsoft.com/office/powerpoint/2010/main">
          <mc:Choice Requires="p14">
            <p:contentPart p14:bwMode="auto" r:id="rId18">
              <p14:nvContentPartPr>
                <p14:cNvPr id="25" name="Ink 24">
                  <a:extLst>
                    <a:ext uri="{FF2B5EF4-FFF2-40B4-BE49-F238E27FC236}">
                      <a16:creationId xmlns:a16="http://schemas.microsoft.com/office/drawing/2014/main" id="{283EF00A-E94A-488A-B2C3-2EB446361F9F}"/>
                    </a:ext>
                  </a:extLst>
                </p14:cNvPr>
                <p14:cNvContentPartPr/>
                <p14:nvPr/>
              </p14:nvContentPartPr>
              <p14:xfrm>
                <a:off x="7408385" y="3422123"/>
                <a:ext cx="140400" cy="375120"/>
              </p14:xfrm>
            </p:contentPart>
          </mc:Choice>
          <mc:Fallback xmlns="">
            <p:pic>
              <p:nvPicPr>
                <p:cNvPr id="25" name="Ink 24">
                  <a:extLst>
                    <a:ext uri="{FF2B5EF4-FFF2-40B4-BE49-F238E27FC236}">
                      <a16:creationId xmlns:a16="http://schemas.microsoft.com/office/drawing/2014/main" id="{283EF00A-E94A-488A-B2C3-2EB446361F9F}"/>
                    </a:ext>
                  </a:extLst>
                </p:cNvPr>
                <p:cNvPicPr/>
                <p:nvPr/>
              </p:nvPicPr>
              <p:blipFill>
                <a:blip r:embed="rId19"/>
                <a:stretch>
                  <a:fillRect/>
                </a:stretch>
              </p:blipFill>
              <p:spPr>
                <a:xfrm>
                  <a:off x="7399385" y="3413483"/>
                  <a:ext cx="158040" cy="3927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6" name="Ink 25">
                  <a:extLst>
                    <a:ext uri="{FF2B5EF4-FFF2-40B4-BE49-F238E27FC236}">
                      <a16:creationId xmlns:a16="http://schemas.microsoft.com/office/drawing/2014/main" id="{2F9A895E-99A8-4E17-A11E-2C7795758108}"/>
                    </a:ext>
                  </a:extLst>
                </p14:cNvPr>
                <p14:cNvContentPartPr/>
                <p14:nvPr/>
              </p14:nvContentPartPr>
              <p14:xfrm>
                <a:off x="7378145" y="3640643"/>
                <a:ext cx="183600" cy="17640"/>
              </p14:xfrm>
            </p:contentPart>
          </mc:Choice>
          <mc:Fallback xmlns="">
            <p:pic>
              <p:nvPicPr>
                <p:cNvPr id="26" name="Ink 25">
                  <a:extLst>
                    <a:ext uri="{FF2B5EF4-FFF2-40B4-BE49-F238E27FC236}">
                      <a16:creationId xmlns:a16="http://schemas.microsoft.com/office/drawing/2014/main" id="{2F9A895E-99A8-4E17-A11E-2C7795758108}"/>
                    </a:ext>
                  </a:extLst>
                </p:cNvPr>
                <p:cNvPicPr/>
                <p:nvPr/>
              </p:nvPicPr>
              <p:blipFill>
                <a:blip r:embed="rId21"/>
                <a:stretch>
                  <a:fillRect/>
                </a:stretch>
              </p:blipFill>
              <p:spPr>
                <a:xfrm>
                  <a:off x="7369145" y="3632003"/>
                  <a:ext cx="20124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7" name="Ink 26">
                  <a:extLst>
                    <a:ext uri="{FF2B5EF4-FFF2-40B4-BE49-F238E27FC236}">
                      <a16:creationId xmlns:a16="http://schemas.microsoft.com/office/drawing/2014/main" id="{54B6B3CA-3F96-438B-A7D2-181D55FCB245}"/>
                    </a:ext>
                  </a:extLst>
                </p14:cNvPr>
                <p14:cNvContentPartPr/>
                <p14:nvPr/>
              </p14:nvContentPartPr>
              <p14:xfrm>
                <a:off x="7631585" y="3534083"/>
                <a:ext cx="277560" cy="286560"/>
              </p14:xfrm>
            </p:contentPart>
          </mc:Choice>
          <mc:Fallback xmlns="">
            <p:pic>
              <p:nvPicPr>
                <p:cNvPr id="27" name="Ink 26">
                  <a:extLst>
                    <a:ext uri="{FF2B5EF4-FFF2-40B4-BE49-F238E27FC236}">
                      <a16:creationId xmlns:a16="http://schemas.microsoft.com/office/drawing/2014/main" id="{54B6B3CA-3F96-438B-A7D2-181D55FCB245}"/>
                    </a:ext>
                  </a:extLst>
                </p:cNvPr>
                <p:cNvPicPr/>
                <p:nvPr/>
              </p:nvPicPr>
              <p:blipFill>
                <a:blip r:embed="rId23"/>
                <a:stretch>
                  <a:fillRect/>
                </a:stretch>
              </p:blipFill>
              <p:spPr>
                <a:xfrm>
                  <a:off x="7622585" y="3525083"/>
                  <a:ext cx="295200" cy="3042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4">
            <p14:nvContentPartPr>
              <p14:cNvPr id="37" name="Ink 36">
                <a:extLst>
                  <a:ext uri="{FF2B5EF4-FFF2-40B4-BE49-F238E27FC236}">
                    <a16:creationId xmlns:a16="http://schemas.microsoft.com/office/drawing/2014/main" id="{10615D86-CEFB-4BCE-9C63-B1C17CFF5B9D}"/>
                  </a:ext>
                </a:extLst>
              </p14:cNvPr>
              <p14:cNvContentPartPr/>
              <p14:nvPr/>
            </p14:nvContentPartPr>
            <p14:xfrm>
              <a:off x="2945465" y="4613723"/>
              <a:ext cx="21960" cy="7920"/>
            </p14:xfrm>
          </p:contentPart>
        </mc:Choice>
        <mc:Fallback xmlns="">
          <p:pic>
            <p:nvPicPr>
              <p:cNvPr id="37" name="Ink 36">
                <a:extLst>
                  <a:ext uri="{FF2B5EF4-FFF2-40B4-BE49-F238E27FC236}">
                    <a16:creationId xmlns:a16="http://schemas.microsoft.com/office/drawing/2014/main" id="{10615D86-CEFB-4BCE-9C63-B1C17CFF5B9D}"/>
                  </a:ext>
                </a:extLst>
              </p:cNvPr>
              <p:cNvPicPr/>
              <p:nvPr/>
            </p:nvPicPr>
            <p:blipFill>
              <a:blip r:embed="rId25"/>
              <a:stretch>
                <a:fillRect/>
              </a:stretch>
            </p:blipFill>
            <p:spPr>
              <a:xfrm>
                <a:off x="2936825" y="4605083"/>
                <a:ext cx="39600" cy="25560"/>
              </a:xfrm>
              <a:prstGeom prst="rect">
                <a:avLst/>
              </a:prstGeom>
            </p:spPr>
          </p:pic>
        </mc:Fallback>
      </mc:AlternateContent>
      <p:grpSp>
        <p:nvGrpSpPr>
          <p:cNvPr id="44" name="Group 43">
            <a:extLst>
              <a:ext uri="{FF2B5EF4-FFF2-40B4-BE49-F238E27FC236}">
                <a16:creationId xmlns:a16="http://schemas.microsoft.com/office/drawing/2014/main" id="{5491E974-EE49-4902-B463-08998FCC8D21}"/>
              </a:ext>
            </a:extLst>
          </p:cNvPr>
          <p:cNvGrpSpPr/>
          <p:nvPr/>
        </p:nvGrpSpPr>
        <p:grpSpPr>
          <a:xfrm>
            <a:off x="1167785" y="3380003"/>
            <a:ext cx="2130840" cy="1631160"/>
            <a:chOff x="1167785" y="3380003"/>
            <a:chExt cx="2130840" cy="1631160"/>
          </a:xfrm>
        </p:grpSpPr>
        <mc:AlternateContent xmlns:mc="http://schemas.openxmlformats.org/markup-compatibility/2006" xmlns:p14="http://schemas.microsoft.com/office/powerpoint/2010/main">
          <mc:Choice Requires="p14">
            <p:contentPart p14:bwMode="auto" r:id="rId26">
              <p14:nvContentPartPr>
                <p14:cNvPr id="13" name="Ink 12">
                  <a:extLst>
                    <a:ext uri="{FF2B5EF4-FFF2-40B4-BE49-F238E27FC236}">
                      <a16:creationId xmlns:a16="http://schemas.microsoft.com/office/drawing/2014/main" id="{FDA1DA03-6F62-4A15-B260-A1FA708D7A81}"/>
                    </a:ext>
                  </a:extLst>
                </p14:cNvPr>
                <p14:cNvContentPartPr/>
                <p14:nvPr/>
              </p14:nvContentPartPr>
              <p14:xfrm>
                <a:off x="1707065" y="3391883"/>
                <a:ext cx="165600" cy="260280"/>
              </p14:xfrm>
            </p:contentPart>
          </mc:Choice>
          <mc:Fallback xmlns="">
            <p:pic>
              <p:nvPicPr>
                <p:cNvPr id="13" name="Ink 12">
                  <a:extLst>
                    <a:ext uri="{FF2B5EF4-FFF2-40B4-BE49-F238E27FC236}">
                      <a16:creationId xmlns:a16="http://schemas.microsoft.com/office/drawing/2014/main" id="{FDA1DA03-6F62-4A15-B260-A1FA708D7A81}"/>
                    </a:ext>
                  </a:extLst>
                </p:cNvPr>
                <p:cNvPicPr/>
                <p:nvPr/>
              </p:nvPicPr>
              <p:blipFill>
                <a:blip r:embed="rId27"/>
                <a:stretch>
                  <a:fillRect/>
                </a:stretch>
              </p:blipFill>
              <p:spPr>
                <a:xfrm>
                  <a:off x="1698065" y="3383243"/>
                  <a:ext cx="183240" cy="2779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4" name="Ink 13">
                  <a:extLst>
                    <a:ext uri="{FF2B5EF4-FFF2-40B4-BE49-F238E27FC236}">
                      <a16:creationId xmlns:a16="http://schemas.microsoft.com/office/drawing/2014/main" id="{8C40F301-748B-4846-BA07-571B828FCD5D}"/>
                    </a:ext>
                  </a:extLst>
                </p14:cNvPr>
                <p14:cNvContentPartPr/>
                <p14:nvPr/>
              </p14:nvContentPartPr>
              <p14:xfrm>
                <a:off x="1941785" y="3380003"/>
                <a:ext cx="45000" cy="332280"/>
              </p14:xfrm>
            </p:contentPart>
          </mc:Choice>
          <mc:Fallback xmlns="">
            <p:pic>
              <p:nvPicPr>
                <p:cNvPr id="14" name="Ink 13">
                  <a:extLst>
                    <a:ext uri="{FF2B5EF4-FFF2-40B4-BE49-F238E27FC236}">
                      <a16:creationId xmlns:a16="http://schemas.microsoft.com/office/drawing/2014/main" id="{8C40F301-748B-4846-BA07-571B828FCD5D}"/>
                    </a:ext>
                  </a:extLst>
                </p:cNvPr>
                <p:cNvPicPr/>
                <p:nvPr/>
              </p:nvPicPr>
              <p:blipFill>
                <a:blip r:embed="rId29"/>
                <a:stretch>
                  <a:fillRect/>
                </a:stretch>
              </p:blipFill>
              <p:spPr>
                <a:xfrm>
                  <a:off x="1932785" y="3371363"/>
                  <a:ext cx="62640" cy="3499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6" name="Ink 15">
                  <a:extLst>
                    <a:ext uri="{FF2B5EF4-FFF2-40B4-BE49-F238E27FC236}">
                      <a16:creationId xmlns:a16="http://schemas.microsoft.com/office/drawing/2014/main" id="{3047C797-C52A-438B-84B9-2CF327277C88}"/>
                    </a:ext>
                  </a:extLst>
                </p14:cNvPr>
                <p14:cNvContentPartPr/>
                <p14:nvPr/>
              </p14:nvContentPartPr>
              <p14:xfrm>
                <a:off x="2031425" y="3450203"/>
                <a:ext cx="83520" cy="315720"/>
              </p14:xfrm>
            </p:contentPart>
          </mc:Choice>
          <mc:Fallback xmlns="">
            <p:pic>
              <p:nvPicPr>
                <p:cNvPr id="16" name="Ink 15">
                  <a:extLst>
                    <a:ext uri="{FF2B5EF4-FFF2-40B4-BE49-F238E27FC236}">
                      <a16:creationId xmlns:a16="http://schemas.microsoft.com/office/drawing/2014/main" id="{3047C797-C52A-438B-84B9-2CF327277C88}"/>
                    </a:ext>
                  </a:extLst>
                </p:cNvPr>
                <p:cNvPicPr/>
                <p:nvPr/>
              </p:nvPicPr>
              <p:blipFill>
                <a:blip r:embed="rId31"/>
                <a:stretch>
                  <a:fillRect/>
                </a:stretch>
              </p:blipFill>
              <p:spPr>
                <a:xfrm>
                  <a:off x="2022785" y="3441563"/>
                  <a:ext cx="101160" cy="3333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9" name="Ink 28">
                  <a:extLst>
                    <a:ext uri="{FF2B5EF4-FFF2-40B4-BE49-F238E27FC236}">
                      <a16:creationId xmlns:a16="http://schemas.microsoft.com/office/drawing/2014/main" id="{05A14B7F-6381-4ED9-AE49-B131C0EF4953}"/>
                    </a:ext>
                  </a:extLst>
                </p14:cNvPr>
                <p14:cNvContentPartPr/>
                <p14:nvPr/>
              </p14:nvContentPartPr>
              <p14:xfrm>
                <a:off x="1167785" y="3884003"/>
                <a:ext cx="1035360" cy="1060920"/>
              </p14:xfrm>
            </p:contentPart>
          </mc:Choice>
          <mc:Fallback xmlns="">
            <p:pic>
              <p:nvPicPr>
                <p:cNvPr id="29" name="Ink 28">
                  <a:extLst>
                    <a:ext uri="{FF2B5EF4-FFF2-40B4-BE49-F238E27FC236}">
                      <a16:creationId xmlns:a16="http://schemas.microsoft.com/office/drawing/2014/main" id="{05A14B7F-6381-4ED9-AE49-B131C0EF4953}"/>
                    </a:ext>
                  </a:extLst>
                </p:cNvPr>
                <p:cNvPicPr/>
                <p:nvPr/>
              </p:nvPicPr>
              <p:blipFill>
                <a:blip r:embed="rId33"/>
                <a:stretch>
                  <a:fillRect/>
                </a:stretch>
              </p:blipFill>
              <p:spPr>
                <a:xfrm>
                  <a:off x="1159145" y="3875363"/>
                  <a:ext cx="1053000" cy="107856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0" name="Ink 29">
                  <a:extLst>
                    <a:ext uri="{FF2B5EF4-FFF2-40B4-BE49-F238E27FC236}">
                      <a16:creationId xmlns:a16="http://schemas.microsoft.com/office/drawing/2014/main" id="{35D47896-B839-42A7-ACFA-AF8E345D73AF}"/>
                    </a:ext>
                  </a:extLst>
                </p14:cNvPr>
                <p14:cNvContentPartPr/>
                <p14:nvPr/>
              </p14:nvContentPartPr>
              <p14:xfrm>
                <a:off x="2068505" y="3967523"/>
                <a:ext cx="144000" cy="992520"/>
              </p14:xfrm>
            </p:contentPart>
          </mc:Choice>
          <mc:Fallback xmlns="">
            <p:pic>
              <p:nvPicPr>
                <p:cNvPr id="30" name="Ink 29">
                  <a:extLst>
                    <a:ext uri="{FF2B5EF4-FFF2-40B4-BE49-F238E27FC236}">
                      <a16:creationId xmlns:a16="http://schemas.microsoft.com/office/drawing/2014/main" id="{35D47896-B839-42A7-ACFA-AF8E345D73AF}"/>
                    </a:ext>
                  </a:extLst>
                </p:cNvPr>
                <p:cNvPicPr/>
                <p:nvPr/>
              </p:nvPicPr>
              <p:blipFill>
                <a:blip r:embed="rId35"/>
                <a:stretch>
                  <a:fillRect/>
                </a:stretch>
              </p:blipFill>
              <p:spPr>
                <a:xfrm>
                  <a:off x="2059865" y="3958883"/>
                  <a:ext cx="161640" cy="101016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31" name="Ink 30">
                  <a:extLst>
                    <a:ext uri="{FF2B5EF4-FFF2-40B4-BE49-F238E27FC236}">
                      <a16:creationId xmlns:a16="http://schemas.microsoft.com/office/drawing/2014/main" id="{4889FFC0-612C-4308-9778-AB76D286A545}"/>
                    </a:ext>
                  </a:extLst>
                </p14:cNvPr>
                <p14:cNvContentPartPr/>
                <p14:nvPr/>
              </p14:nvContentPartPr>
              <p14:xfrm>
                <a:off x="1550825" y="3879323"/>
                <a:ext cx="1140840" cy="1038960"/>
              </p14:xfrm>
            </p:contentPart>
          </mc:Choice>
          <mc:Fallback xmlns="">
            <p:pic>
              <p:nvPicPr>
                <p:cNvPr id="31" name="Ink 30">
                  <a:extLst>
                    <a:ext uri="{FF2B5EF4-FFF2-40B4-BE49-F238E27FC236}">
                      <a16:creationId xmlns:a16="http://schemas.microsoft.com/office/drawing/2014/main" id="{4889FFC0-612C-4308-9778-AB76D286A545}"/>
                    </a:ext>
                  </a:extLst>
                </p:cNvPr>
                <p:cNvPicPr/>
                <p:nvPr/>
              </p:nvPicPr>
              <p:blipFill>
                <a:blip r:embed="rId37"/>
                <a:stretch>
                  <a:fillRect/>
                </a:stretch>
              </p:blipFill>
              <p:spPr>
                <a:xfrm>
                  <a:off x="1542185" y="3870683"/>
                  <a:ext cx="1158480" cy="10566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32" name="Ink 31">
                  <a:extLst>
                    <a:ext uri="{FF2B5EF4-FFF2-40B4-BE49-F238E27FC236}">
                      <a16:creationId xmlns:a16="http://schemas.microsoft.com/office/drawing/2014/main" id="{B6B494E7-82B4-4647-A544-73A69E485F4A}"/>
                    </a:ext>
                  </a:extLst>
                </p14:cNvPr>
                <p14:cNvContentPartPr/>
                <p14:nvPr/>
              </p14:nvContentPartPr>
              <p14:xfrm>
                <a:off x="2521385" y="3870323"/>
                <a:ext cx="149040" cy="48960"/>
              </p14:xfrm>
            </p:contentPart>
          </mc:Choice>
          <mc:Fallback xmlns="">
            <p:pic>
              <p:nvPicPr>
                <p:cNvPr id="32" name="Ink 31">
                  <a:extLst>
                    <a:ext uri="{FF2B5EF4-FFF2-40B4-BE49-F238E27FC236}">
                      <a16:creationId xmlns:a16="http://schemas.microsoft.com/office/drawing/2014/main" id="{B6B494E7-82B4-4647-A544-73A69E485F4A}"/>
                    </a:ext>
                  </a:extLst>
                </p:cNvPr>
                <p:cNvPicPr/>
                <p:nvPr/>
              </p:nvPicPr>
              <p:blipFill>
                <a:blip r:embed="rId39"/>
                <a:stretch>
                  <a:fillRect/>
                </a:stretch>
              </p:blipFill>
              <p:spPr>
                <a:xfrm>
                  <a:off x="2512745" y="3861323"/>
                  <a:ext cx="166680" cy="666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4" name="Ink 33">
                  <a:extLst>
                    <a:ext uri="{FF2B5EF4-FFF2-40B4-BE49-F238E27FC236}">
                      <a16:creationId xmlns:a16="http://schemas.microsoft.com/office/drawing/2014/main" id="{C1D03C2B-6184-4DC1-8D7A-602663AEC66C}"/>
                    </a:ext>
                  </a:extLst>
                </p14:cNvPr>
                <p14:cNvContentPartPr/>
                <p14:nvPr/>
              </p14:nvContentPartPr>
              <p14:xfrm>
                <a:off x="2542625" y="3893003"/>
                <a:ext cx="72000" cy="1118160"/>
              </p14:xfrm>
            </p:contentPart>
          </mc:Choice>
          <mc:Fallback xmlns="">
            <p:pic>
              <p:nvPicPr>
                <p:cNvPr id="34" name="Ink 33">
                  <a:extLst>
                    <a:ext uri="{FF2B5EF4-FFF2-40B4-BE49-F238E27FC236}">
                      <a16:creationId xmlns:a16="http://schemas.microsoft.com/office/drawing/2014/main" id="{C1D03C2B-6184-4DC1-8D7A-602663AEC66C}"/>
                    </a:ext>
                  </a:extLst>
                </p:cNvPr>
                <p:cNvPicPr/>
                <p:nvPr/>
              </p:nvPicPr>
              <p:blipFill>
                <a:blip r:embed="rId41"/>
                <a:stretch>
                  <a:fillRect/>
                </a:stretch>
              </p:blipFill>
              <p:spPr>
                <a:xfrm>
                  <a:off x="2533985" y="3884003"/>
                  <a:ext cx="89640" cy="113580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40" name="Ink 39">
                  <a:extLst>
                    <a:ext uri="{FF2B5EF4-FFF2-40B4-BE49-F238E27FC236}">
                      <a16:creationId xmlns:a16="http://schemas.microsoft.com/office/drawing/2014/main" id="{2BDB85B9-AF9E-4352-91E4-309BB040BF6D}"/>
                    </a:ext>
                  </a:extLst>
                </p14:cNvPr>
                <p14:cNvContentPartPr/>
                <p14:nvPr/>
              </p14:nvContentPartPr>
              <p14:xfrm>
                <a:off x="1537865" y="4224203"/>
                <a:ext cx="338760" cy="370080"/>
              </p14:xfrm>
            </p:contentPart>
          </mc:Choice>
          <mc:Fallback xmlns="">
            <p:pic>
              <p:nvPicPr>
                <p:cNvPr id="40" name="Ink 39">
                  <a:extLst>
                    <a:ext uri="{FF2B5EF4-FFF2-40B4-BE49-F238E27FC236}">
                      <a16:creationId xmlns:a16="http://schemas.microsoft.com/office/drawing/2014/main" id="{2BDB85B9-AF9E-4352-91E4-309BB040BF6D}"/>
                    </a:ext>
                  </a:extLst>
                </p:cNvPr>
                <p:cNvPicPr/>
                <p:nvPr/>
              </p:nvPicPr>
              <p:blipFill>
                <a:blip r:embed="rId43"/>
                <a:stretch>
                  <a:fillRect/>
                </a:stretch>
              </p:blipFill>
              <p:spPr>
                <a:xfrm>
                  <a:off x="1528865" y="4215203"/>
                  <a:ext cx="356400" cy="38772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41" name="Ink 40">
                  <a:extLst>
                    <a:ext uri="{FF2B5EF4-FFF2-40B4-BE49-F238E27FC236}">
                      <a16:creationId xmlns:a16="http://schemas.microsoft.com/office/drawing/2014/main" id="{09EA7760-9D33-4A17-9596-14B805329412}"/>
                    </a:ext>
                  </a:extLst>
                </p14:cNvPr>
                <p14:cNvContentPartPr/>
                <p14:nvPr/>
              </p14:nvContentPartPr>
              <p14:xfrm>
                <a:off x="2991185" y="4233563"/>
                <a:ext cx="307440" cy="350280"/>
              </p14:xfrm>
            </p:contentPart>
          </mc:Choice>
          <mc:Fallback xmlns="">
            <p:pic>
              <p:nvPicPr>
                <p:cNvPr id="41" name="Ink 40">
                  <a:extLst>
                    <a:ext uri="{FF2B5EF4-FFF2-40B4-BE49-F238E27FC236}">
                      <a16:creationId xmlns:a16="http://schemas.microsoft.com/office/drawing/2014/main" id="{09EA7760-9D33-4A17-9596-14B805329412}"/>
                    </a:ext>
                  </a:extLst>
                </p:cNvPr>
                <p:cNvPicPr/>
                <p:nvPr/>
              </p:nvPicPr>
              <p:blipFill>
                <a:blip r:embed="rId45"/>
                <a:stretch>
                  <a:fillRect/>
                </a:stretch>
              </p:blipFill>
              <p:spPr>
                <a:xfrm>
                  <a:off x="2982545" y="4224563"/>
                  <a:ext cx="325080" cy="3679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6">
            <p14:nvContentPartPr>
              <p14:cNvPr id="42" name="Ink 41">
                <a:extLst>
                  <a:ext uri="{FF2B5EF4-FFF2-40B4-BE49-F238E27FC236}">
                    <a16:creationId xmlns:a16="http://schemas.microsoft.com/office/drawing/2014/main" id="{CB15AEEA-19C6-48C1-9849-3B3BF9FAC261}"/>
                  </a:ext>
                </a:extLst>
              </p14:cNvPr>
              <p14:cNvContentPartPr/>
              <p14:nvPr/>
            </p14:nvContentPartPr>
            <p14:xfrm>
              <a:off x="2920265" y="5721443"/>
              <a:ext cx="334800" cy="312120"/>
            </p14:xfrm>
          </p:contentPart>
        </mc:Choice>
        <mc:Fallback xmlns="">
          <p:pic>
            <p:nvPicPr>
              <p:cNvPr id="42" name="Ink 41">
                <a:extLst>
                  <a:ext uri="{FF2B5EF4-FFF2-40B4-BE49-F238E27FC236}">
                    <a16:creationId xmlns:a16="http://schemas.microsoft.com/office/drawing/2014/main" id="{CB15AEEA-19C6-48C1-9849-3B3BF9FAC261}"/>
                  </a:ext>
                </a:extLst>
              </p:cNvPr>
              <p:cNvPicPr/>
              <p:nvPr/>
            </p:nvPicPr>
            <p:blipFill>
              <a:blip r:embed="rId47"/>
              <a:stretch>
                <a:fillRect/>
              </a:stretch>
            </p:blipFill>
            <p:spPr>
              <a:xfrm>
                <a:off x="2911265" y="5712443"/>
                <a:ext cx="352440" cy="32976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43" name="Ink 42">
                <a:extLst>
                  <a:ext uri="{FF2B5EF4-FFF2-40B4-BE49-F238E27FC236}">
                    <a16:creationId xmlns:a16="http://schemas.microsoft.com/office/drawing/2014/main" id="{0B1E0FB2-2605-4B87-A18E-7953BCB00854}"/>
                  </a:ext>
                </a:extLst>
              </p14:cNvPr>
              <p14:cNvContentPartPr/>
              <p14:nvPr/>
            </p14:nvContentPartPr>
            <p14:xfrm>
              <a:off x="1516625" y="5644763"/>
              <a:ext cx="307440" cy="362880"/>
            </p14:xfrm>
          </p:contentPart>
        </mc:Choice>
        <mc:Fallback xmlns="">
          <p:pic>
            <p:nvPicPr>
              <p:cNvPr id="43" name="Ink 42">
                <a:extLst>
                  <a:ext uri="{FF2B5EF4-FFF2-40B4-BE49-F238E27FC236}">
                    <a16:creationId xmlns:a16="http://schemas.microsoft.com/office/drawing/2014/main" id="{0B1E0FB2-2605-4B87-A18E-7953BCB00854}"/>
                  </a:ext>
                </a:extLst>
              </p:cNvPr>
              <p:cNvPicPr/>
              <p:nvPr/>
            </p:nvPicPr>
            <p:blipFill>
              <a:blip r:embed="rId49"/>
              <a:stretch>
                <a:fillRect/>
              </a:stretch>
            </p:blipFill>
            <p:spPr>
              <a:xfrm>
                <a:off x="1507985" y="5636123"/>
                <a:ext cx="325080" cy="380520"/>
              </a:xfrm>
              <a:prstGeom prst="rect">
                <a:avLst/>
              </a:prstGeom>
            </p:spPr>
          </p:pic>
        </mc:Fallback>
      </mc:AlternateContent>
      <p:grpSp>
        <p:nvGrpSpPr>
          <p:cNvPr id="68" name="Group 67">
            <a:extLst>
              <a:ext uri="{FF2B5EF4-FFF2-40B4-BE49-F238E27FC236}">
                <a16:creationId xmlns:a16="http://schemas.microsoft.com/office/drawing/2014/main" id="{23DD6A37-C4A3-42AD-B6F0-BF7AF043C8A8}"/>
              </a:ext>
            </a:extLst>
          </p:cNvPr>
          <p:cNvGrpSpPr/>
          <p:nvPr/>
        </p:nvGrpSpPr>
        <p:grpSpPr>
          <a:xfrm>
            <a:off x="9079505" y="6312203"/>
            <a:ext cx="2930760" cy="439200"/>
            <a:chOff x="9079505" y="6312203"/>
            <a:chExt cx="2930760" cy="439200"/>
          </a:xfrm>
        </p:grpSpPr>
        <mc:AlternateContent xmlns:mc="http://schemas.openxmlformats.org/markup-compatibility/2006" xmlns:p14="http://schemas.microsoft.com/office/powerpoint/2010/main">
          <mc:Choice Requires="p14">
            <p:contentPart p14:bwMode="auto" r:id="rId50">
              <p14:nvContentPartPr>
                <p14:cNvPr id="51" name="Ink 50">
                  <a:extLst>
                    <a:ext uri="{FF2B5EF4-FFF2-40B4-BE49-F238E27FC236}">
                      <a16:creationId xmlns:a16="http://schemas.microsoft.com/office/drawing/2014/main" id="{8B945EEC-1A85-4F47-8675-F6C9005657D5}"/>
                    </a:ext>
                  </a:extLst>
                </p14:cNvPr>
                <p14:cNvContentPartPr/>
                <p14:nvPr/>
              </p14:nvContentPartPr>
              <p14:xfrm>
                <a:off x="9079505" y="6427403"/>
                <a:ext cx="99720" cy="180720"/>
              </p14:xfrm>
            </p:contentPart>
          </mc:Choice>
          <mc:Fallback xmlns="">
            <p:pic>
              <p:nvPicPr>
                <p:cNvPr id="51" name="Ink 50">
                  <a:extLst>
                    <a:ext uri="{FF2B5EF4-FFF2-40B4-BE49-F238E27FC236}">
                      <a16:creationId xmlns:a16="http://schemas.microsoft.com/office/drawing/2014/main" id="{8B945EEC-1A85-4F47-8675-F6C9005657D5}"/>
                    </a:ext>
                  </a:extLst>
                </p:cNvPr>
                <p:cNvPicPr/>
                <p:nvPr/>
              </p:nvPicPr>
              <p:blipFill>
                <a:blip r:embed="rId51"/>
                <a:stretch>
                  <a:fillRect/>
                </a:stretch>
              </p:blipFill>
              <p:spPr>
                <a:xfrm>
                  <a:off x="9070505" y="6418403"/>
                  <a:ext cx="117360" cy="19836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52" name="Ink 51">
                  <a:extLst>
                    <a:ext uri="{FF2B5EF4-FFF2-40B4-BE49-F238E27FC236}">
                      <a16:creationId xmlns:a16="http://schemas.microsoft.com/office/drawing/2014/main" id="{428E207F-6501-47F7-90D6-381F1BB9AD68}"/>
                    </a:ext>
                  </a:extLst>
                </p14:cNvPr>
                <p14:cNvContentPartPr/>
                <p14:nvPr/>
              </p14:nvContentPartPr>
              <p14:xfrm>
                <a:off x="9132785" y="6382403"/>
                <a:ext cx="312480" cy="138240"/>
              </p14:xfrm>
            </p:contentPart>
          </mc:Choice>
          <mc:Fallback xmlns="">
            <p:pic>
              <p:nvPicPr>
                <p:cNvPr id="52" name="Ink 51">
                  <a:extLst>
                    <a:ext uri="{FF2B5EF4-FFF2-40B4-BE49-F238E27FC236}">
                      <a16:creationId xmlns:a16="http://schemas.microsoft.com/office/drawing/2014/main" id="{428E207F-6501-47F7-90D6-381F1BB9AD68}"/>
                    </a:ext>
                  </a:extLst>
                </p:cNvPr>
                <p:cNvPicPr/>
                <p:nvPr/>
              </p:nvPicPr>
              <p:blipFill>
                <a:blip r:embed="rId53"/>
                <a:stretch>
                  <a:fillRect/>
                </a:stretch>
              </p:blipFill>
              <p:spPr>
                <a:xfrm>
                  <a:off x="9124145" y="6373403"/>
                  <a:ext cx="330120" cy="15588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53" name="Ink 52">
                  <a:extLst>
                    <a:ext uri="{FF2B5EF4-FFF2-40B4-BE49-F238E27FC236}">
                      <a16:creationId xmlns:a16="http://schemas.microsoft.com/office/drawing/2014/main" id="{92C4364F-8435-4DDA-8613-D26012142FDA}"/>
                    </a:ext>
                  </a:extLst>
                </p14:cNvPr>
                <p14:cNvContentPartPr/>
                <p14:nvPr/>
              </p14:nvContentPartPr>
              <p14:xfrm>
                <a:off x="9402065" y="6452243"/>
                <a:ext cx="19800" cy="156960"/>
              </p14:xfrm>
            </p:contentPart>
          </mc:Choice>
          <mc:Fallback xmlns="">
            <p:pic>
              <p:nvPicPr>
                <p:cNvPr id="53" name="Ink 52">
                  <a:extLst>
                    <a:ext uri="{FF2B5EF4-FFF2-40B4-BE49-F238E27FC236}">
                      <a16:creationId xmlns:a16="http://schemas.microsoft.com/office/drawing/2014/main" id="{92C4364F-8435-4DDA-8613-D26012142FDA}"/>
                    </a:ext>
                  </a:extLst>
                </p:cNvPr>
                <p:cNvPicPr/>
                <p:nvPr/>
              </p:nvPicPr>
              <p:blipFill>
                <a:blip r:embed="rId55"/>
                <a:stretch>
                  <a:fillRect/>
                </a:stretch>
              </p:blipFill>
              <p:spPr>
                <a:xfrm>
                  <a:off x="9393065" y="6443603"/>
                  <a:ext cx="37440" cy="17460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54" name="Ink 53">
                  <a:extLst>
                    <a:ext uri="{FF2B5EF4-FFF2-40B4-BE49-F238E27FC236}">
                      <a16:creationId xmlns:a16="http://schemas.microsoft.com/office/drawing/2014/main" id="{70E22BA4-9843-4AFD-887D-4D0054681E08}"/>
                    </a:ext>
                  </a:extLst>
                </p14:cNvPr>
                <p14:cNvContentPartPr/>
                <p14:nvPr/>
              </p14:nvContentPartPr>
              <p14:xfrm>
                <a:off x="9600425" y="6405443"/>
                <a:ext cx="232560" cy="178200"/>
              </p14:xfrm>
            </p:contentPart>
          </mc:Choice>
          <mc:Fallback xmlns="">
            <p:pic>
              <p:nvPicPr>
                <p:cNvPr id="54" name="Ink 53">
                  <a:extLst>
                    <a:ext uri="{FF2B5EF4-FFF2-40B4-BE49-F238E27FC236}">
                      <a16:creationId xmlns:a16="http://schemas.microsoft.com/office/drawing/2014/main" id="{70E22BA4-9843-4AFD-887D-4D0054681E08}"/>
                    </a:ext>
                  </a:extLst>
                </p:cNvPr>
                <p:cNvPicPr/>
                <p:nvPr/>
              </p:nvPicPr>
              <p:blipFill>
                <a:blip r:embed="rId57"/>
                <a:stretch>
                  <a:fillRect/>
                </a:stretch>
              </p:blipFill>
              <p:spPr>
                <a:xfrm>
                  <a:off x="9591785" y="6396803"/>
                  <a:ext cx="250200" cy="19584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55" name="Ink 54">
                  <a:extLst>
                    <a:ext uri="{FF2B5EF4-FFF2-40B4-BE49-F238E27FC236}">
                      <a16:creationId xmlns:a16="http://schemas.microsoft.com/office/drawing/2014/main" id="{90FC8931-E613-4A60-BD26-0FD4E05C1E21}"/>
                    </a:ext>
                  </a:extLst>
                </p14:cNvPr>
                <p14:cNvContentPartPr/>
                <p14:nvPr/>
              </p14:nvContentPartPr>
              <p14:xfrm>
                <a:off x="9890225" y="6312203"/>
                <a:ext cx="116280" cy="313560"/>
              </p14:xfrm>
            </p:contentPart>
          </mc:Choice>
          <mc:Fallback xmlns="">
            <p:pic>
              <p:nvPicPr>
                <p:cNvPr id="55" name="Ink 54">
                  <a:extLst>
                    <a:ext uri="{FF2B5EF4-FFF2-40B4-BE49-F238E27FC236}">
                      <a16:creationId xmlns:a16="http://schemas.microsoft.com/office/drawing/2014/main" id="{90FC8931-E613-4A60-BD26-0FD4E05C1E21}"/>
                    </a:ext>
                  </a:extLst>
                </p:cNvPr>
                <p:cNvPicPr/>
                <p:nvPr/>
              </p:nvPicPr>
              <p:blipFill>
                <a:blip r:embed="rId59"/>
                <a:stretch>
                  <a:fillRect/>
                </a:stretch>
              </p:blipFill>
              <p:spPr>
                <a:xfrm>
                  <a:off x="9881225" y="6303203"/>
                  <a:ext cx="133920" cy="33120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56" name="Ink 55">
                  <a:extLst>
                    <a:ext uri="{FF2B5EF4-FFF2-40B4-BE49-F238E27FC236}">
                      <a16:creationId xmlns:a16="http://schemas.microsoft.com/office/drawing/2014/main" id="{8E90918E-24E9-4A76-B5FA-08C86E6612E6}"/>
                    </a:ext>
                  </a:extLst>
                </p14:cNvPr>
                <p14:cNvContentPartPr/>
                <p14:nvPr/>
              </p14:nvContentPartPr>
              <p14:xfrm>
                <a:off x="10062305" y="6497603"/>
                <a:ext cx="22680" cy="126360"/>
              </p14:xfrm>
            </p:contentPart>
          </mc:Choice>
          <mc:Fallback xmlns="">
            <p:pic>
              <p:nvPicPr>
                <p:cNvPr id="56" name="Ink 55">
                  <a:extLst>
                    <a:ext uri="{FF2B5EF4-FFF2-40B4-BE49-F238E27FC236}">
                      <a16:creationId xmlns:a16="http://schemas.microsoft.com/office/drawing/2014/main" id="{8E90918E-24E9-4A76-B5FA-08C86E6612E6}"/>
                    </a:ext>
                  </a:extLst>
                </p:cNvPr>
                <p:cNvPicPr/>
                <p:nvPr/>
              </p:nvPicPr>
              <p:blipFill>
                <a:blip r:embed="rId61"/>
                <a:stretch>
                  <a:fillRect/>
                </a:stretch>
              </p:blipFill>
              <p:spPr>
                <a:xfrm>
                  <a:off x="10053665" y="6488963"/>
                  <a:ext cx="4032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57" name="Ink 56">
                  <a:extLst>
                    <a:ext uri="{FF2B5EF4-FFF2-40B4-BE49-F238E27FC236}">
                      <a16:creationId xmlns:a16="http://schemas.microsoft.com/office/drawing/2014/main" id="{896C3DED-E13E-4EBC-996F-5CD3EB05DE63}"/>
                    </a:ext>
                  </a:extLst>
                </p14:cNvPr>
                <p14:cNvContentPartPr/>
                <p14:nvPr/>
              </p14:nvContentPartPr>
              <p14:xfrm>
                <a:off x="10158065" y="6437123"/>
                <a:ext cx="67680" cy="264960"/>
              </p14:xfrm>
            </p:contentPart>
          </mc:Choice>
          <mc:Fallback xmlns="">
            <p:pic>
              <p:nvPicPr>
                <p:cNvPr id="57" name="Ink 56">
                  <a:extLst>
                    <a:ext uri="{FF2B5EF4-FFF2-40B4-BE49-F238E27FC236}">
                      <a16:creationId xmlns:a16="http://schemas.microsoft.com/office/drawing/2014/main" id="{896C3DED-E13E-4EBC-996F-5CD3EB05DE63}"/>
                    </a:ext>
                  </a:extLst>
                </p:cNvPr>
                <p:cNvPicPr/>
                <p:nvPr/>
              </p:nvPicPr>
              <p:blipFill>
                <a:blip r:embed="rId63"/>
                <a:stretch>
                  <a:fillRect/>
                </a:stretch>
              </p:blipFill>
              <p:spPr>
                <a:xfrm>
                  <a:off x="10149065" y="6428123"/>
                  <a:ext cx="85320" cy="28260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58" name="Ink 57">
                  <a:extLst>
                    <a:ext uri="{FF2B5EF4-FFF2-40B4-BE49-F238E27FC236}">
                      <a16:creationId xmlns:a16="http://schemas.microsoft.com/office/drawing/2014/main" id="{3384A0AA-B28F-441E-B74A-777BFB7FE5D7}"/>
                    </a:ext>
                  </a:extLst>
                </p14:cNvPr>
                <p14:cNvContentPartPr/>
                <p14:nvPr/>
              </p14:nvContentPartPr>
              <p14:xfrm>
                <a:off x="10427345" y="6577883"/>
                <a:ext cx="196200" cy="25200"/>
              </p14:xfrm>
            </p:contentPart>
          </mc:Choice>
          <mc:Fallback xmlns="">
            <p:pic>
              <p:nvPicPr>
                <p:cNvPr id="58" name="Ink 57">
                  <a:extLst>
                    <a:ext uri="{FF2B5EF4-FFF2-40B4-BE49-F238E27FC236}">
                      <a16:creationId xmlns:a16="http://schemas.microsoft.com/office/drawing/2014/main" id="{3384A0AA-B28F-441E-B74A-777BFB7FE5D7}"/>
                    </a:ext>
                  </a:extLst>
                </p:cNvPr>
                <p:cNvPicPr/>
                <p:nvPr/>
              </p:nvPicPr>
              <p:blipFill>
                <a:blip r:embed="rId65"/>
                <a:stretch>
                  <a:fillRect/>
                </a:stretch>
              </p:blipFill>
              <p:spPr>
                <a:xfrm>
                  <a:off x="10418345" y="6569243"/>
                  <a:ext cx="213840" cy="4284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60" name="Ink 59">
                  <a:extLst>
                    <a:ext uri="{FF2B5EF4-FFF2-40B4-BE49-F238E27FC236}">
                      <a16:creationId xmlns:a16="http://schemas.microsoft.com/office/drawing/2014/main" id="{EAA2319B-25A6-4914-9F9D-C0E077442FD9}"/>
                    </a:ext>
                  </a:extLst>
                </p14:cNvPr>
                <p14:cNvContentPartPr/>
                <p14:nvPr/>
              </p14:nvContentPartPr>
              <p14:xfrm>
                <a:off x="10679345" y="6391763"/>
                <a:ext cx="144720" cy="235440"/>
              </p14:xfrm>
            </p:contentPart>
          </mc:Choice>
          <mc:Fallback xmlns="">
            <p:pic>
              <p:nvPicPr>
                <p:cNvPr id="60" name="Ink 59">
                  <a:extLst>
                    <a:ext uri="{FF2B5EF4-FFF2-40B4-BE49-F238E27FC236}">
                      <a16:creationId xmlns:a16="http://schemas.microsoft.com/office/drawing/2014/main" id="{EAA2319B-25A6-4914-9F9D-C0E077442FD9}"/>
                    </a:ext>
                  </a:extLst>
                </p:cNvPr>
                <p:cNvPicPr/>
                <p:nvPr/>
              </p:nvPicPr>
              <p:blipFill>
                <a:blip r:embed="rId67"/>
                <a:stretch>
                  <a:fillRect/>
                </a:stretch>
              </p:blipFill>
              <p:spPr>
                <a:xfrm>
                  <a:off x="10670345" y="6382763"/>
                  <a:ext cx="162360" cy="25308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61" name="Ink 60">
                  <a:extLst>
                    <a:ext uri="{FF2B5EF4-FFF2-40B4-BE49-F238E27FC236}">
                      <a16:creationId xmlns:a16="http://schemas.microsoft.com/office/drawing/2014/main" id="{C0374683-3858-41F7-A240-4E6B613D3056}"/>
                    </a:ext>
                  </a:extLst>
                </p14:cNvPr>
                <p14:cNvContentPartPr/>
                <p14:nvPr/>
              </p14:nvContentPartPr>
              <p14:xfrm>
                <a:off x="10879505" y="6545483"/>
                <a:ext cx="192960" cy="6480"/>
              </p14:xfrm>
            </p:contentPart>
          </mc:Choice>
          <mc:Fallback xmlns="">
            <p:pic>
              <p:nvPicPr>
                <p:cNvPr id="61" name="Ink 60">
                  <a:extLst>
                    <a:ext uri="{FF2B5EF4-FFF2-40B4-BE49-F238E27FC236}">
                      <a16:creationId xmlns:a16="http://schemas.microsoft.com/office/drawing/2014/main" id="{C0374683-3858-41F7-A240-4E6B613D3056}"/>
                    </a:ext>
                  </a:extLst>
                </p:cNvPr>
                <p:cNvPicPr/>
                <p:nvPr/>
              </p:nvPicPr>
              <p:blipFill>
                <a:blip r:embed="rId69"/>
                <a:stretch>
                  <a:fillRect/>
                </a:stretch>
              </p:blipFill>
              <p:spPr>
                <a:xfrm>
                  <a:off x="10870505" y="6536843"/>
                  <a:ext cx="21060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62" name="Ink 61">
                  <a:extLst>
                    <a:ext uri="{FF2B5EF4-FFF2-40B4-BE49-F238E27FC236}">
                      <a16:creationId xmlns:a16="http://schemas.microsoft.com/office/drawing/2014/main" id="{60AFD3DD-2449-4824-990E-75CD583EA7AF}"/>
                    </a:ext>
                  </a:extLst>
                </p14:cNvPr>
                <p14:cNvContentPartPr/>
                <p14:nvPr/>
              </p14:nvContentPartPr>
              <p14:xfrm>
                <a:off x="10982105" y="6501203"/>
                <a:ext cx="15480" cy="171360"/>
              </p14:xfrm>
            </p:contentPart>
          </mc:Choice>
          <mc:Fallback xmlns="">
            <p:pic>
              <p:nvPicPr>
                <p:cNvPr id="62" name="Ink 61">
                  <a:extLst>
                    <a:ext uri="{FF2B5EF4-FFF2-40B4-BE49-F238E27FC236}">
                      <a16:creationId xmlns:a16="http://schemas.microsoft.com/office/drawing/2014/main" id="{60AFD3DD-2449-4824-990E-75CD583EA7AF}"/>
                    </a:ext>
                  </a:extLst>
                </p:cNvPr>
                <p:cNvPicPr/>
                <p:nvPr/>
              </p:nvPicPr>
              <p:blipFill>
                <a:blip r:embed="rId71"/>
                <a:stretch>
                  <a:fillRect/>
                </a:stretch>
              </p:blipFill>
              <p:spPr>
                <a:xfrm>
                  <a:off x="10973465" y="6492563"/>
                  <a:ext cx="33120" cy="18900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63" name="Ink 62">
                  <a:extLst>
                    <a:ext uri="{FF2B5EF4-FFF2-40B4-BE49-F238E27FC236}">
                      <a16:creationId xmlns:a16="http://schemas.microsoft.com/office/drawing/2014/main" id="{4B9C428D-8EB1-48B3-8914-933A24A59885}"/>
                    </a:ext>
                  </a:extLst>
                </p14:cNvPr>
                <p14:cNvContentPartPr/>
                <p14:nvPr/>
              </p14:nvContentPartPr>
              <p14:xfrm>
                <a:off x="11170025" y="6428843"/>
                <a:ext cx="49320" cy="322560"/>
              </p14:xfrm>
            </p:contentPart>
          </mc:Choice>
          <mc:Fallback xmlns="">
            <p:pic>
              <p:nvPicPr>
                <p:cNvPr id="63" name="Ink 62">
                  <a:extLst>
                    <a:ext uri="{FF2B5EF4-FFF2-40B4-BE49-F238E27FC236}">
                      <a16:creationId xmlns:a16="http://schemas.microsoft.com/office/drawing/2014/main" id="{4B9C428D-8EB1-48B3-8914-933A24A59885}"/>
                    </a:ext>
                  </a:extLst>
                </p:cNvPr>
                <p:cNvPicPr/>
                <p:nvPr/>
              </p:nvPicPr>
              <p:blipFill>
                <a:blip r:embed="rId73"/>
                <a:stretch>
                  <a:fillRect/>
                </a:stretch>
              </p:blipFill>
              <p:spPr>
                <a:xfrm>
                  <a:off x="11161025" y="6419843"/>
                  <a:ext cx="66960" cy="34020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65" name="Ink 64">
                  <a:extLst>
                    <a:ext uri="{FF2B5EF4-FFF2-40B4-BE49-F238E27FC236}">
                      <a16:creationId xmlns:a16="http://schemas.microsoft.com/office/drawing/2014/main" id="{0800289E-4D83-4624-AA46-A17CB86E0F48}"/>
                    </a:ext>
                  </a:extLst>
                </p14:cNvPr>
                <p14:cNvContentPartPr/>
                <p14:nvPr/>
              </p14:nvContentPartPr>
              <p14:xfrm>
                <a:off x="11447945" y="6479963"/>
                <a:ext cx="202680" cy="150840"/>
              </p14:xfrm>
            </p:contentPart>
          </mc:Choice>
          <mc:Fallback xmlns="">
            <p:pic>
              <p:nvPicPr>
                <p:cNvPr id="65" name="Ink 64">
                  <a:extLst>
                    <a:ext uri="{FF2B5EF4-FFF2-40B4-BE49-F238E27FC236}">
                      <a16:creationId xmlns:a16="http://schemas.microsoft.com/office/drawing/2014/main" id="{0800289E-4D83-4624-AA46-A17CB86E0F48}"/>
                    </a:ext>
                  </a:extLst>
                </p:cNvPr>
                <p:cNvPicPr/>
                <p:nvPr/>
              </p:nvPicPr>
              <p:blipFill>
                <a:blip r:embed="rId75"/>
                <a:stretch>
                  <a:fillRect/>
                </a:stretch>
              </p:blipFill>
              <p:spPr>
                <a:xfrm>
                  <a:off x="11439305" y="6470963"/>
                  <a:ext cx="220320"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66" name="Ink 65">
                  <a:extLst>
                    <a:ext uri="{FF2B5EF4-FFF2-40B4-BE49-F238E27FC236}">
                      <a16:creationId xmlns:a16="http://schemas.microsoft.com/office/drawing/2014/main" id="{77F26B78-E56C-4FFB-B1C5-4DB286A8F68B}"/>
                    </a:ext>
                  </a:extLst>
                </p14:cNvPr>
                <p14:cNvContentPartPr/>
                <p14:nvPr/>
              </p14:nvContentPartPr>
              <p14:xfrm>
                <a:off x="11774105" y="6498323"/>
                <a:ext cx="74520" cy="137160"/>
              </p14:xfrm>
            </p:contentPart>
          </mc:Choice>
          <mc:Fallback xmlns="">
            <p:pic>
              <p:nvPicPr>
                <p:cNvPr id="66" name="Ink 65">
                  <a:extLst>
                    <a:ext uri="{FF2B5EF4-FFF2-40B4-BE49-F238E27FC236}">
                      <a16:creationId xmlns:a16="http://schemas.microsoft.com/office/drawing/2014/main" id="{77F26B78-E56C-4FFB-B1C5-4DB286A8F68B}"/>
                    </a:ext>
                  </a:extLst>
                </p:cNvPr>
                <p:cNvPicPr/>
                <p:nvPr/>
              </p:nvPicPr>
              <p:blipFill>
                <a:blip r:embed="rId77"/>
                <a:stretch>
                  <a:fillRect/>
                </a:stretch>
              </p:blipFill>
              <p:spPr>
                <a:xfrm>
                  <a:off x="11765465" y="6489323"/>
                  <a:ext cx="92160" cy="15480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67" name="Ink 66">
                  <a:extLst>
                    <a:ext uri="{FF2B5EF4-FFF2-40B4-BE49-F238E27FC236}">
                      <a16:creationId xmlns:a16="http://schemas.microsoft.com/office/drawing/2014/main" id="{570994B2-E1DE-4C1B-A676-CCE57AC1137B}"/>
                    </a:ext>
                  </a:extLst>
                </p14:cNvPr>
                <p14:cNvContentPartPr/>
                <p14:nvPr/>
              </p14:nvContentPartPr>
              <p14:xfrm>
                <a:off x="11760785" y="6465563"/>
                <a:ext cx="249480" cy="37800"/>
              </p14:xfrm>
            </p:contentPart>
          </mc:Choice>
          <mc:Fallback xmlns="">
            <p:pic>
              <p:nvPicPr>
                <p:cNvPr id="67" name="Ink 66">
                  <a:extLst>
                    <a:ext uri="{FF2B5EF4-FFF2-40B4-BE49-F238E27FC236}">
                      <a16:creationId xmlns:a16="http://schemas.microsoft.com/office/drawing/2014/main" id="{570994B2-E1DE-4C1B-A676-CCE57AC1137B}"/>
                    </a:ext>
                  </a:extLst>
                </p:cNvPr>
                <p:cNvPicPr/>
                <p:nvPr/>
              </p:nvPicPr>
              <p:blipFill>
                <a:blip r:embed="rId79"/>
                <a:stretch>
                  <a:fillRect/>
                </a:stretch>
              </p:blipFill>
              <p:spPr>
                <a:xfrm>
                  <a:off x="11752145" y="6456923"/>
                  <a:ext cx="267120" cy="55440"/>
                </a:xfrm>
                <a:prstGeom prst="rect">
                  <a:avLst/>
                </a:prstGeom>
              </p:spPr>
            </p:pic>
          </mc:Fallback>
        </mc:AlternateContent>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object 5"/>
          <p:cNvSpPr txBox="1">
            <a:spLocks noGrp="1"/>
          </p:cNvSpPr>
          <p:nvPr>
            <p:ph type="title"/>
          </p:nvPr>
        </p:nvSpPr>
        <p:spPr>
          <a:xfrm>
            <a:off x="5281929" y="479882"/>
            <a:ext cx="1362075" cy="697230"/>
          </a:xfrm>
          <a:prstGeom prst="rect">
            <a:avLst/>
          </a:prstGeom>
        </p:spPr>
        <p:txBody>
          <a:bodyPr vert="horz" wrap="square" lIns="0" tIns="13335" rIns="0" bIns="0" rtlCol="0">
            <a:spAutoFit/>
          </a:bodyPr>
          <a:lstStyle/>
          <a:p>
            <a:pPr marL="12700">
              <a:lnSpc>
                <a:spcPct val="100000"/>
              </a:lnSpc>
              <a:spcBef>
                <a:spcPts val="105"/>
              </a:spcBef>
            </a:pPr>
            <a:r>
              <a:rPr dirty="0"/>
              <a:t>Stride</a:t>
            </a:r>
          </a:p>
        </p:txBody>
      </p:sp>
      <p:sp>
        <p:nvSpPr>
          <p:cNvPr id="6" name="object 6"/>
          <p:cNvSpPr/>
          <p:nvPr/>
        </p:nvSpPr>
        <p:spPr>
          <a:xfrm>
            <a:off x="919146" y="3076720"/>
            <a:ext cx="2686445" cy="2730810"/>
          </a:xfrm>
          <a:prstGeom prst="rect">
            <a:avLst/>
          </a:prstGeom>
          <a:blipFill>
            <a:blip r:embed="rId3" cstate="print"/>
            <a:stretch>
              <a:fillRect l="-4897" t="-10898" r="-10396" b="-6342"/>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Calibri"/>
              <a:ea typeface="+mn-ea"/>
              <a:cs typeface="+mn-cs"/>
            </a:endParaRPr>
          </a:p>
        </p:txBody>
      </p:sp>
      <p:graphicFrame>
        <p:nvGraphicFramePr>
          <p:cNvPr id="7" name="object 7"/>
          <p:cNvGraphicFramePr>
            <a:graphicFrameLocks noGrp="1"/>
          </p:cNvGraphicFramePr>
          <p:nvPr>
            <p:extLst>
              <p:ext uri="{D42A27DB-BD31-4B8C-83A1-F6EECF244321}">
                <p14:modId xmlns:p14="http://schemas.microsoft.com/office/powerpoint/2010/main" val="1865111320"/>
              </p:ext>
            </p:extLst>
          </p:nvPr>
        </p:nvGraphicFramePr>
        <p:xfrm>
          <a:off x="4954395" y="3602731"/>
          <a:ext cx="1924368" cy="1406271"/>
        </p:xfrm>
        <a:graphic>
          <a:graphicData uri="http://schemas.openxmlformats.org/drawingml/2006/table">
            <a:tbl>
              <a:tblPr firstRow="1" bandRow="1">
                <a:tableStyleId>{2D5ABB26-0587-4C30-8999-92F81FD0307C}</a:tableStyleId>
              </a:tblPr>
              <a:tblGrid>
                <a:gridCol w="641456">
                  <a:extLst>
                    <a:ext uri="{9D8B030D-6E8A-4147-A177-3AD203B41FA5}">
                      <a16:colId xmlns:a16="http://schemas.microsoft.com/office/drawing/2014/main" val="20000"/>
                    </a:ext>
                  </a:extLst>
                </a:gridCol>
                <a:gridCol w="641456">
                  <a:extLst>
                    <a:ext uri="{9D8B030D-6E8A-4147-A177-3AD203B41FA5}">
                      <a16:colId xmlns:a16="http://schemas.microsoft.com/office/drawing/2014/main" val="20001"/>
                    </a:ext>
                  </a:extLst>
                </a:gridCol>
                <a:gridCol w="641456">
                  <a:extLst>
                    <a:ext uri="{9D8B030D-6E8A-4147-A177-3AD203B41FA5}">
                      <a16:colId xmlns:a16="http://schemas.microsoft.com/office/drawing/2014/main" val="20002"/>
                    </a:ext>
                  </a:extLst>
                </a:gridCol>
              </a:tblGrid>
              <a:tr h="468757">
                <a:tc>
                  <a:txBody>
                    <a:bodyPr/>
                    <a:lstStyle/>
                    <a:p>
                      <a:pPr marL="92075">
                        <a:lnSpc>
                          <a:spcPct val="100000"/>
                        </a:lnSpc>
                        <a:spcBef>
                          <a:spcPts val="180"/>
                        </a:spcBef>
                      </a:pPr>
                      <a:r>
                        <a:rPr sz="2800" dirty="0">
                          <a:latin typeface="Arial"/>
                          <a:cs typeface="Arial"/>
                        </a:rPr>
                        <a:t>1</a:t>
                      </a:r>
                    </a:p>
                  </a:txBody>
                  <a:tcPr marL="0" marR="0" marT="2286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FD4EA"/>
                    </a:solidFill>
                  </a:tcPr>
                </a:tc>
                <a:tc>
                  <a:txBody>
                    <a:bodyPr/>
                    <a:lstStyle/>
                    <a:p>
                      <a:pPr marL="92075">
                        <a:lnSpc>
                          <a:spcPct val="100000"/>
                        </a:lnSpc>
                        <a:spcBef>
                          <a:spcPts val="180"/>
                        </a:spcBef>
                      </a:pPr>
                      <a:r>
                        <a:rPr sz="2800" dirty="0">
                          <a:latin typeface="Arial"/>
                          <a:cs typeface="Arial"/>
                        </a:rPr>
                        <a:t>0</a:t>
                      </a:r>
                    </a:p>
                  </a:txBody>
                  <a:tcPr marL="0" marR="0" marT="2286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FD4EA"/>
                    </a:solidFill>
                  </a:tcPr>
                </a:tc>
                <a:tc>
                  <a:txBody>
                    <a:bodyPr/>
                    <a:lstStyle/>
                    <a:p>
                      <a:pPr marL="92075">
                        <a:lnSpc>
                          <a:spcPct val="100000"/>
                        </a:lnSpc>
                        <a:spcBef>
                          <a:spcPts val="180"/>
                        </a:spcBef>
                      </a:pPr>
                      <a:r>
                        <a:rPr sz="2800" spc="-114" dirty="0">
                          <a:latin typeface="Arial"/>
                          <a:cs typeface="Arial"/>
                        </a:rPr>
                        <a:t>-1</a:t>
                      </a:r>
                      <a:endParaRPr sz="2800" dirty="0">
                        <a:latin typeface="Arial"/>
                        <a:cs typeface="Arial"/>
                      </a:endParaRPr>
                    </a:p>
                  </a:txBody>
                  <a:tcPr marL="0" marR="0" marT="2286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FD4EA"/>
                    </a:solidFill>
                  </a:tcPr>
                </a:tc>
                <a:extLst>
                  <a:ext uri="{0D108BD9-81ED-4DB2-BD59-A6C34878D82A}">
                    <a16:rowId xmlns:a16="http://schemas.microsoft.com/office/drawing/2014/main" val="10000"/>
                  </a:ext>
                </a:extLst>
              </a:tr>
              <a:tr h="468757">
                <a:tc>
                  <a:txBody>
                    <a:bodyPr/>
                    <a:lstStyle/>
                    <a:p>
                      <a:pPr marL="92075">
                        <a:lnSpc>
                          <a:spcPct val="100000"/>
                        </a:lnSpc>
                        <a:spcBef>
                          <a:spcPts val="185"/>
                        </a:spcBef>
                      </a:pPr>
                      <a:r>
                        <a:rPr sz="2800" dirty="0">
                          <a:latin typeface="Arial"/>
                          <a:cs typeface="Arial"/>
                        </a:rPr>
                        <a:t>1</a:t>
                      </a:r>
                    </a:p>
                  </a:txBody>
                  <a:tcPr marL="0" marR="0" marT="2349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BF5"/>
                    </a:solidFill>
                  </a:tcPr>
                </a:tc>
                <a:tc>
                  <a:txBody>
                    <a:bodyPr/>
                    <a:lstStyle/>
                    <a:p>
                      <a:pPr marL="92075">
                        <a:lnSpc>
                          <a:spcPct val="100000"/>
                        </a:lnSpc>
                        <a:spcBef>
                          <a:spcPts val="185"/>
                        </a:spcBef>
                      </a:pPr>
                      <a:r>
                        <a:rPr sz="2800" dirty="0">
                          <a:latin typeface="Arial"/>
                          <a:cs typeface="Arial"/>
                        </a:rPr>
                        <a:t>0</a:t>
                      </a:r>
                    </a:p>
                  </a:txBody>
                  <a:tcPr marL="0" marR="0" marT="2349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BF5"/>
                    </a:solidFill>
                  </a:tcPr>
                </a:tc>
                <a:tc>
                  <a:txBody>
                    <a:bodyPr/>
                    <a:lstStyle/>
                    <a:p>
                      <a:pPr marL="92075">
                        <a:lnSpc>
                          <a:spcPct val="100000"/>
                        </a:lnSpc>
                        <a:spcBef>
                          <a:spcPts val="185"/>
                        </a:spcBef>
                      </a:pPr>
                      <a:r>
                        <a:rPr sz="2800" spc="-114" dirty="0">
                          <a:latin typeface="Arial"/>
                          <a:cs typeface="Arial"/>
                        </a:rPr>
                        <a:t>-1</a:t>
                      </a:r>
                      <a:endParaRPr sz="2800" dirty="0">
                        <a:latin typeface="Arial"/>
                        <a:cs typeface="Arial"/>
                      </a:endParaRPr>
                    </a:p>
                  </a:txBody>
                  <a:tcPr marL="0" marR="0" marT="2349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BF5"/>
                    </a:solidFill>
                  </a:tcPr>
                </a:tc>
                <a:extLst>
                  <a:ext uri="{0D108BD9-81ED-4DB2-BD59-A6C34878D82A}">
                    <a16:rowId xmlns:a16="http://schemas.microsoft.com/office/drawing/2014/main" val="10001"/>
                  </a:ext>
                </a:extLst>
              </a:tr>
              <a:tr h="468757">
                <a:tc>
                  <a:txBody>
                    <a:bodyPr/>
                    <a:lstStyle/>
                    <a:p>
                      <a:pPr marL="92075">
                        <a:lnSpc>
                          <a:spcPct val="100000"/>
                        </a:lnSpc>
                        <a:spcBef>
                          <a:spcPts val="185"/>
                        </a:spcBef>
                      </a:pPr>
                      <a:r>
                        <a:rPr sz="2800" dirty="0">
                          <a:latin typeface="Arial"/>
                          <a:cs typeface="Arial"/>
                        </a:rPr>
                        <a:t>1</a:t>
                      </a:r>
                    </a:p>
                  </a:txBody>
                  <a:tcPr marL="0" marR="0" marT="2349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FD4EA"/>
                    </a:solidFill>
                  </a:tcPr>
                </a:tc>
                <a:tc>
                  <a:txBody>
                    <a:bodyPr/>
                    <a:lstStyle/>
                    <a:p>
                      <a:pPr marL="92075">
                        <a:lnSpc>
                          <a:spcPct val="100000"/>
                        </a:lnSpc>
                        <a:spcBef>
                          <a:spcPts val="185"/>
                        </a:spcBef>
                      </a:pPr>
                      <a:r>
                        <a:rPr sz="2800" dirty="0">
                          <a:latin typeface="Arial"/>
                          <a:cs typeface="Arial"/>
                        </a:rPr>
                        <a:t>0</a:t>
                      </a:r>
                    </a:p>
                  </a:txBody>
                  <a:tcPr marL="0" marR="0" marT="2349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FD4EA"/>
                    </a:solidFill>
                  </a:tcPr>
                </a:tc>
                <a:tc>
                  <a:txBody>
                    <a:bodyPr/>
                    <a:lstStyle/>
                    <a:p>
                      <a:pPr marL="92075">
                        <a:lnSpc>
                          <a:spcPct val="100000"/>
                        </a:lnSpc>
                        <a:spcBef>
                          <a:spcPts val="185"/>
                        </a:spcBef>
                      </a:pPr>
                      <a:r>
                        <a:rPr sz="2800" spc="-114" dirty="0">
                          <a:latin typeface="Arial"/>
                          <a:cs typeface="Arial"/>
                        </a:rPr>
                        <a:t>-1</a:t>
                      </a:r>
                      <a:endParaRPr sz="2800" dirty="0">
                        <a:latin typeface="Arial"/>
                        <a:cs typeface="Arial"/>
                      </a:endParaRPr>
                    </a:p>
                  </a:txBody>
                  <a:tcPr marL="0" marR="0" marT="2349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FD4EA"/>
                    </a:solidFill>
                  </a:tcPr>
                </a:tc>
                <a:extLst>
                  <a:ext uri="{0D108BD9-81ED-4DB2-BD59-A6C34878D82A}">
                    <a16:rowId xmlns:a16="http://schemas.microsoft.com/office/drawing/2014/main" val="10002"/>
                  </a:ext>
                </a:extLst>
              </a:tr>
            </a:tbl>
          </a:graphicData>
        </a:graphic>
      </p:graphicFrame>
      <p:sp>
        <p:nvSpPr>
          <p:cNvPr id="17" name="object 17"/>
          <p:cNvSpPr txBox="1"/>
          <p:nvPr/>
        </p:nvSpPr>
        <p:spPr>
          <a:xfrm>
            <a:off x="5333014" y="5130055"/>
            <a:ext cx="1197610" cy="39116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2400" b="0" i="0" u="none" strike="noStrike" kern="1200" cap="none" spc="-200" normalizeH="0" baseline="0" noProof="0" dirty="0">
                <a:ln>
                  <a:noFill/>
                </a:ln>
                <a:solidFill>
                  <a:prstClr val="black"/>
                </a:solidFill>
                <a:effectLst/>
                <a:uLnTx/>
                <a:uFillTx/>
                <a:latin typeface="Arial"/>
                <a:ea typeface="+mn-ea"/>
                <a:cs typeface="Arial"/>
              </a:rPr>
              <a:t>3X3</a:t>
            </a:r>
            <a:r>
              <a:rPr kumimoji="0" sz="2400" b="0" i="0" u="none" strike="noStrike" kern="1200" cap="none" spc="-195" normalizeH="0" baseline="0" noProof="0" dirty="0">
                <a:ln>
                  <a:noFill/>
                </a:ln>
                <a:solidFill>
                  <a:prstClr val="black"/>
                </a:solidFill>
                <a:effectLst/>
                <a:uLnTx/>
                <a:uFillTx/>
                <a:latin typeface="Arial"/>
                <a:ea typeface="+mn-ea"/>
                <a:cs typeface="Arial"/>
              </a:rPr>
              <a:t> </a:t>
            </a:r>
            <a:r>
              <a:rPr kumimoji="0" sz="2400" b="0" i="0" u="none" strike="noStrike" kern="1200" cap="none" spc="-60" normalizeH="0" baseline="0" noProof="0" dirty="0">
                <a:ln>
                  <a:noFill/>
                </a:ln>
                <a:solidFill>
                  <a:prstClr val="black"/>
                </a:solidFill>
                <a:effectLst/>
                <a:uLnTx/>
                <a:uFillTx/>
                <a:latin typeface="Arial"/>
                <a:ea typeface="+mn-ea"/>
                <a:cs typeface="Arial"/>
              </a:rPr>
              <a:t>Filter</a:t>
            </a:r>
            <a:endParaRPr kumimoji="0" sz="2400" b="0" i="0" u="none" strike="noStrike" kern="1200" cap="none" spc="0" normalizeH="0" baseline="0" noProof="0" dirty="0">
              <a:ln>
                <a:noFill/>
              </a:ln>
              <a:solidFill>
                <a:prstClr val="black"/>
              </a:solidFill>
              <a:effectLst/>
              <a:uLnTx/>
              <a:uFillTx/>
              <a:latin typeface="Arial"/>
              <a:ea typeface="+mn-ea"/>
              <a:cs typeface="Arial"/>
            </a:endParaRPr>
          </a:p>
        </p:txBody>
      </p:sp>
      <p:sp>
        <p:nvSpPr>
          <p:cNvPr id="18" name="object 18"/>
          <p:cNvSpPr txBox="1"/>
          <p:nvPr/>
        </p:nvSpPr>
        <p:spPr>
          <a:xfrm>
            <a:off x="1574982" y="5973267"/>
            <a:ext cx="1374775" cy="39116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2400" b="0" i="0" u="none" strike="noStrike" kern="1200" cap="none" spc="-200" normalizeH="0" baseline="0" noProof="0" dirty="0">
                <a:ln>
                  <a:noFill/>
                </a:ln>
                <a:solidFill>
                  <a:prstClr val="black"/>
                </a:solidFill>
                <a:effectLst/>
                <a:uLnTx/>
                <a:uFillTx/>
                <a:latin typeface="Arial"/>
                <a:ea typeface="+mn-ea"/>
                <a:cs typeface="Arial"/>
              </a:rPr>
              <a:t>6X6</a:t>
            </a:r>
            <a:r>
              <a:rPr kumimoji="0" sz="2400" b="0" i="0" u="none" strike="noStrike" kern="1200" cap="none" spc="-195" normalizeH="0" baseline="0" noProof="0" dirty="0">
                <a:ln>
                  <a:noFill/>
                </a:ln>
                <a:solidFill>
                  <a:prstClr val="black"/>
                </a:solidFill>
                <a:effectLst/>
                <a:uLnTx/>
                <a:uFillTx/>
                <a:latin typeface="Arial"/>
                <a:ea typeface="+mn-ea"/>
                <a:cs typeface="Arial"/>
              </a:rPr>
              <a:t> </a:t>
            </a:r>
            <a:r>
              <a:rPr kumimoji="0" sz="2400" b="0" i="0" u="none" strike="noStrike" kern="1200" cap="none" spc="-25" normalizeH="0" baseline="0" noProof="0" dirty="0">
                <a:ln>
                  <a:noFill/>
                </a:ln>
                <a:solidFill>
                  <a:prstClr val="black"/>
                </a:solidFill>
                <a:effectLst/>
                <a:uLnTx/>
                <a:uFillTx/>
                <a:latin typeface="Arial"/>
                <a:ea typeface="+mn-ea"/>
                <a:cs typeface="Arial"/>
              </a:rPr>
              <a:t>Matrix</a:t>
            </a:r>
            <a:endParaRPr kumimoji="0" sz="2400" b="0" i="0" u="none" strike="noStrike" kern="1200" cap="none" spc="0" normalizeH="0" baseline="0" noProof="0" dirty="0">
              <a:ln>
                <a:noFill/>
              </a:ln>
              <a:solidFill>
                <a:prstClr val="black"/>
              </a:solidFill>
              <a:effectLst/>
              <a:uLnTx/>
              <a:uFillTx/>
              <a:latin typeface="Arial"/>
              <a:ea typeface="+mn-ea"/>
              <a:cs typeface="Arial"/>
            </a:endParaRPr>
          </a:p>
        </p:txBody>
      </p:sp>
      <p:sp>
        <p:nvSpPr>
          <p:cNvPr id="20" name="object 20"/>
          <p:cNvSpPr txBox="1"/>
          <p:nvPr/>
        </p:nvSpPr>
        <p:spPr>
          <a:xfrm>
            <a:off x="8889172" y="4505263"/>
            <a:ext cx="492759" cy="39116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2400" b="0" i="0" u="none" strike="noStrike" kern="1200" cap="none" spc="-200" normalizeH="0" baseline="0" noProof="0" dirty="0">
                <a:ln>
                  <a:noFill/>
                </a:ln>
                <a:solidFill>
                  <a:prstClr val="black"/>
                </a:solidFill>
                <a:effectLst/>
                <a:uLnTx/>
                <a:uFillTx/>
                <a:latin typeface="Arial"/>
                <a:ea typeface="+mn-ea"/>
                <a:cs typeface="Arial"/>
              </a:rPr>
              <a:t>2X2</a:t>
            </a:r>
            <a:endParaRPr kumimoji="0" sz="2400" b="0" i="0" u="none" strike="noStrike" kern="1200" cap="none" spc="0" normalizeH="0" baseline="0" noProof="0" dirty="0">
              <a:ln>
                <a:noFill/>
              </a:ln>
              <a:solidFill>
                <a:prstClr val="black"/>
              </a:solidFill>
              <a:effectLst/>
              <a:uLnTx/>
              <a:uFillTx/>
              <a:latin typeface="Arial"/>
              <a:ea typeface="+mn-ea"/>
              <a:cs typeface="Arial"/>
            </a:endParaRPr>
          </a:p>
        </p:txBody>
      </p:sp>
      <p:sp>
        <p:nvSpPr>
          <p:cNvPr id="22" name="TextBox 21">
            <a:extLst>
              <a:ext uri="{FF2B5EF4-FFF2-40B4-BE49-F238E27FC236}">
                <a16:creationId xmlns:a16="http://schemas.microsoft.com/office/drawing/2014/main" id="{13E7DD63-BB04-48E5-8646-C094EFB3F3B7}"/>
              </a:ext>
            </a:extLst>
          </p:cNvPr>
          <p:cNvSpPr txBox="1"/>
          <p:nvPr/>
        </p:nvSpPr>
        <p:spPr>
          <a:xfrm>
            <a:off x="916938" y="1336785"/>
            <a:ext cx="9767317" cy="1200329"/>
          </a:xfrm>
          <a:prstGeom prst="rect">
            <a:avLst/>
          </a:prstGeom>
          <a:noFill/>
        </p:spPr>
        <p:txBody>
          <a:bodyPr wrap="square">
            <a:spAutoFit/>
          </a:bodyPr>
          <a:lstStyle/>
          <a:p>
            <a:r>
              <a:rPr lang="en-US" sz="2400" b="0" i="0" u="none" strike="noStrike" baseline="0" dirty="0">
                <a:solidFill>
                  <a:srgbClr val="000000"/>
                </a:solidFill>
                <a:latin typeface="Calibri Light" panose="020F0302020204030204" pitchFamily="34" charset="0"/>
                <a:cs typeface="Calibri Light" panose="020F0302020204030204" pitchFamily="34" charset="0"/>
              </a:rPr>
              <a:t>Stride specifies the num of steps we take in horizontal and vertical directions separately by sliding the kernel.</a:t>
            </a:r>
          </a:p>
          <a:p>
            <a:r>
              <a:rPr lang="en-US" sz="2400" dirty="0">
                <a:solidFill>
                  <a:srgbClr val="000000"/>
                </a:solidFill>
                <a:latin typeface="Calibri Light" panose="020F0302020204030204" pitchFamily="34" charset="0"/>
                <a:cs typeface="Calibri Light" panose="020F0302020204030204" pitchFamily="34" charset="0"/>
              </a:rPr>
              <a:t>E.g., Here, stride s = 3</a:t>
            </a:r>
            <a:endParaRPr lang="en-US" sz="2400" b="0" i="0" u="none" strike="noStrike" baseline="0" dirty="0">
              <a:solidFill>
                <a:srgbClr val="000000"/>
              </a:solidFill>
              <a:latin typeface="Calibri Light" panose="020F0302020204030204" pitchFamily="34" charset="0"/>
              <a:cs typeface="Calibri Light" panose="020F0302020204030204" pitchFamily="34" charset="0"/>
            </a:endParaRPr>
          </a:p>
        </p:txBody>
      </p:sp>
      <p:sp>
        <p:nvSpPr>
          <p:cNvPr id="24" name="TextBox 23">
            <a:extLst>
              <a:ext uri="{FF2B5EF4-FFF2-40B4-BE49-F238E27FC236}">
                <a16:creationId xmlns:a16="http://schemas.microsoft.com/office/drawing/2014/main" id="{D474A448-9F92-4AB5-9838-33893005A191}"/>
              </a:ext>
            </a:extLst>
          </p:cNvPr>
          <p:cNvSpPr txBox="1"/>
          <p:nvPr/>
        </p:nvSpPr>
        <p:spPr>
          <a:xfrm>
            <a:off x="7320198" y="5642559"/>
            <a:ext cx="4157100" cy="369332"/>
          </a:xfrm>
          <a:prstGeom prst="rect">
            <a:avLst/>
          </a:prstGeom>
          <a:noFill/>
        </p:spPr>
        <p:txBody>
          <a:bodyPr wrap="square">
            <a:spAutoFit/>
          </a:bodyPr>
          <a:lstStyle/>
          <a:p>
            <a:r>
              <a:rPr lang="pt-BR" sz="1800" b="1" i="0" u="none" strike="noStrike" baseline="0" dirty="0">
                <a:solidFill>
                  <a:srgbClr val="000000"/>
                </a:solidFill>
                <a:latin typeface="Lato" panose="020F0502020204030203" pitchFamily="34" charset="0"/>
              </a:rPr>
              <a:t>Output: </a:t>
            </a:r>
            <a:r>
              <a:rPr lang="pt-BR" sz="1800" b="0" i="0" u="none" strike="noStrike" baseline="0" dirty="0">
                <a:solidFill>
                  <a:srgbClr val="000000"/>
                </a:solidFill>
                <a:latin typeface="Lato" panose="020F0502020204030203" pitchFamily="34" charset="0"/>
              </a:rPr>
              <a:t>[(n+2p-f)/s+1] X [(n+2p-f)/s+1]</a:t>
            </a:r>
          </a:p>
        </p:txBody>
      </p:sp>
      <mc:AlternateContent xmlns:mc="http://schemas.openxmlformats.org/markup-compatibility/2006" xmlns:p14="http://schemas.microsoft.com/office/powerpoint/2010/main">
        <mc:Choice Requires="p14">
          <p:contentPart p14:bwMode="auto" r:id="rId4">
            <p14:nvContentPartPr>
              <p14:cNvPr id="16" name="Ink 15">
                <a:extLst>
                  <a:ext uri="{FF2B5EF4-FFF2-40B4-BE49-F238E27FC236}">
                    <a16:creationId xmlns:a16="http://schemas.microsoft.com/office/drawing/2014/main" id="{4DA4FE39-DA96-4D46-B1FA-0C713F29D8CE}"/>
                  </a:ext>
                </a:extLst>
              </p14:cNvPr>
              <p14:cNvContentPartPr/>
              <p14:nvPr/>
            </p14:nvContentPartPr>
            <p14:xfrm>
              <a:off x="1391705" y="3127283"/>
              <a:ext cx="1375920" cy="1192680"/>
            </p14:xfrm>
          </p:contentPart>
        </mc:Choice>
        <mc:Fallback xmlns="">
          <p:pic>
            <p:nvPicPr>
              <p:cNvPr id="16" name="Ink 15">
                <a:extLst>
                  <a:ext uri="{FF2B5EF4-FFF2-40B4-BE49-F238E27FC236}">
                    <a16:creationId xmlns:a16="http://schemas.microsoft.com/office/drawing/2014/main" id="{4DA4FE39-DA96-4D46-B1FA-0C713F29D8CE}"/>
                  </a:ext>
                </a:extLst>
              </p:cNvPr>
              <p:cNvPicPr/>
              <p:nvPr/>
            </p:nvPicPr>
            <p:blipFill>
              <a:blip r:embed="rId5"/>
              <a:stretch>
                <a:fillRect/>
              </a:stretch>
            </p:blipFill>
            <p:spPr>
              <a:xfrm>
                <a:off x="1382705" y="3118643"/>
                <a:ext cx="1393560" cy="12103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5" name="Ink 24">
                <a:extLst>
                  <a:ext uri="{FF2B5EF4-FFF2-40B4-BE49-F238E27FC236}">
                    <a16:creationId xmlns:a16="http://schemas.microsoft.com/office/drawing/2014/main" id="{B7589FB8-669C-4286-ACB2-AF963DCED878}"/>
                  </a:ext>
                </a:extLst>
              </p14:cNvPr>
              <p14:cNvContentPartPr/>
              <p14:nvPr/>
            </p14:nvContentPartPr>
            <p14:xfrm>
              <a:off x="823985" y="3089483"/>
              <a:ext cx="1334880" cy="1305360"/>
            </p14:xfrm>
          </p:contentPart>
        </mc:Choice>
        <mc:Fallback xmlns="">
          <p:pic>
            <p:nvPicPr>
              <p:cNvPr id="25" name="Ink 24">
                <a:extLst>
                  <a:ext uri="{FF2B5EF4-FFF2-40B4-BE49-F238E27FC236}">
                    <a16:creationId xmlns:a16="http://schemas.microsoft.com/office/drawing/2014/main" id="{B7589FB8-669C-4286-ACB2-AF963DCED878}"/>
                  </a:ext>
                </a:extLst>
              </p:cNvPr>
              <p:cNvPicPr/>
              <p:nvPr/>
            </p:nvPicPr>
            <p:blipFill>
              <a:blip r:embed="rId7"/>
              <a:stretch>
                <a:fillRect/>
              </a:stretch>
            </p:blipFill>
            <p:spPr>
              <a:xfrm>
                <a:off x="814985" y="3080843"/>
                <a:ext cx="1352520" cy="1323000"/>
              </a:xfrm>
              <a:prstGeom prst="rect">
                <a:avLst/>
              </a:prstGeom>
            </p:spPr>
          </p:pic>
        </mc:Fallback>
      </mc:AlternateContent>
      <p:grpSp>
        <p:nvGrpSpPr>
          <p:cNvPr id="44" name="Group 43">
            <a:extLst>
              <a:ext uri="{FF2B5EF4-FFF2-40B4-BE49-F238E27FC236}">
                <a16:creationId xmlns:a16="http://schemas.microsoft.com/office/drawing/2014/main" id="{75C33C7A-21BA-44E7-ABE3-C8D0B8A8919C}"/>
              </a:ext>
            </a:extLst>
          </p:cNvPr>
          <p:cNvGrpSpPr/>
          <p:nvPr/>
        </p:nvGrpSpPr>
        <p:grpSpPr>
          <a:xfrm>
            <a:off x="550025" y="2869163"/>
            <a:ext cx="3047400" cy="2844360"/>
            <a:chOff x="550025" y="2869163"/>
            <a:chExt cx="3047400" cy="2844360"/>
          </a:xfrm>
        </p:grpSpPr>
        <mc:AlternateContent xmlns:mc="http://schemas.openxmlformats.org/markup-compatibility/2006" xmlns:p14="http://schemas.microsoft.com/office/powerpoint/2010/main">
          <mc:Choice Requires="p14">
            <p:contentPart p14:bwMode="auto" r:id="rId8">
              <p14:nvContentPartPr>
                <p14:cNvPr id="8" name="Ink 7">
                  <a:extLst>
                    <a:ext uri="{FF2B5EF4-FFF2-40B4-BE49-F238E27FC236}">
                      <a16:creationId xmlns:a16="http://schemas.microsoft.com/office/drawing/2014/main" id="{A698FB86-AED9-401C-B04C-DE4A8CF6CD07}"/>
                    </a:ext>
                  </a:extLst>
                </p14:cNvPr>
                <p14:cNvContentPartPr/>
                <p14:nvPr/>
              </p14:nvContentPartPr>
              <p14:xfrm>
                <a:off x="2053025" y="3152483"/>
                <a:ext cx="33840" cy="9000"/>
              </p14:xfrm>
            </p:contentPart>
          </mc:Choice>
          <mc:Fallback xmlns="">
            <p:pic>
              <p:nvPicPr>
                <p:cNvPr id="8" name="Ink 7">
                  <a:extLst>
                    <a:ext uri="{FF2B5EF4-FFF2-40B4-BE49-F238E27FC236}">
                      <a16:creationId xmlns:a16="http://schemas.microsoft.com/office/drawing/2014/main" id="{A698FB86-AED9-401C-B04C-DE4A8CF6CD07}"/>
                    </a:ext>
                  </a:extLst>
                </p:cNvPr>
                <p:cNvPicPr/>
                <p:nvPr/>
              </p:nvPicPr>
              <p:blipFill>
                <a:blip r:embed="rId9"/>
                <a:stretch>
                  <a:fillRect/>
                </a:stretch>
              </p:blipFill>
              <p:spPr>
                <a:xfrm>
                  <a:off x="2044025" y="3143843"/>
                  <a:ext cx="51480" cy="266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9" name="Ink 8">
                  <a:extLst>
                    <a:ext uri="{FF2B5EF4-FFF2-40B4-BE49-F238E27FC236}">
                      <a16:creationId xmlns:a16="http://schemas.microsoft.com/office/drawing/2014/main" id="{7BCA871F-382C-4DCF-A1EF-7E0CC9BF17CA}"/>
                    </a:ext>
                  </a:extLst>
                </p14:cNvPr>
                <p14:cNvContentPartPr/>
                <p14:nvPr/>
              </p14:nvContentPartPr>
              <p14:xfrm>
                <a:off x="1263545" y="3102803"/>
                <a:ext cx="542880" cy="23040"/>
              </p14:xfrm>
            </p:contentPart>
          </mc:Choice>
          <mc:Fallback xmlns="">
            <p:pic>
              <p:nvPicPr>
                <p:cNvPr id="9" name="Ink 8">
                  <a:extLst>
                    <a:ext uri="{FF2B5EF4-FFF2-40B4-BE49-F238E27FC236}">
                      <a16:creationId xmlns:a16="http://schemas.microsoft.com/office/drawing/2014/main" id="{7BCA871F-382C-4DCF-A1EF-7E0CC9BF17CA}"/>
                    </a:ext>
                  </a:extLst>
                </p:cNvPr>
                <p:cNvPicPr/>
                <p:nvPr/>
              </p:nvPicPr>
              <p:blipFill>
                <a:blip r:embed="rId11"/>
                <a:stretch>
                  <a:fillRect/>
                </a:stretch>
              </p:blipFill>
              <p:spPr>
                <a:xfrm>
                  <a:off x="1254545" y="3093803"/>
                  <a:ext cx="56052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0" name="Ink 9">
                  <a:extLst>
                    <a:ext uri="{FF2B5EF4-FFF2-40B4-BE49-F238E27FC236}">
                      <a16:creationId xmlns:a16="http://schemas.microsoft.com/office/drawing/2014/main" id="{6BBD1446-5A09-4CD4-A1A8-9320DBFB26B5}"/>
                    </a:ext>
                  </a:extLst>
                </p14:cNvPr>
                <p14:cNvContentPartPr/>
                <p14:nvPr/>
              </p14:nvContentPartPr>
              <p14:xfrm>
                <a:off x="1034945" y="3122603"/>
                <a:ext cx="64080" cy="28440"/>
              </p14:xfrm>
            </p:contentPart>
          </mc:Choice>
          <mc:Fallback xmlns="">
            <p:pic>
              <p:nvPicPr>
                <p:cNvPr id="10" name="Ink 9">
                  <a:extLst>
                    <a:ext uri="{FF2B5EF4-FFF2-40B4-BE49-F238E27FC236}">
                      <a16:creationId xmlns:a16="http://schemas.microsoft.com/office/drawing/2014/main" id="{6BBD1446-5A09-4CD4-A1A8-9320DBFB26B5}"/>
                    </a:ext>
                  </a:extLst>
                </p:cNvPr>
                <p:cNvPicPr/>
                <p:nvPr/>
              </p:nvPicPr>
              <p:blipFill>
                <a:blip r:embed="rId13"/>
                <a:stretch>
                  <a:fillRect/>
                </a:stretch>
              </p:blipFill>
              <p:spPr>
                <a:xfrm>
                  <a:off x="1026305" y="3113963"/>
                  <a:ext cx="81720"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1" name="Ink 10">
                  <a:extLst>
                    <a:ext uri="{FF2B5EF4-FFF2-40B4-BE49-F238E27FC236}">
                      <a16:creationId xmlns:a16="http://schemas.microsoft.com/office/drawing/2014/main" id="{051F238B-98E2-462D-8E6D-F3D8ACC8FCAB}"/>
                    </a:ext>
                  </a:extLst>
                </p14:cNvPr>
                <p14:cNvContentPartPr/>
                <p14:nvPr/>
              </p14:nvContentPartPr>
              <p14:xfrm>
                <a:off x="918665" y="3173363"/>
                <a:ext cx="1340640" cy="1162800"/>
              </p14:xfrm>
            </p:contentPart>
          </mc:Choice>
          <mc:Fallback xmlns="">
            <p:pic>
              <p:nvPicPr>
                <p:cNvPr id="11" name="Ink 10">
                  <a:extLst>
                    <a:ext uri="{FF2B5EF4-FFF2-40B4-BE49-F238E27FC236}">
                      <a16:creationId xmlns:a16="http://schemas.microsoft.com/office/drawing/2014/main" id="{051F238B-98E2-462D-8E6D-F3D8ACC8FCAB}"/>
                    </a:ext>
                  </a:extLst>
                </p:cNvPr>
                <p:cNvPicPr/>
                <p:nvPr/>
              </p:nvPicPr>
              <p:blipFill>
                <a:blip r:embed="rId15"/>
                <a:stretch>
                  <a:fillRect/>
                </a:stretch>
              </p:blipFill>
              <p:spPr>
                <a:xfrm>
                  <a:off x="909665" y="3164363"/>
                  <a:ext cx="1358280" cy="11804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2" name="Ink 11">
                  <a:extLst>
                    <a:ext uri="{FF2B5EF4-FFF2-40B4-BE49-F238E27FC236}">
                      <a16:creationId xmlns:a16="http://schemas.microsoft.com/office/drawing/2014/main" id="{3BDC2E79-B5C5-405E-914C-564192BF94BC}"/>
                    </a:ext>
                  </a:extLst>
                </p14:cNvPr>
                <p14:cNvContentPartPr/>
                <p14:nvPr/>
              </p14:nvContentPartPr>
              <p14:xfrm>
                <a:off x="1066985" y="3131603"/>
                <a:ext cx="1231920" cy="1190880"/>
              </p14:xfrm>
            </p:contentPart>
          </mc:Choice>
          <mc:Fallback xmlns="">
            <p:pic>
              <p:nvPicPr>
                <p:cNvPr id="12" name="Ink 11">
                  <a:extLst>
                    <a:ext uri="{FF2B5EF4-FFF2-40B4-BE49-F238E27FC236}">
                      <a16:creationId xmlns:a16="http://schemas.microsoft.com/office/drawing/2014/main" id="{3BDC2E79-B5C5-405E-914C-564192BF94BC}"/>
                    </a:ext>
                  </a:extLst>
                </p:cNvPr>
                <p:cNvPicPr/>
                <p:nvPr/>
              </p:nvPicPr>
              <p:blipFill>
                <a:blip r:embed="rId17"/>
                <a:stretch>
                  <a:fillRect/>
                </a:stretch>
              </p:blipFill>
              <p:spPr>
                <a:xfrm>
                  <a:off x="1058345" y="3122603"/>
                  <a:ext cx="1249560" cy="12085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4" name="Ink 13">
                  <a:extLst>
                    <a:ext uri="{FF2B5EF4-FFF2-40B4-BE49-F238E27FC236}">
                      <a16:creationId xmlns:a16="http://schemas.microsoft.com/office/drawing/2014/main" id="{33B417C8-987B-45AC-AED5-0953FDE395DB}"/>
                    </a:ext>
                  </a:extLst>
                </p14:cNvPr>
                <p14:cNvContentPartPr/>
                <p14:nvPr/>
              </p14:nvContentPartPr>
              <p14:xfrm>
                <a:off x="1103705" y="2869163"/>
                <a:ext cx="542160" cy="226440"/>
              </p14:xfrm>
            </p:contentPart>
          </mc:Choice>
          <mc:Fallback xmlns="">
            <p:pic>
              <p:nvPicPr>
                <p:cNvPr id="14" name="Ink 13">
                  <a:extLst>
                    <a:ext uri="{FF2B5EF4-FFF2-40B4-BE49-F238E27FC236}">
                      <a16:creationId xmlns:a16="http://schemas.microsoft.com/office/drawing/2014/main" id="{33B417C8-987B-45AC-AED5-0953FDE395DB}"/>
                    </a:ext>
                  </a:extLst>
                </p:cNvPr>
                <p:cNvPicPr/>
                <p:nvPr/>
              </p:nvPicPr>
              <p:blipFill>
                <a:blip r:embed="rId19"/>
                <a:stretch>
                  <a:fillRect/>
                </a:stretch>
              </p:blipFill>
              <p:spPr>
                <a:xfrm>
                  <a:off x="1095065" y="2860523"/>
                  <a:ext cx="559800" cy="2440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7" name="Ink 26">
                  <a:extLst>
                    <a:ext uri="{FF2B5EF4-FFF2-40B4-BE49-F238E27FC236}">
                      <a16:creationId xmlns:a16="http://schemas.microsoft.com/office/drawing/2014/main" id="{B42CE779-111A-4DC4-8039-D0467F8FF61A}"/>
                    </a:ext>
                  </a:extLst>
                </p14:cNvPr>
                <p14:cNvContentPartPr/>
                <p14:nvPr/>
              </p14:nvContentPartPr>
              <p14:xfrm>
                <a:off x="1140425" y="2873843"/>
                <a:ext cx="469440" cy="217800"/>
              </p14:xfrm>
            </p:contentPart>
          </mc:Choice>
          <mc:Fallback xmlns="">
            <p:pic>
              <p:nvPicPr>
                <p:cNvPr id="27" name="Ink 26">
                  <a:extLst>
                    <a:ext uri="{FF2B5EF4-FFF2-40B4-BE49-F238E27FC236}">
                      <a16:creationId xmlns:a16="http://schemas.microsoft.com/office/drawing/2014/main" id="{B42CE779-111A-4DC4-8039-D0467F8FF61A}"/>
                    </a:ext>
                  </a:extLst>
                </p:cNvPr>
                <p:cNvPicPr/>
                <p:nvPr/>
              </p:nvPicPr>
              <p:blipFill>
                <a:blip r:embed="rId21"/>
                <a:stretch>
                  <a:fillRect/>
                </a:stretch>
              </p:blipFill>
              <p:spPr>
                <a:xfrm>
                  <a:off x="1131425" y="2865203"/>
                  <a:ext cx="487080" cy="2354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8" name="Ink 27">
                  <a:extLst>
                    <a:ext uri="{FF2B5EF4-FFF2-40B4-BE49-F238E27FC236}">
                      <a16:creationId xmlns:a16="http://schemas.microsoft.com/office/drawing/2014/main" id="{80CBC035-7784-406B-B11C-F41F0CD2E8F3}"/>
                    </a:ext>
                  </a:extLst>
                </p14:cNvPr>
                <p14:cNvContentPartPr/>
                <p14:nvPr/>
              </p14:nvContentPartPr>
              <p14:xfrm>
                <a:off x="1553345" y="2879243"/>
                <a:ext cx="426960" cy="190440"/>
              </p14:xfrm>
            </p:contentPart>
          </mc:Choice>
          <mc:Fallback xmlns="">
            <p:pic>
              <p:nvPicPr>
                <p:cNvPr id="28" name="Ink 27">
                  <a:extLst>
                    <a:ext uri="{FF2B5EF4-FFF2-40B4-BE49-F238E27FC236}">
                      <a16:creationId xmlns:a16="http://schemas.microsoft.com/office/drawing/2014/main" id="{80CBC035-7784-406B-B11C-F41F0CD2E8F3}"/>
                    </a:ext>
                  </a:extLst>
                </p:cNvPr>
                <p:cNvPicPr/>
                <p:nvPr/>
              </p:nvPicPr>
              <p:blipFill>
                <a:blip r:embed="rId23"/>
                <a:stretch>
                  <a:fillRect/>
                </a:stretch>
              </p:blipFill>
              <p:spPr>
                <a:xfrm>
                  <a:off x="1544705" y="2870243"/>
                  <a:ext cx="444600" cy="2080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9" name="Ink 28">
                  <a:extLst>
                    <a:ext uri="{FF2B5EF4-FFF2-40B4-BE49-F238E27FC236}">
                      <a16:creationId xmlns:a16="http://schemas.microsoft.com/office/drawing/2014/main" id="{C50B5605-5E6B-4600-AA92-66127CB873EF}"/>
                    </a:ext>
                  </a:extLst>
                </p14:cNvPr>
                <p14:cNvContentPartPr/>
                <p14:nvPr/>
              </p14:nvContentPartPr>
              <p14:xfrm>
                <a:off x="1894985" y="2912003"/>
                <a:ext cx="453600" cy="186480"/>
              </p14:xfrm>
            </p:contentPart>
          </mc:Choice>
          <mc:Fallback xmlns="">
            <p:pic>
              <p:nvPicPr>
                <p:cNvPr id="29" name="Ink 28">
                  <a:extLst>
                    <a:ext uri="{FF2B5EF4-FFF2-40B4-BE49-F238E27FC236}">
                      <a16:creationId xmlns:a16="http://schemas.microsoft.com/office/drawing/2014/main" id="{C50B5605-5E6B-4600-AA92-66127CB873EF}"/>
                    </a:ext>
                  </a:extLst>
                </p:cNvPr>
                <p:cNvPicPr/>
                <p:nvPr/>
              </p:nvPicPr>
              <p:blipFill>
                <a:blip r:embed="rId25"/>
                <a:stretch>
                  <a:fillRect/>
                </a:stretch>
              </p:blipFill>
              <p:spPr>
                <a:xfrm>
                  <a:off x="1886345" y="2903003"/>
                  <a:ext cx="471240" cy="2041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0" name="Ink 29">
                  <a:extLst>
                    <a:ext uri="{FF2B5EF4-FFF2-40B4-BE49-F238E27FC236}">
                      <a16:creationId xmlns:a16="http://schemas.microsoft.com/office/drawing/2014/main" id="{94C3CD01-F6FA-409F-AED7-FCF528D44254}"/>
                    </a:ext>
                  </a:extLst>
                </p14:cNvPr>
                <p14:cNvContentPartPr/>
                <p14:nvPr/>
              </p14:nvContentPartPr>
              <p14:xfrm>
                <a:off x="2221145" y="3073283"/>
                <a:ext cx="1359720" cy="1342800"/>
              </p14:xfrm>
            </p:contentPart>
          </mc:Choice>
          <mc:Fallback xmlns="">
            <p:pic>
              <p:nvPicPr>
                <p:cNvPr id="30" name="Ink 29">
                  <a:extLst>
                    <a:ext uri="{FF2B5EF4-FFF2-40B4-BE49-F238E27FC236}">
                      <a16:creationId xmlns:a16="http://schemas.microsoft.com/office/drawing/2014/main" id="{94C3CD01-F6FA-409F-AED7-FCF528D44254}"/>
                    </a:ext>
                  </a:extLst>
                </p:cNvPr>
                <p:cNvPicPr/>
                <p:nvPr/>
              </p:nvPicPr>
              <p:blipFill>
                <a:blip r:embed="rId27"/>
                <a:stretch>
                  <a:fillRect/>
                </a:stretch>
              </p:blipFill>
              <p:spPr>
                <a:xfrm>
                  <a:off x="2212505" y="3064643"/>
                  <a:ext cx="1377360" cy="13604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1" name="Ink 30">
                  <a:extLst>
                    <a:ext uri="{FF2B5EF4-FFF2-40B4-BE49-F238E27FC236}">
                      <a16:creationId xmlns:a16="http://schemas.microsoft.com/office/drawing/2014/main" id="{3676B0E7-FB5A-4C9C-A731-64F50A76C826}"/>
                    </a:ext>
                  </a:extLst>
                </p14:cNvPr>
                <p14:cNvContentPartPr/>
                <p14:nvPr/>
              </p14:nvContentPartPr>
              <p14:xfrm>
                <a:off x="3237065" y="3020003"/>
                <a:ext cx="360360" cy="1274400"/>
              </p14:xfrm>
            </p:contentPart>
          </mc:Choice>
          <mc:Fallback xmlns="">
            <p:pic>
              <p:nvPicPr>
                <p:cNvPr id="31" name="Ink 30">
                  <a:extLst>
                    <a:ext uri="{FF2B5EF4-FFF2-40B4-BE49-F238E27FC236}">
                      <a16:creationId xmlns:a16="http://schemas.microsoft.com/office/drawing/2014/main" id="{3676B0E7-FB5A-4C9C-A731-64F50A76C826}"/>
                    </a:ext>
                  </a:extLst>
                </p:cNvPr>
                <p:cNvPicPr/>
                <p:nvPr/>
              </p:nvPicPr>
              <p:blipFill>
                <a:blip r:embed="rId29"/>
                <a:stretch>
                  <a:fillRect/>
                </a:stretch>
              </p:blipFill>
              <p:spPr>
                <a:xfrm>
                  <a:off x="3228065" y="3011003"/>
                  <a:ext cx="378000" cy="129204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7" name="Ink 36">
                  <a:extLst>
                    <a:ext uri="{FF2B5EF4-FFF2-40B4-BE49-F238E27FC236}">
                      <a16:creationId xmlns:a16="http://schemas.microsoft.com/office/drawing/2014/main" id="{27DA84D7-45EB-41FF-BAEC-5FFC9BAFB2A2}"/>
                    </a:ext>
                  </a:extLst>
                </p14:cNvPr>
                <p14:cNvContentPartPr/>
                <p14:nvPr/>
              </p14:nvContentPartPr>
              <p14:xfrm>
                <a:off x="550025" y="3266243"/>
                <a:ext cx="199440" cy="574200"/>
              </p14:xfrm>
            </p:contentPart>
          </mc:Choice>
          <mc:Fallback xmlns="">
            <p:pic>
              <p:nvPicPr>
                <p:cNvPr id="37" name="Ink 36">
                  <a:extLst>
                    <a:ext uri="{FF2B5EF4-FFF2-40B4-BE49-F238E27FC236}">
                      <a16:creationId xmlns:a16="http://schemas.microsoft.com/office/drawing/2014/main" id="{27DA84D7-45EB-41FF-BAEC-5FFC9BAFB2A2}"/>
                    </a:ext>
                  </a:extLst>
                </p:cNvPr>
                <p:cNvPicPr/>
                <p:nvPr/>
              </p:nvPicPr>
              <p:blipFill>
                <a:blip r:embed="rId31"/>
                <a:stretch>
                  <a:fillRect/>
                </a:stretch>
              </p:blipFill>
              <p:spPr>
                <a:xfrm>
                  <a:off x="541385" y="3257603"/>
                  <a:ext cx="217080" cy="59184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8" name="Ink 37">
                  <a:extLst>
                    <a:ext uri="{FF2B5EF4-FFF2-40B4-BE49-F238E27FC236}">
                      <a16:creationId xmlns:a16="http://schemas.microsoft.com/office/drawing/2014/main" id="{0AE205BE-0653-423D-AE88-3C8C64DC9168}"/>
                    </a:ext>
                  </a:extLst>
                </p14:cNvPr>
                <p14:cNvContentPartPr/>
                <p14:nvPr/>
              </p14:nvContentPartPr>
              <p14:xfrm>
                <a:off x="554705" y="3787883"/>
                <a:ext cx="210240" cy="498240"/>
              </p14:xfrm>
            </p:contentPart>
          </mc:Choice>
          <mc:Fallback xmlns="">
            <p:pic>
              <p:nvPicPr>
                <p:cNvPr id="38" name="Ink 37">
                  <a:extLst>
                    <a:ext uri="{FF2B5EF4-FFF2-40B4-BE49-F238E27FC236}">
                      <a16:creationId xmlns:a16="http://schemas.microsoft.com/office/drawing/2014/main" id="{0AE205BE-0653-423D-AE88-3C8C64DC9168}"/>
                    </a:ext>
                  </a:extLst>
                </p:cNvPr>
                <p:cNvPicPr/>
                <p:nvPr/>
              </p:nvPicPr>
              <p:blipFill>
                <a:blip r:embed="rId33"/>
                <a:stretch>
                  <a:fillRect/>
                </a:stretch>
              </p:blipFill>
              <p:spPr>
                <a:xfrm>
                  <a:off x="546065" y="3778883"/>
                  <a:ext cx="227880" cy="51588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9" name="Ink 38">
                  <a:extLst>
                    <a:ext uri="{FF2B5EF4-FFF2-40B4-BE49-F238E27FC236}">
                      <a16:creationId xmlns:a16="http://schemas.microsoft.com/office/drawing/2014/main" id="{7BC3C1DC-0EAB-4401-9365-ED87A69E7074}"/>
                    </a:ext>
                  </a:extLst>
                </p14:cNvPr>
                <p14:cNvContentPartPr/>
                <p14:nvPr/>
              </p14:nvContentPartPr>
              <p14:xfrm>
                <a:off x="592505" y="4228523"/>
                <a:ext cx="227520" cy="493200"/>
              </p14:xfrm>
            </p:contentPart>
          </mc:Choice>
          <mc:Fallback xmlns="">
            <p:pic>
              <p:nvPicPr>
                <p:cNvPr id="39" name="Ink 38">
                  <a:extLst>
                    <a:ext uri="{FF2B5EF4-FFF2-40B4-BE49-F238E27FC236}">
                      <a16:creationId xmlns:a16="http://schemas.microsoft.com/office/drawing/2014/main" id="{7BC3C1DC-0EAB-4401-9365-ED87A69E7074}"/>
                    </a:ext>
                  </a:extLst>
                </p:cNvPr>
                <p:cNvPicPr/>
                <p:nvPr/>
              </p:nvPicPr>
              <p:blipFill>
                <a:blip r:embed="rId35"/>
                <a:stretch>
                  <a:fillRect/>
                </a:stretch>
              </p:blipFill>
              <p:spPr>
                <a:xfrm>
                  <a:off x="583505" y="4219523"/>
                  <a:ext cx="245160" cy="51084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40" name="Ink 39">
                  <a:extLst>
                    <a:ext uri="{FF2B5EF4-FFF2-40B4-BE49-F238E27FC236}">
                      <a16:creationId xmlns:a16="http://schemas.microsoft.com/office/drawing/2014/main" id="{FF7D9D15-D290-4D60-BA3A-177F867F8059}"/>
                    </a:ext>
                  </a:extLst>
                </p14:cNvPr>
                <p14:cNvContentPartPr/>
                <p14:nvPr/>
              </p14:nvContentPartPr>
              <p14:xfrm>
                <a:off x="909305" y="4444883"/>
                <a:ext cx="1235880" cy="1268640"/>
              </p14:xfrm>
            </p:contentPart>
          </mc:Choice>
          <mc:Fallback xmlns="">
            <p:pic>
              <p:nvPicPr>
                <p:cNvPr id="40" name="Ink 39">
                  <a:extLst>
                    <a:ext uri="{FF2B5EF4-FFF2-40B4-BE49-F238E27FC236}">
                      <a16:creationId xmlns:a16="http://schemas.microsoft.com/office/drawing/2014/main" id="{FF7D9D15-D290-4D60-BA3A-177F867F8059}"/>
                    </a:ext>
                  </a:extLst>
                </p:cNvPr>
                <p:cNvPicPr/>
                <p:nvPr/>
              </p:nvPicPr>
              <p:blipFill>
                <a:blip r:embed="rId37"/>
                <a:stretch>
                  <a:fillRect/>
                </a:stretch>
              </p:blipFill>
              <p:spPr>
                <a:xfrm>
                  <a:off x="900305" y="4436243"/>
                  <a:ext cx="1253520" cy="128628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41" name="Ink 40">
                  <a:extLst>
                    <a:ext uri="{FF2B5EF4-FFF2-40B4-BE49-F238E27FC236}">
                      <a16:creationId xmlns:a16="http://schemas.microsoft.com/office/drawing/2014/main" id="{044B61B0-D3D0-4D57-BDB6-A27F3B7F5D3D}"/>
                    </a:ext>
                  </a:extLst>
                </p14:cNvPr>
                <p14:cNvContentPartPr/>
                <p14:nvPr/>
              </p14:nvContentPartPr>
              <p14:xfrm>
                <a:off x="1484225" y="4451363"/>
                <a:ext cx="834480" cy="1227600"/>
              </p14:xfrm>
            </p:contentPart>
          </mc:Choice>
          <mc:Fallback xmlns="">
            <p:pic>
              <p:nvPicPr>
                <p:cNvPr id="41" name="Ink 40">
                  <a:extLst>
                    <a:ext uri="{FF2B5EF4-FFF2-40B4-BE49-F238E27FC236}">
                      <a16:creationId xmlns:a16="http://schemas.microsoft.com/office/drawing/2014/main" id="{044B61B0-D3D0-4D57-BDB6-A27F3B7F5D3D}"/>
                    </a:ext>
                  </a:extLst>
                </p:cNvPr>
                <p:cNvPicPr/>
                <p:nvPr/>
              </p:nvPicPr>
              <p:blipFill>
                <a:blip r:embed="rId39"/>
                <a:stretch>
                  <a:fillRect/>
                </a:stretch>
              </p:blipFill>
              <p:spPr>
                <a:xfrm>
                  <a:off x="1475585" y="4442723"/>
                  <a:ext cx="852120" cy="124524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42" name="Ink 41">
                  <a:extLst>
                    <a:ext uri="{FF2B5EF4-FFF2-40B4-BE49-F238E27FC236}">
                      <a16:creationId xmlns:a16="http://schemas.microsoft.com/office/drawing/2014/main" id="{8DF59DC5-E1A7-4C6F-853C-C403638FE296}"/>
                    </a:ext>
                  </a:extLst>
                </p14:cNvPr>
                <p14:cNvContentPartPr/>
                <p14:nvPr/>
              </p14:nvContentPartPr>
              <p14:xfrm>
                <a:off x="2319785" y="4447403"/>
                <a:ext cx="1136160" cy="1247400"/>
              </p14:xfrm>
            </p:contentPart>
          </mc:Choice>
          <mc:Fallback xmlns="">
            <p:pic>
              <p:nvPicPr>
                <p:cNvPr id="42" name="Ink 41">
                  <a:extLst>
                    <a:ext uri="{FF2B5EF4-FFF2-40B4-BE49-F238E27FC236}">
                      <a16:creationId xmlns:a16="http://schemas.microsoft.com/office/drawing/2014/main" id="{8DF59DC5-E1A7-4C6F-853C-C403638FE296}"/>
                    </a:ext>
                  </a:extLst>
                </p:cNvPr>
                <p:cNvPicPr/>
                <p:nvPr/>
              </p:nvPicPr>
              <p:blipFill>
                <a:blip r:embed="rId41"/>
                <a:stretch>
                  <a:fillRect/>
                </a:stretch>
              </p:blipFill>
              <p:spPr>
                <a:xfrm>
                  <a:off x="2311145" y="4438763"/>
                  <a:ext cx="1153800" cy="126504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43" name="Ink 42">
                  <a:extLst>
                    <a:ext uri="{FF2B5EF4-FFF2-40B4-BE49-F238E27FC236}">
                      <a16:creationId xmlns:a16="http://schemas.microsoft.com/office/drawing/2014/main" id="{4142EBCB-2720-489E-99EF-D5CC0069DA25}"/>
                    </a:ext>
                  </a:extLst>
                </p14:cNvPr>
                <p14:cNvContentPartPr/>
                <p14:nvPr/>
              </p14:nvContentPartPr>
              <p14:xfrm>
                <a:off x="3205745" y="4464683"/>
                <a:ext cx="366840" cy="1204920"/>
              </p14:xfrm>
            </p:contentPart>
          </mc:Choice>
          <mc:Fallback xmlns="">
            <p:pic>
              <p:nvPicPr>
                <p:cNvPr id="43" name="Ink 42">
                  <a:extLst>
                    <a:ext uri="{FF2B5EF4-FFF2-40B4-BE49-F238E27FC236}">
                      <a16:creationId xmlns:a16="http://schemas.microsoft.com/office/drawing/2014/main" id="{4142EBCB-2720-489E-99EF-D5CC0069DA25}"/>
                    </a:ext>
                  </a:extLst>
                </p:cNvPr>
                <p:cNvPicPr/>
                <p:nvPr/>
              </p:nvPicPr>
              <p:blipFill>
                <a:blip r:embed="rId43"/>
                <a:stretch>
                  <a:fillRect/>
                </a:stretch>
              </p:blipFill>
              <p:spPr>
                <a:xfrm>
                  <a:off x="3197105" y="4455683"/>
                  <a:ext cx="384480" cy="12225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4">
            <p14:nvContentPartPr>
              <p14:cNvPr id="49" name="Ink 48">
                <a:extLst>
                  <a:ext uri="{FF2B5EF4-FFF2-40B4-BE49-F238E27FC236}">
                    <a16:creationId xmlns:a16="http://schemas.microsoft.com/office/drawing/2014/main" id="{FDD7EA30-6FB8-49A6-8BD7-E3A4A253275F}"/>
                  </a:ext>
                </a:extLst>
              </p14:cNvPr>
              <p14:cNvContentPartPr/>
              <p14:nvPr/>
            </p14:nvContentPartPr>
            <p14:xfrm>
              <a:off x="8152145" y="6175403"/>
              <a:ext cx="3380040" cy="70560"/>
            </p14:xfrm>
          </p:contentPart>
        </mc:Choice>
        <mc:Fallback xmlns="">
          <p:pic>
            <p:nvPicPr>
              <p:cNvPr id="49" name="Ink 48">
                <a:extLst>
                  <a:ext uri="{FF2B5EF4-FFF2-40B4-BE49-F238E27FC236}">
                    <a16:creationId xmlns:a16="http://schemas.microsoft.com/office/drawing/2014/main" id="{FDD7EA30-6FB8-49A6-8BD7-E3A4A253275F}"/>
                  </a:ext>
                </a:extLst>
              </p:cNvPr>
              <p:cNvPicPr/>
              <p:nvPr/>
            </p:nvPicPr>
            <p:blipFill>
              <a:blip r:embed="rId45"/>
              <a:stretch>
                <a:fillRect/>
              </a:stretch>
            </p:blipFill>
            <p:spPr>
              <a:xfrm>
                <a:off x="8143145" y="6166763"/>
                <a:ext cx="3397680" cy="88200"/>
              </a:xfrm>
              <a:prstGeom prst="rect">
                <a:avLst/>
              </a:prstGeom>
            </p:spPr>
          </p:pic>
        </mc:Fallback>
      </mc:AlternateContent>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59177" y="1080462"/>
            <a:ext cx="10812713" cy="3560117"/>
          </a:xfrm>
          <a:prstGeom prst="rect">
            <a:avLst/>
          </a:prstGeom>
          <a:blipFill>
            <a:blip r:embed="rId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3" name="object 3"/>
          <p:cNvSpPr txBox="1">
            <a:spLocks noGrp="1"/>
          </p:cNvSpPr>
          <p:nvPr>
            <p:ph type="title"/>
          </p:nvPr>
        </p:nvSpPr>
        <p:spPr>
          <a:xfrm>
            <a:off x="4932045" y="407035"/>
            <a:ext cx="1916430" cy="635000"/>
          </a:xfrm>
          <a:prstGeom prst="rect">
            <a:avLst/>
          </a:prstGeom>
        </p:spPr>
        <p:txBody>
          <a:bodyPr vert="horz" wrap="square" lIns="0" tIns="12065" rIns="0" bIns="0" rtlCol="0">
            <a:spAutoFit/>
          </a:bodyPr>
          <a:lstStyle/>
          <a:p>
            <a:pPr marL="12700">
              <a:lnSpc>
                <a:spcPct val="100000"/>
              </a:lnSpc>
              <a:spcBef>
                <a:spcPts val="95"/>
              </a:spcBef>
            </a:pPr>
            <a:r>
              <a:rPr sz="4000" spc="-5" dirty="0"/>
              <a:t>Channels</a:t>
            </a:r>
            <a:endParaRPr sz="4000" dirty="0"/>
          </a:p>
        </p:txBody>
      </p:sp>
      <p:sp>
        <p:nvSpPr>
          <p:cNvPr id="4" name="object 4"/>
          <p:cNvSpPr txBox="1"/>
          <p:nvPr/>
        </p:nvSpPr>
        <p:spPr>
          <a:xfrm>
            <a:off x="1150111" y="4796129"/>
            <a:ext cx="1703448" cy="382156"/>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2400" b="0" i="0" u="none" strike="noStrike" kern="1200" cap="none" spc="-200" normalizeH="0" baseline="0" noProof="0" dirty="0">
                <a:ln>
                  <a:noFill/>
                </a:ln>
                <a:solidFill>
                  <a:prstClr val="black"/>
                </a:solidFill>
                <a:effectLst/>
                <a:uLnTx/>
                <a:uFillTx/>
                <a:latin typeface="Arial"/>
                <a:ea typeface="+mn-ea"/>
                <a:cs typeface="Arial"/>
              </a:rPr>
              <a:t>6</a:t>
            </a:r>
            <a:r>
              <a:rPr kumimoji="0" lang="en-US" sz="2400" b="0" i="0" u="none" strike="noStrike" kern="1200" cap="none" spc="-200" normalizeH="0" baseline="0" noProof="0" dirty="0">
                <a:ln>
                  <a:noFill/>
                </a:ln>
                <a:solidFill>
                  <a:prstClr val="black"/>
                </a:solidFill>
                <a:effectLst/>
                <a:uLnTx/>
                <a:uFillTx/>
                <a:latin typeface="Arial"/>
                <a:ea typeface="+mn-ea"/>
                <a:cs typeface="Arial"/>
              </a:rPr>
              <a:t>x</a:t>
            </a:r>
            <a:r>
              <a:rPr kumimoji="0" sz="2400" b="0" i="0" u="none" strike="noStrike" kern="1200" cap="none" spc="-200" normalizeH="0" baseline="0" noProof="0" dirty="0">
                <a:ln>
                  <a:noFill/>
                </a:ln>
                <a:solidFill>
                  <a:prstClr val="black"/>
                </a:solidFill>
                <a:effectLst/>
                <a:uLnTx/>
                <a:uFillTx/>
                <a:latin typeface="Arial"/>
                <a:ea typeface="+mn-ea"/>
                <a:cs typeface="Arial"/>
              </a:rPr>
              <a:t>6</a:t>
            </a:r>
            <a:r>
              <a:rPr kumimoji="0" lang="en-US" sz="2400" b="0" i="0" u="none" strike="noStrike" kern="1200" cap="none" spc="-200" normalizeH="0" baseline="0" noProof="0" dirty="0">
                <a:ln>
                  <a:noFill/>
                </a:ln>
                <a:solidFill>
                  <a:prstClr val="black"/>
                </a:solidFill>
                <a:effectLst/>
                <a:uLnTx/>
                <a:uFillTx/>
                <a:latin typeface="Arial"/>
                <a:ea typeface="+mn-ea"/>
                <a:cs typeface="Arial"/>
              </a:rPr>
              <a:t>x3</a:t>
            </a:r>
            <a:r>
              <a:rPr kumimoji="0" sz="2400" b="0" i="0" u="none" strike="noStrike" kern="1200" cap="none" spc="-195" normalizeH="0" baseline="0" noProof="0" dirty="0">
                <a:ln>
                  <a:noFill/>
                </a:ln>
                <a:solidFill>
                  <a:prstClr val="black"/>
                </a:solidFill>
                <a:effectLst/>
                <a:uLnTx/>
                <a:uFillTx/>
                <a:latin typeface="Arial"/>
                <a:ea typeface="+mn-ea"/>
                <a:cs typeface="Arial"/>
              </a:rPr>
              <a:t> </a:t>
            </a:r>
            <a:r>
              <a:rPr kumimoji="0" sz="2400" b="0" i="0" u="none" strike="noStrike" kern="1200" cap="none" spc="-25" normalizeH="0" baseline="0" noProof="0" dirty="0">
                <a:ln>
                  <a:noFill/>
                </a:ln>
                <a:solidFill>
                  <a:prstClr val="black"/>
                </a:solidFill>
                <a:effectLst/>
                <a:uLnTx/>
                <a:uFillTx/>
                <a:latin typeface="Arial"/>
                <a:ea typeface="+mn-ea"/>
                <a:cs typeface="Arial"/>
              </a:rPr>
              <a:t>Matrix</a:t>
            </a:r>
            <a:endParaRPr kumimoji="0" sz="2400" b="0" i="0" u="none" strike="noStrike" kern="1200" cap="none" spc="0" normalizeH="0" baseline="0" noProof="0" dirty="0">
              <a:ln>
                <a:noFill/>
              </a:ln>
              <a:solidFill>
                <a:prstClr val="black"/>
              </a:solidFill>
              <a:effectLst/>
              <a:uLnTx/>
              <a:uFillTx/>
              <a:latin typeface="Arial"/>
              <a:ea typeface="+mn-ea"/>
              <a:cs typeface="Arial"/>
            </a:endParaRPr>
          </a:p>
        </p:txBody>
      </p:sp>
      <p:sp>
        <p:nvSpPr>
          <p:cNvPr id="5" name="object 5"/>
          <p:cNvSpPr txBox="1"/>
          <p:nvPr/>
        </p:nvSpPr>
        <p:spPr>
          <a:xfrm>
            <a:off x="6327873" y="4505858"/>
            <a:ext cx="1523353" cy="382156"/>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2400" b="0" i="0" u="none" strike="noStrike" kern="1200" cap="none" spc="-200" normalizeH="0" baseline="0" noProof="0" dirty="0">
                <a:ln>
                  <a:noFill/>
                </a:ln>
                <a:solidFill>
                  <a:prstClr val="black"/>
                </a:solidFill>
                <a:effectLst/>
                <a:uLnTx/>
                <a:uFillTx/>
                <a:latin typeface="Arial"/>
                <a:ea typeface="+mn-ea"/>
                <a:cs typeface="Arial"/>
              </a:rPr>
              <a:t>3</a:t>
            </a:r>
            <a:r>
              <a:rPr kumimoji="0" lang="en-US" sz="2400" b="0" i="0" u="none" strike="noStrike" kern="1200" cap="none" spc="-200" normalizeH="0" baseline="0" noProof="0" dirty="0">
                <a:ln>
                  <a:noFill/>
                </a:ln>
                <a:solidFill>
                  <a:prstClr val="black"/>
                </a:solidFill>
                <a:effectLst/>
                <a:uLnTx/>
                <a:uFillTx/>
                <a:latin typeface="Arial"/>
                <a:ea typeface="+mn-ea"/>
                <a:cs typeface="Arial"/>
              </a:rPr>
              <a:t>x</a:t>
            </a:r>
            <a:r>
              <a:rPr kumimoji="0" sz="2400" b="0" i="0" u="none" strike="noStrike" kern="1200" cap="none" spc="-200" normalizeH="0" baseline="0" noProof="0" dirty="0">
                <a:ln>
                  <a:noFill/>
                </a:ln>
                <a:solidFill>
                  <a:prstClr val="black"/>
                </a:solidFill>
                <a:effectLst/>
                <a:uLnTx/>
                <a:uFillTx/>
                <a:latin typeface="Arial"/>
                <a:ea typeface="+mn-ea"/>
                <a:cs typeface="Arial"/>
              </a:rPr>
              <a:t>3</a:t>
            </a:r>
            <a:r>
              <a:rPr kumimoji="0" lang="en-US" sz="2400" b="0" i="0" u="none" strike="noStrike" kern="1200" cap="none" spc="-200" normalizeH="0" baseline="0" noProof="0" dirty="0">
                <a:ln>
                  <a:noFill/>
                </a:ln>
                <a:solidFill>
                  <a:prstClr val="black"/>
                </a:solidFill>
                <a:effectLst/>
                <a:uLnTx/>
                <a:uFillTx/>
                <a:latin typeface="Arial"/>
                <a:ea typeface="+mn-ea"/>
                <a:cs typeface="Arial"/>
              </a:rPr>
              <a:t>x3</a:t>
            </a:r>
            <a:r>
              <a:rPr kumimoji="0" sz="2400" b="0" i="0" u="none" strike="noStrike" kern="1200" cap="none" spc="-195" normalizeH="0" baseline="0" noProof="0" dirty="0">
                <a:ln>
                  <a:noFill/>
                </a:ln>
                <a:solidFill>
                  <a:prstClr val="black"/>
                </a:solidFill>
                <a:effectLst/>
                <a:uLnTx/>
                <a:uFillTx/>
                <a:latin typeface="Arial"/>
                <a:ea typeface="+mn-ea"/>
                <a:cs typeface="Arial"/>
              </a:rPr>
              <a:t> </a:t>
            </a:r>
            <a:r>
              <a:rPr kumimoji="0" sz="2400" b="0" i="0" u="none" strike="noStrike" kern="1200" cap="none" spc="-60" normalizeH="0" baseline="0" noProof="0" dirty="0">
                <a:ln>
                  <a:noFill/>
                </a:ln>
                <a:solidFill>
                  <a:prstClr val="black"/>
                </a:solidFill>
                <a:effectLst/>
                <a:uLnTx/>
                <a:uFillTx/>
                <a:latin typeface="Arial"/>
                <a:ea typeface="+mn-ea"/>
                <a:cs typeface="Arial"/>
              </a:rPr>
              <a:t>Filter</a:t>
            </a:r>
            <a:endParaRPr kumimoji="0" sz="2400" b="0" i="0" u="none" strike="noStrike" kern="1200" cap="none" spc="0" normalizeH="0" baseline="0" noProof="0" dirty="0">
              <a:ln>
                <a:noFill/>
              </a:ln>
              <a:solidFill>
                <a:prstClr val="black"/>
              </a:solidFill>
              <a:effectLst/>
              <a:uLnTx/>
              <a:uFillTx/>
              <a:latin typeface="Arial"/>
              <a:ea typeface="+mn-ea"/>
              <a:cs typeface="Arial"/>
            </a:endParaRPr>
          </a:p>
        </p:txBody>
      </p:sp>
      <p:sp>
        <p:nvSpPr>
          <p:cNvPr id="6" name="object 6"/>
          <p:cNvSpPr txBox="1"/>
          <p:nvPr/>
        </p:nvSpPr>
        <p:spPr>
          <a:xfrm>
            <a:off x="5601017" y="5082479"/>
            <a:ext cx="2865066" cy="382156"/>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2400" b="0" i="0" u="none" strike="noStrike" kern="1200" cap="none" spc="-145" normalizeH="0" baseline="0" noProof="0" dirty="0">
                <a:ln>
                  <a:noFill/>
                </a:ln>
                <a:solidFill>
                  <a:prstClr val="black"/>
                </a:solidFill>
                <a:effectLst/>
                <a:uLnTx/>
                <a:uFillTx/>
                <a:latin typeface="Arial"/>
                <a:ea typeface="+mn-ea"/>
                <a:cs typeface="Arial"/>
              </a:rPr>
              <a:t>Padding </a:t>
            </a:r>
            <a:r>
              <a:rPr kumimoji="0" sz="2400" b="0" i="0" u="none" strike="noStrike" kern="1200" cap="none" spc="-165" normalizeH="0" baseline="0" noProof="0" dirty="0">
                <a:ln>
                  <a:noFill/>
                </a:ln>
                <a:solidFill>
                  <a:prstClr val="black"/>
                </a:solidFill>
                <a:effectLst/>
                <a:uLnTx/>
                <a:uFillTx/>
                <a:latin typeface="Arial"/>
                <a:ea typeface="+mn-ea"/>
                <a:cs typeface="Arial"/>
              </a:rPr>
              <a:t>=</a:t>
            </a:r>
            <a:r>
              <a:rPr kumimoji="0" lang="en-US" sz="2400" b="0" i="0" u="none" strike="noStrike" kern="1200" cap="none" spc="-165" normalizeH="0" baseline="0" noProof="0" dirty="0">
                <a:ln>
                  <a:noFill/>
                </a:ln>
                <a:solidFill>
                  <a:prstClr val="black"/>
                </a:solidFill>
                <a:effectLst/>
                <a:uLnTx/>
                <a:uFillTx/>
                <a:latin typeface="Arial"/>
                <a:ea typeface="+mn-ea"/>
                <a:cs typeface="Arial"/>
              </a:rPr>
              <a:t> </a:t>
            </a:r>
            <a:r>
              <a:rPr kumimoji="0" sz="2400" b="0" i="0" u="none" strike="noStrike" kern="1200" cap="none" spc="-165" normalizeH="0" baseline="0" noProof="0" dirty="0">
                <a:ln>
                  <a:noFill/>
                </a:ln>
                <a:solidFill>
                  <a:prstClr val="black"/>
                </a:solidFill>
                <a:effectLst/>
                <a:uLnTx/>
                <a:uFillTx/>
                <a:latin typeface="Arial"/>
                <a:ea typeface="+mn-ea"/>
                <a:cs typeface="Arial"/>
              </a:rPr>
              <a:t>0</a:t>
            </a:r>
            <a:r>
              <a:rPr kumimoji="0" lang="en-US" sz="2400" b="0" i="0" u="none" strike="noStrike" kern="1200" cap="none" spc="-165" normalizeH="0" baseline="0" noProof="0" dirty="0">
                <a:ln>
                  <a:noFill/>
                </a:ln>
                <a:solidFill>
                  <a:prstClr val="black"/>
                </a:solidFill>
                <a:effectLst/>
                <a:uLnTx/>
                <a:uFillTx/>
                <a:latin typeface="Arial"/>
                <a:ea typeface="+mn-ea"/>
                <a:cs typeface="Arial"/>
              </a:rPr>
              <a:t>,</a:t>
            </a:r>
            <a:r>
              <a:rPr kumimoji="0" sz="2400" b="0" i="0" u="none" strike="noStrike" kern="1200" cap="none" spc="-204" normalizeH="0" baseline="0" noProof="0" dirty="0">
                <a:ln>
                  <a:noFill/>
                </a:ln>
                <a:solidFill>
                  <a:prstClr val="black"/>
                </a:solidFill>
                <a:effectLst/>
                <a:uLnTx/>
                <a:uFillTx/>
                <a:latin typeface="Arial"/>
                <a:ea typeface="+mn-ea"/>
                <a:cs typeface="Arial"/>
              </a:rPr>
              <a:t> </a:t>
            </a:r>
            <a:r>
              <a:rPr kumimoji="0" sz="2400" b="0" i="0" u="none" strike="noStrike" kern="1200" cap="none" spc="-110" normalizeH="0" baseline="0" noProof="0" dirty="0">
                <a:ln>
                  <a:noFill/>
                </a:ln>
                <a:solidFill>
                  <a:prstClr val="black"/>
                </a:solidFill>
                <a:effectLst/>
                <a:uLnTx/>
                <a:uFillTx/>
                <a:latin typeface="Arial"/>
                <a:ea typeface="+mn-ea"/>
                <a:cs typeface="Arial"/>
              </a:rPr>
              <a:t>Stride</a:t>
            </a:r>
            <a:r>
              <a:rPr kumimoji="0" lang="en-US" sz="2400" b="0" i="0" u="none" strike="noStrike" kern="1200" cap="none" spc="-110" normalizeH="0" baseline="0" noProof="0" dirty="0">
                <a:ln>
                  <a:noFill/>
                </a:ln>
                <a:solidFill>
                  <a:prstClr val="black"/>
                </a:solidFill>
                <a:effectLst/>
                <a:uLnTx/>
                <a:uFillTx/>
                <a:latin typeface="Arial"/>
                <a:ea typeface="+mn-ea"/>
                <a:cs typeface="Arial"/>
              </a:rPr>
              <a:t> </a:t>
            </a:r>
            <a:r>
              <a:rPr kumimoji="0" sz="2400" b="0" i="0" u="none" strike="noStrike" kern="1200" cap="none" spc="-110" normalizeH="0" baseline="0" noProof="0" dirty="0">
                <a:ln>
                  <a:noFill/>
                </a:ln>
                <a:solidFill>
                  <a:prstClr val="black"/>
                </a:solidFill>
                <a:effectLst/>
                <a:uLnTx/>
                <a:uFillTx/>
                <a:latin typeface="Arial"/>
                <a:ea typeface="+mn-ea"/>
                <a:cs typeface="Arial"/>
              </a:rPr>
              <a:t>=</a:t>
            </a:r>
            <a:r>
              <a:rPr kumimoji="0" lang="en-US" sz="2400" b="0" i="0" u="none" strike="noStrike" kern="1200" cap="none" spc="-110" normalizeH="0" baseline="0" noProof="0" dirty="0">
                <a:ln>
                  <a:noFill/>
                </a:ln>
                <a:solidFill>
                  <a:prstClr val="black"/>
                </a:solidFill>
                <a:effectLst/>
                <a:uLnTx/>
                <a:uFillTx/>
                <a:latin typeface="Arial"/>
                <a:ea typeface="+mn-ea"/>
                <a:cs typeface="Arial"/>
              </a:rPr>
              <a:t> </a:t>
            </a:r>
            <a:r>
              <a:rPr kumimoji="0" sz="2400" b="0" i="0" u="none" strike="noStrike" kern="1200" cap="none" spc="-110" normalizeH="0" baseline="0" noProof="0" dirty="0">
                <a:ln>
                  <a:noFill/>
                </a:ln>
                <a:solidFill>
                  <a:prstClr val="black"/>
                </a:solidFill>
                <a:effectLst/>
                <a:uLnTx/>
                <a:uFillTx/>
                <a:latin typeface="Arial"/>
                <a:ea typeface="+mn-ea"/>
                <a:cs typeface="Arial"/>
              </a:rPr>
              <a:t>1</a:t>
            </a:r>
            <a:endParaRPr kumimoji="0" sz="2400" b="0" i="0" u="none" strike="noStrike" kern="1200" cap="none" spc="0" normalizeH="0" baseline="0" noProof="0" dirty="0">
              <a:ln>
                <a:noFill/>
              </a:ln>
              <a:solidFill>
                <a:prstClr val="black"/>
              </a:solidFill>
              <a:effectLst/>
              <a:uLnTx/>
              <a:uFillTx/>
              <a:latin typeface="Arial"/>
              <a:ea typeface="+mn-ea"/>
              <a:cs typeface="Arial"/>
            </a:endParaRPr>
          </a:p>
        </p:txBody>
      </p:sp>
      <p:sp>
        <p:nvSpPr>
          <p:cNvPr id="8" name="TextBox 7">
            <a:extLst>
              <a:ext uri="{FF2B5EF4-FFF2-40B4-BE49-F238E27FC236}">
                <a16:creationId xmlns:a16="http://schemas.microsoft.com/office/drawing/2014/main" id="{EFDA03B0-C217-4157-BD67-863444FFE9BB}"/>
              </a:ext>
            </a:extLst>
          </p:cNvPr>
          <p:cNvSpPr txBox="1"/>
          <p:nvPr/>
        </p:nvSpPr>
        <p:spPr>
          <a:xfrm>
            <a:off x="502920" y="5804634"/>
            <a:ext cx="11348495" cy="830997"/>
          </a:xfrm>
          <a:prstGeom prst="rect">
            <a:avLst/>
          </a:prstGeom>
          <a:noFill/>
        </p:spPr>
        <p:txBody>
          <a:bodyPr wrap="square">
            <a:spAutoFit/>
          </a:bodyPr>
          <a:lstStyle/>
          <a:p>
            <a:r>
              <a:rPr lang="en-US" sz="2400" b="0" i="0" u="none" strike="noStrike" baseline="0" dirty="0">
                <a:solidFill>
                  <a:srgbClr val="000000"/>
                </a:solidFill>
                <a:latin typeface="+mj-lt"/>
              </a:rPr>
              <a:t>So, the first element of the output is the sum of the element-wise product of the first 27 values from the input (9 values from each channel) and the 27 values from the filter </a:t>
            </a:r>
            <a:endParaRPr lang="en-IN" sz="2400" dirty="0">
              <a:latin typeface="+mj-lt"/>
            </a:endParaRPr>
          </a:p>
        </p:txBody>
      </p:sp>
      <mc:AlternateContent xmlns:mc="http://schemas.openxmlformats.org/markup-compatibility/2006" xmlns:p14="http://schemas.microsoft.com/office/powerpoint/2010/main">
        <mc:Choice Requires="p14">
          <p:contentPart p14:bwMode="auto" r:id="rId4">
            <p14:nvContentPartPr>
              <p14:cNvPr id="15" name="Ink 14">
                <a:extLst>
                  <a:ext uri="{FF2B5EF4-FFF2-40B4-BE49-F238E27FC236}">
                    <a16:creationId xmlns:a16="http://schemas.microsoft.com/office/drawing/2014/main" id="{872C28CC-022E-4C06-A7A9-064064DE9AF3}"/>
                  </a:ext>
                </a:extLst>
              </p14:cNvPr>
              <p14:cNvContentPartPr/>
              <p14:nvPr/>
            </p14:nvContentPartPr>
            <p14:xfrm>
              <a:off x="3312665" y="937043"/>
              <a:ext cx="748440" cy="680400"/>
            </p14:xfrm>
          </p:contentPart>
        </mc:Choice>
        <mc:Fallback xmlns="">
          <p:pic>
            <p:nvPicPr>
              <p:cNvPr id="15" name="Ink 14">
                <a:extLst>
                  <a:ext uri="{FF2B5EF4-FFF2-40B4-BE49-F238E27FC236}">
                    <a16:creationId xmlns:a16="http://schemas.microsoft.com/office/drawing/2014/main" id="{872C28CC-022E-4C06-A7A9-064064DE9AF3}"/>
                  </a:ext>
                </a:extLst>
              </p:cNvPr>
              <p:cNvPicPr/>
              <p:nvPr/>
            </p:nvPicPr>
            <p:blipFill>
              <a:blip r:embed="rId5"/>
              <a:stretch>
                <a:fillRect/>
              </a:stretch>
            </p:blipFill>
            <p:spPr>
              <a:xfrm>
                <a:off x="3303665" y="928043"/>
                <a:ext cx="766080" cy="6980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6" name="Ink 15">
                <a:extLst>
                  <a:ext uri="{FF2B5EF4-FFF2-40B4-BE49-F238E27FC236}">
                    <a16:creationId xmlns:a16="http://schemas.microsoft.com/office/drawing/2014/main" id="{D338D436-3D53-4358-B532-1268AFA4B04B}"/>
                  </a:ext>
                </a:extLst>
              </p14:cNvPr>
              <p14:cNvContentPartPr/>
              <p14:nvPr/>
            </p14:nvContentPartPr>
            <p14:xfrm>
              <a:off x="7114265" y="1811123"/>
              <a:ext cx="669960" cy="702360"/>
            </p14:xfrm>
          </p:contentPart>
        </mc:Choice>
        <mc:Fallback xmlns="">
          <p:pic>
            <p:nvPicPr>
              <p:cNvPr id="16" name="Ink 15">
                <a:extLst>
                  <a:ext uri="{FF2B5EF4-FFF2-40B4-BE49-F238E27FC236}">
                    <a16:creationId xmlns:a16="http://schemas.microsoft.com/office/drawing/2014/main" id="{D338D436-3D53-4358-B532-1268AFA4B04B}"/>
                  </a:ext>
                </a:extLst>
              </p:cNvPr>
              <p:cNvPicPr/>
              <p:nvPr/>
            </p:nvPicPr>
            <p:blipFill>
              <a:blip r:embed="rId7"/>
              <a:stretch>
                <a:fillRect/>
              </a:stretch>
            </p:blipFill>
            <p:spPr>
              <a:xfrm>
                <a:off x="7105265" y="1802483"/>
                <a:ext cx="687600" cy="720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7" name="Ink 16">
                <a:extLst>
                  <a:ext uri="{FF2B5EF4-FFF2-40B4-BE49-F238E27FC236}">
                    <a16:creationId xmlns:a16="http://schemas.microsoft.com/office/drawing/2014/main" id="{F494F403-4467-44F6-BC32-88BFA89BED7A}"/>
                  </a:ext>
                </a:extLst>
              </p14:cNvPr>
              <p14:cNvContentPartPr/>
              <p14:nvPr/>
            </p14:nvContentPartPr>
            <p14:xfrm>
              <a:off x="6181505" y="2436443"/>
              <a:ext cx="1206720" cy="1189080"/>
            </p14:xfrm>
          </p:contentPart>
        </mc:Choice>
        <mc:Fallback xmlns="">
          <p:pic>
            <p:nvPicPr>
              <p:cNvPr id="17" name="Ink 16">
                <a:extLst>
                  <a:ext uri="{FF2B5EF4-FFF2-40B4-BE49-F238E27FC236}">
                    <a16:creationId xmlns:a16="http://schemas.microsoft.com/office/drawing/2014/main" id="{F494F403-4467-44F6-BC32-88BFA89BED7A}"/>
                  </a:ext>
                </a:extLst>
              </p:cNvPr>
              <p:cNvPicPr/>
              <p:nvPr/>
            </p:nvPicPr>
            <p:blipFill>
              <a:blip r:embed="rId9"/>
              <a:stretch>
                <a:fillRect/>
              </a:stretch>
            </p:blipFill>
            <p:spPr>
              <a:xfrm>
                <a:off x="6172865" y="2427803"/>
                <a:ext cx="1224360" cy="12067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8" name="Ink 17">
                <a:extLst>
                  <a:ext uri="{FF2B5EF4-FFF2-40B4-BE49-F238E27FC236}">
                    <a16:creationId xmlns:a16="http://schemas.microsoft.com/office/drawing/2014/main" id="{010A7950-9638-42B0-9BF0-99C2FD89087E}"/>
                  </a:ext>
                </a:extLst>
              </p14:cNvPr>
              <p14:cNvContentPartPr/>
              <p14:nvPr/>
            </p14:nvContentPartPr>
            <p14:xfrm>
              <a:off x="990665" y="1866923"/>
              <a:ext cx="360" cy="360"/>
            </p14:xfrm>
          </p:contentPart>
        </mc:Choice>
        <mc:Fallback xmlns="">
          <p:pic>
            <p:nvPicPr>
              <p:cNvPr id="18" name="Ink 17">
                <a:extLst>
                  <a:ext uri="{FF2B5EF4-FFF2-40B4-BE49-F238E27FC236}">
                    <a16:creationId xmlns:a16="http://schemas.microsoft.com/office/drawing/2014/main" id="{010A7950-9638-42B0-9BF0-99C2FD89087E}"/>
                  </a:ext>
                </a:extLst>
              </p:cNvPr>
              <p:cNvPicPr/>
              <p:nvPr/>
            </p:nvPicPr>
            <p:blipFill>
              <a:blip r:embed="rId11"/>
              <a:stretch>
                <a:fillRect/>
              </a:stretch>
            </p:blipFill>
            <p:spPr>
              <a:xfrm>
                <a:off x="981665" y="1858283"/>
                <a:ext cx="18000" cy="18000"/>
              </a:xfrm>
              <a:prstGeom prst="rect">
                <a:avLst/>
              </a:prstGeom>
            </p:spPr>
          </p:pic>
        </mc:Fallback>
      </mc:AlternateContent>
      <p:grpSp>
        <p:nvGrpSpPr>
          <p:cNvPr id="24" name="Group 23">
            <a:extLst>
              <a:ext uri="{FF2B5EF4-FFF2-40B4-BE49-F238E27FC236}">
                <a16:creationId xmlns:a16="http://schemas.microsoft.com/office/drawing/2014/main" id="{950673A6-EB0C-42A9-972E-336260C0FC75}"/>
              </a:ext>
            </a:extLst>
          </p:cNvPr>
          <p:cNvGrpSpPr/>
          <p:nvPr/>
        </p:nvGrpSpPr>
        <p:grpSpPr>
          <a:xfrm>
            <a:off x="6514865" y="2269043"/>
            <a:ext cx="1681920" cy="1451880"/>
            <a:chOff x="6514865" y="2269043"/>
            <a:chExt cx="1681920" cy="1451880"/>
          </a:xfrm>
        </p:grpSpPr>
        <mc:AlternateContent xmlns:mc="http://schemas.openxmlformats.org/markup-compatibility/2006" xmlns:p14="http://schemas.microsoft.com/office/powerpoint/2010/main">
          <mc:Choice Requires="p14">
            <p:contentPart p14:bwMode="auto" r:id="rId12">
              <p14:nvContentPartPr>
                <p14:cNvPr id="9" name="Ink 8">
                  <a:extLst>
                    <a:ext uri="{FF2B5EF4-FFF2-40B4-BE49-F238E27FC236}">
                      <a16:creationId xmlns:a16="http://schemas.microsoft.com/office/drawing/2014/main" id="{3876D632-3117-4B3E-979E-69E675A55426}"/>
                    </a:ext>
                  </a:extLst>
                </p14:cNvPr>
                <p14:cNvContentPartPr/>
                <p14:nvPr/>
              </p14:nvContentPartPr>
              <p14:xfrm>
                <a:off x="7545185" y="3418883"/>
                <a:ext cx="421920" cy="302040"/>
              </p14:xfrm>
            </p:contentPart>
          </mc:Choice>
          <mc:Fallback xmlns="">
            <p:pic>
              <p:nvPicPr>
                <p:cNvPr id="9" name="Ink 8">
                  <a:extLst>
                    <a:ext uri="{FF2B5EF4-FFF2-40B4-BE49-F238E27FC236}">
                      <a16:creationId xmlns:a16="http://schemas.microsoft.com/office/drawing/2014/main" id="{3876D632-3117-4B3E-979E-69E675A55426}"/>
                    </a:ext>
                  </a:extLst>
                </p:cNvPr>
                <p:cNvPicPr/>
                <p:nvPr/>
              </p:nvPicPr>
              <p:blipFill>
                <a:blip r:embed="rId13"/>
                <a:stretch>
                  <a:fillRect/>
                </a:stretch>
              </p:blipFill>
              <p:spPr>
                <a:xfrm>
                  <a:off x="7536185" y="3410243"/>
                  <a:ext cx="439560" cy="3196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0" name="Ink 9">
                  <a:extLst>
                    <a:ext uri="{FF2B5EF4-FFF2-40B4-BE49-F238E27FC236}">
                      <a16:creationId xmlns:a16="http://schemas.microsoft.com/office/drawing/2014/main" id="{607BD2CE-2857-47DD-9FDC-E8157E4C0FE4}"/>
                    </a:ext>
                  </a:extLst>
                </p14:cNvPr>
                <p14:cNvContentPartPr/>
                <p14:nvPr/>
              </p14:nvContentPartPr>
              <p14:xfrm>
                <a:off x="7950905" y="3200003"/>
                <a:ext cx="245880" cy="199080"/>
              </p14:xfrm>
            </p:contentPart>
          </mc:Choice>
          <mc:Fallback xmlns="">
            <p:pic>
              <p:nvPicPr>
                <p:cNvPr id="10" name="Ink 9">
                  <a:extLst>
                    <a:ext uri="{FF2B5EF4-FFF2-40B4-BE49-F238E27FC236}">
                      <a16:creationId xmlns:a16="http://schemas.microsoft.com/office/drawing/2014/main" id="{607BD2CE-2857-47DD-9FDC-E8157E4C0FE4}"/>
                    </a:ext>
                  </a:extLst>
                </p:cNvPr>
                <p:cNvPicPr/>
                <p:nvPr/>
              </p:nvPicPr>
              <p:blipFill>
                <a:blip r:embed="rId15"/>
                <a:stretch>
                  <a:fillRect/>
                </a:stretch>
              </p:blipFill>
              <p:spPr>
                <a:xfrm>
                  <a:off x="7941905" y="3191003"/>
                  <a:ext cx="263520" cy="2167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1" name="Ink 10">
                  <a:extLst>
                    <a:ext uri="{FF2B5EF4-FFF2-40B4-BE49-F238E27FC236}">
                      <a16:creationId xmlns:a16="http://schemas.microsoft.com/office/drawing/2014/main" id="{BDCE27F7-157A-42DB-9DF6-EA0B50079789}"/>
                    </a:ext>
                  </a:extLst>
                </p14:cNvPr>
                <p14:cNvContentPartPr/>
                <p14:nvPr/>
              </p14:nvContentPartPr>
              <p14:xfrm>
                <a:off x="7850105" y="3125843"/>
                <a:ext cx="165600" cy="101880"/>
              </p14:xfrm>
            </p:contentPart>
          </mc:Choice>
          <mc:Fallback xmlns="">
            <p:pic>
              <p:nvPicPr>
                <p:cNvPr id="11" name="Ink 10">
                  <a:extLst>
                    <a:ext uri="{FF2B5EF4-FFF2-40B4-BE49-F238E27FC236}">
                      <a16:creationId xmlns:a16="http://schemas.microsoft.com/office/drawing/2014/main" id="{BDCE27F7-157A-42DB-9DF6-EA0B50079789}"/>
                    </a:ext>
                  </a:extLst>
                </p:cNvPr>
                <p:cNvPicPr/>
                <p:nvPr/>
              </p:nvPicPr>
              <p:blipFill>
                <a:blip r:embed="rId17"/>
                <a:stretch>
                  <a:fillRect/>
                </a:stretch>
              </p:blipFill>
              <p:spPr>
                <a:xfrm>
                  <a:off x="7841465" y="3117203"/>
                  <a:ext cx="183240" cy="1195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2" name="Ink 11">
                  <a:extLst>
                    <a:ext uri="{FF2B5EF4-FFF2-40B4-BE49-F238E27FC236}">
                      <a16:creationId xmlns:a16="http://schemas.microsoft.com/office/drawing/2014/main" id="{B1FAF95D-8D72-486C-8620-1727394848EF}"/>
                    </a:ext>
                  </a:extLst>
                </p14:cNvPr>
                <p14:cNvContentPartPr/>
                <p14:nvPr/>
              </p14:nvContentPartPr>
              <p14:xfrm>
                <a:off x="7537985" y="3372803"/>
                <a:ext cx="160560" cy="97200"/>
              </p14:xfrm>
            </p:contentPart>
          </mc:Choice>
          <mc:Fallback xmlns="">
            <p:pic>
              <p:nvPicPr>
                <p:cNvPr id="12" name="Ink 11">
                  <a:extLst>
                    <a:ext uri="{FF2B5EF4-FFF2-40B4-BE49-F238E27FC236}">
                      <a16:creationId xmlns:a16="http://schemas.microsoft.com/office/drawing/2014/main" id="{B1FAF95D-8D72-486C-8620-1727394848EF}"/>
                    </a:ext>
                  </a:extLst>
                </p:cNvPr>
                <p:cNvPicPr/>
                <p:nvPr/>
              </p:nvPicPr>
              <p:blipFill>
                <a:blip r:embed="rId19"/>
                <a:stretch>
                  <a:fillRect/>
                </a:stretch>
              </p:blipFill>
              <p:spPr>
                <a:xfrm>
                  <a:off x="7529345" y="3363803"/>
                  <a:ext cx="178200" cy="1148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3" name="Ink 12">
                  <a:extLst>
                    <a:ext uri="{FF2B5EF4-FFF2-40B4-BE49-F238E27FC236}">
                      <a16:creationId xmlns:a16="http://schemas.microsoft.com/office/drawing/2014/main" id="{4AFA9C18-D7CD-4A5E-86AC-462A3DD6562A}"/>
                    </a:ext>
                  </a:extLst>
                </p14:cNvPr>
                <p14:cNvContentPartPr/>
                <p14:nvPr/>
              </p14:nvContentPartPr>
              <p14:xfrm>
                <a:off x="7267625" y="3511403"/>
                <a:ext cx="280440" cy="156240"/>
              </p14:xfrm>
            </p:contentPart>
          </mc:Choice>
          <mc:Fallback xmlns="">
            <p:pic>
              <p:nvPicPr>
                <p:cNvPr id="13" name="Ink 12">
                  <a:extLst>
                    <a:ext uri="{FF2B5EF4-FFF2-40B4-BE49-F238E27FC236}">
                      <a16:creationId xmlns:a16="http://schemas.microsoft.com/office/drawing/2014/main" id="{4AFA9C18-D7CD-4A5E-86AC-462A3DD6562A}"/>
                    </a:ext>
                  </a:extLst>
                </p:cNvPr>
                <p:cNvPicPr/>
                <p:nvPr/>
              </p:nvPicPr>
              <p:blipFill>
                <a:blip r:embed="rId21"/>
                <a:stretch>
                  <a:fillRect/>
                </a:stretch>
              </p:blipFill>
              <p:spPr>
                <a:xfrm>
                  <a:off x="7258625" y="3502763"/>
                  <a:ext cx="298080" cy="1738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3" name="Ink 22">
                  <a:extLst>
                    <a:ext uri="{FF2B5EF4-FFF2-40B4-BE49-F238E27FC236}">
                      <a16:creationId xmlns:a16="http://schemas.microsoft.com/office/drawing/2014/main" id="{61E71310-C7A0-43FD-9430-8411DC1201D5}"/>
                    </a:ext>
                  </a:extLst>
                </p14:cNvPr>
                <p14:cNvContentPartPr/>
                <p14:nvPr/>
              </p14:nvContentPartPr>
              <p14:xfrm>
                <a:off x="6514865" y="2269043"/>
                <a:ext cx="1002600" cy="1008720"/>
              </p14:xfrm>
            </p:contentPart>
          </mc:Choice>
          <mc:Fallback xmlns="">
            <p:pic>
              <p:nvPicPr>
                <p:cNvPr id="23" name="Ink 22">
                  <a:extLst>
                    <a:ext uri="{FF2B5EF4-FFF2-40B4-BE49-F238E27FC236}">
                      <a16:creationId xmlns:a16="http://schemas.microsoft.com/office/drawing/2014/main" id="{61E71310-C7A0-43FD-9430-8411DC1201D5}"/>
                    </a:ext>
                  </a:extLst>
                </p:cNvPr>
                <p:cNvPicPr/>
                <p:nvPr/>
              </p:nvPicPr>
              <p:blipFill>
                <a:blip r:embed="rId23"/>
                <a:stretch>
                  <a:fillRect/>
                </a:stretch>
              </p:blipFill>
              <p:spPr>
                <a:xfrm>
                  <a:off x="6506225" y="2260403"/>
                  <a:ext cx="1020240" cy="1026360"/>
                </a:xfrm>
                <a:prstGeom prst="rect">
                  <a:avLst/>
                </a:prstGeom>
              </p:spPr>
            </p:pic>
          </mc:Fallback>
        </mc:AlternateContent>
      </p:grpSp>
      <p:grpSp>
        <p:nvGrpSpPr>
          <p:cNvPr id="27" name="Group 26">
            <a:extLst>
              <a:ext uri="{FF2B5EF4-FFF2-40B4-BE49-F238E27FC236}">
                <a16:creationId xmlns:a16="http://schemas.microsoft.com/office/drawing/2014/main" id="{4E353EE7-5519-44D7-8CA9-6F675EE24311}"/>
              </a:ext>
            </a:extLst>
          </p:cNvPr>
          <p:cNvGrpSpPr/>
          <p:nvPr/>
        </p:nvGrpSpPr>
        <p:grpSpPr>
          <a:xfrm>
            <a:off x="3703625" y="1177523"/>
            <a:ext cx="469440" cy="488160"/>
            <a:chOff x="3703625" y="1177523"/>
            <a:chExt cx="469440" cy="488160"/>
          </a:xfrm>
        </p:grpSpPr>
        <mc:AlternateContent xmlns:mc="http://schemas.openxmlformats.org/markup-compatibility/2006" xmlns:p14="http://schemas.microsoft.com/office/powerpoint/2010/main">
          <mc:Choice Requires="p14">
            <p:contentPart p14:bwMode="auto" r:id="rId24">
              <p14:nvContentPartPr>
                <p14:cNvPr id="25" name="Ink 24">
                  <a:extLst>
                    <a:ext uri="{FF2B5EF4-FFF2-40B4-BE49-F238E27FC236}">
                      <a16:creationId xmlns:a16="http://schemas.microsoft.com/office/drawing/2014/main" id="{8EDA4C29-1DF1-4364-8FF0-EA189B8BE4A0}"/>
                    </a:ext>
                  </a:extLst>
                </p14:cNvPr>
                <p14:cNvContentPartPr/>
                <p14:nvPr/>
              </p14:nvContentPartPr>
              <p14:xfrm>
                <a:off x="3703625" y="1528163"/>
                <a:ext cx="261720" cy="137520"/>
              </p14:xfrm>
            </p:contentPart>
          </mc:Choice>
          <mc:Fallback xmlns="">
            <p:pic>
              <p:nvPicPr>
                <p:cNvPr id="25" name="Ink 24">
                  <a:extLst>
                    <a:ext uri="{FF2B5EF4-FFF2-40B4-BE49-F238E27FC236}">
                      <a16:creationId xmlns:a16="http://schemas.microsoft.com/office/drawing/2014/main" id="{8EDA4C29-1DF1-4364-8FF0-EA189B8BE4A0}"/>
                    </a:ext>
                  </a:extLst>
                </p:cNvPr>
                <p:cNvPicPr/>
                <p:nvPr/>
              </p:nvPicPr>
              <p:blipFill>
                <a:blip r:embed="rId25"/>
                <a:stretch>
                  <a:fillRect/>
                </a:stretch>
              </p:blipFill>
              <p:spPr>
                <a:xfrm>
                  <a:off x="3694625" y="1519523"/>
                  <a:ext cx="279360" cy="1551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6" name="Ink 25">
                  <a:extLst>
                    <a:ext uri="{FF2B5EF4-FFF2-40B4-BE49-F238E27FC236}">
                      <a16:creationId xmlns:a16="http://schemas.microsoft.com/office/drawing/2014/main" id="{22404A18-DB22-4DC6-ACBE-93C01E41CEF1}"/>
                    </a:ext>
                  </a:extLst>
                </p14:cNvPr>
                <p14:cNvContentPartPr/>
                <p14:nvPr/>
              </p14:nvContentPartPr>
              <p14:xfrm>
                <a:off x="3837545" y="1177523"/>
                <a:ext cx="335520" cy="219240"/>
              </p14:xfrm>
            </p:contentPart>
          </mc:Choice>
          <mc:Fallback xmlns="">
            <p:pic>
              <p:nvPicPr>
                <p:cNvPr id="26" name="Ink 25">
                  <a:extLst>
                    <a:ext uri="{FF2B5EF4-FFF2-40B4-BE49-F238E27FC236}">
                      <a16:creationId xmlns:a16="http://schemas.microsoft.com/office/drawing/2014/main" id="{22404A18-DB22-4DC6-ACBE-93C01E41CEF1}"/>
                    </a:ext>
                  </a:extLst>
                </p:cNvPr>
                <p:cNvPicPr/>
                <p:nvPr/>
              </p:nvPicPr>
              <p:blipFill>
                <a:blip r:embed="rId27"/>
                <a:stretch>
                  <a:fillRect/>
                </a:stretch>
              </p:blipFill>
              <p:spPr>
                <a:xfrm>
                  <a:off x="3828545" y="1168523"/>
                  <a:ext cx="353160" cy="2368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8">
            <p14:nvContentPartPr>
              <p14:cNvPr id="35" name="Ink 34">
                <a:extLst>
                  <a:ext uri="{FF2B5EF4-FFF2-40B4-BE49-F238E27FC236}">
                    <a16:creationId xmlns:a16="http://schemas.microsoft.com/office/drawing/2014/main" id="{80E3C4CA-9097-42B2-8230-4DDE010929F0}"/>
                  </a:ext>
                </a:extLst>
              </p14:cNvPr>
              <p14:cNvContentPartPr/>
              <p14:nvPr/>
            </p14:nvContentPartPr>
            <p14:xfrm>
              <a:off x="9814625" y="1908683"/>
              <a:ext cx="480960" cy="494640"/>
            </p14:xfrm>
          </p:contentPart>
        </mc:Choice>
        <mc:Fallback xmlns="">
          <p:pic>
            <p:nvPicPr>
              <p:cNvPr id="35" name="Ink 34">
                <a:extLst>
                  <a:ext uri="{FF2B5EF4-FFF2-40B4-BE49-F238E27FC236}">
                    <a16:creationId xmlns:a16="http://schemas.microsoft.com/office/drawing/2014/main" id="{80E3C4CA-9097-42B2-8230-4DDE010929F0}"/>
                  </a:ext>
                </a:extLst>
              </p:cNvPr>
              <p:cNvPicPr/>
              <p:nvPr/>
            </p:nvPicPr>
            <p:blipFill>
              <a:blip r:embed="rId29"/>
              <a:stretch>
                <a:fillRect/>
              </a:stretch>
            </p:blipFill>
            <p:spPr>
              <a:xfrm>
                <a:off x="9805625" y="1899683"/>
                <a:ext cx="498600" cy="512280"/>
              </a:xfrm>
              <a:prstGeom prst="rect">
                <a:avLst/>
              </a:prstGeom>
            </p:spPr>
          </p:pic>
        </mc:Fallback>
      </mc:AlternateContent>
      <p:grpSp>
        <p:nvGrpSpPr>
          <p:cNvPr id="41" name="Group 40">
            <a:extLst>
              <a:ext uri="{FF2B5EF4-FFF2-40B4-BE49-F238E27FC236}">
                <a16:creationId xmlns:a16="http://schemas.microsoft.com/office/drawing/2014/main" id="{EE9DEF39-C6AA-48A4-AED7-EC044DFA71E5}"/>
              </a:ext>
            </a:extLst>
          </p:cNvPr>
          <p:cNvGrpSpPr/>
          <p:nvPr/>
        </p:nvGrpSpPr>
        <p:grpSpPr>
          <a:xfrm>
            <a:off x="9603305" y="169163"/>
            <a:ext cx="1345320" cy="1158480"/>
            <a:chOff x="9603305" y="169163"/>
            <a:chExt cx="1345320" cy="1158480"/>
          </a:xfrm>
        </p:grpSpPr>
        <mc:AlternateContent xmlns:mc="http://schemas.openxmlformats.org/markup-compatibility/2006" xmlns:p14="http://schemas.microsoft.com/office/powerpoint/2010/main">
          <mc:Choice Requires="p14">
            <p:contentPart p14:bwMode="auto" r:id="rId30">
              <p14:nvContentPartPr>
                <p14:cNvPr id="20" name="Ink 19">
                  <a:extLst>
                    <a:ext uri="{FF2B5EF4-FFF2-40B4-BE49-F238E27FC236}">
                      <a16:creationId xmlns:a16="http://schemas.microsoft.com/office/drawing/2014/main" id="{40A1E1B4-38C5-4FAE-BBAC-7D0849BC6942}"/>
                    </a:ext>
                  </a:extLst>
                </p14:cNvPr>
                <p14:cNvContentPartPr/>
                <p14:nvPr/>
              </p14:nvContentPartPr>
              <p14:xfrm>
                <a:off x="9603305" y="817163"/>
                <a:ext cx="63360" cy="455760"/>
              </p14:xfrm>
            </p:contentPart>
          </mc:Choice>
          <mc:Fallback xmlns="">
            <p:pic>
              <p:nvPicPr>
                <p:cNvPr id="20" name="Ink 19">
                  <a:extLst>
                    <a:ext uri="{FF2B5EF4-FFF2-40B4-BE49-F238E27FC236}">
                      <a16:creationId xmlns:a16="http://schemas.microsoft.com/office/drawing/2014/main" id="{40A1E1B4-38C5-4FAE-BBAC-7D0849BC6942}"/>
                    </a:ext>
                  </a:extLst>
                </p:cNvPr>
                <p:cNvPicPr/>
                <p:nvPr/>
              </p:nvPicPr>
              <p:blipFill>
                <a:blip r:embed="rId31"/>
                <a:stretch>
                  <a:fillRect/>
                </a:stretch>
              </p:blipFill>
              <p:spPr>
                <a:xfrm>
                  <a:off x="9594665" y="808523"/>
                  <a:ext cx="81000" cy="4734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1" name="Ink 20">
                  <a:extLst>
                    <a:ext uri="{FF2B5EF4-FFF2-40B4-BE49-F238E27FC236}">
                      <a16:creationId xmlns:a16="http://schemas.microsoft.com/office/drawing/2014/main" id="{446FA545-AF78-4A5C-849A-A22BC964C8BA}"/>
                    </a:ext>
                  </a:extLst>
                </p14:cNvPr>
                <p14:cNvContentPartPr/>
                <p14:nvPr/>
              </p14:nvContentPartPr>
              <p14:xfrm>
                <a:off x="9610865" y="663083"/>
                <a:ext cx="927720" cy="664560"/>
              </p14:xfrm>
            </p:contentPart>
          </mc:Choice>
          <mc:Fallback xmlns="">
            <p:pic>
              <p:nvPicPr>
                <p:cNvPr id="21" name="Ink 20">
                  <a:extLst>
                    <a:ext uri="{FF2B5EF4-FFF2-40B4-BE49-F238E27FC236}">
                      <a16:creationId xmlns:a16="http://schemas.microsoft.com/office/drawing/2014/main" id="{446FA545-AF78-4A5C-849A-A22BC964C8BA}"/>
                    </a:ext>
                  </a:extLst>
                </p:cNvPr>
                <p:cNvPicPr/>
                <p:nvPr/>
              </p:nvPicPr>
              <p:blipFill>
                <a:blip r:embed="rId33"/>
                <a:stretch>
                  <a:fillRect/>
                </a:stretch>
              </p:blipFill>
              <p:spPr>
                <a:xfrm>
                  <a:off x="9601865" y="654083"/>
                  <a:ext cx="945360" cy="6822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8" name="Ink 27">
                  <a:extLst>
                    <a:ext uri="{FF2B5EF4-FFF2-40B4-BE49-F238E27FC236}">
                      <a16:creationId xmlns:a16="http://schemas.microsoft.com/office/drawing/2014/main" id="{3935C414-75E4-4960-B1DB-55AAD98B4B3D}"/>
                    </a:ext>
                  </a:extLst>
                </p14:cNvPr>
                <p14:cNvContentPartPr/>
                <p14:nvPr/>
              </p14:nvContentPartPr>
              <p14:xfrm>
                <a:off x="9754145" y="419723"/>
                <a:ext cx="1012320" cy="840960"/>
              </p14:xfrm>
            </p:contentPart>
          </mc:Choice>
          <mc:Fallback xmlns="">
            <p:pic>
              <p:nvPicPr>
                <p:cNvPr id="28" name="Ink 27">
                  <a:extLst>
                    <a:ext uri="{FF2B5EF4-FFF2-40B4-BE49-F238E27FC236}">
                      <a16:creationId xmlns:a16="http://schemas.microsoft.com/office/drawing/2014/main" id="{3935C414-75E4-4960-B1DB-55AAD98B4B3D}"/>
                    </a:ext>
                  </a:extLst>
                </p:cNvPr>
                <p:cNvPicPr/>
                <p:nvPr/>
              </p:nvPicPr>
              <p:blipFill>
                <a:blip r:embed="rId35"/>
                <a:stretch>
                  <a:fillRect/>
                </a:stretch>
              </p:blipFill>
              <p:spPr>
                <a:xfrm>
                  <a:off x="9745145" y="410723"/>
                  <a:ext cx="1029960" cy="8586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9" name="Ink 28">
                  <a:extLst>
                    <a:ext uri="{FF2B5EF4-FFF2-40B4-BE49-F238E27FC236}">
                      <a16:creationId xmlns:a16="http://schemas.microsoft.com/office/drawing/2014/main" id="{C551605F-55B9-4886-8F4E-AFA41B8F1F92}"/>
                    </a:ext>
                  </a:extLst>
                </p14:cNvPr>
                <p14:cNvContentPartPr/>
                <p14:nvPr/>
              </p14:nvContentPartPr>
              <p14:xfrm>
                <a:off x="10016225" y="169163"/>
                <a:ext cx="932400" cy="840960"/>
              </p14:xfrm>
            </p:contentPart>
          </mc:Choice>
          <mc:Fallback xmlns="">
            <p:pic>
              <p:nvPicPr>
                <p:cNvPr id="29" name="Ink 28">
                  <a:extLst>
                    <a:ext uri="{FF2B5EF4-FFF2-40B4-BE49-F238E27FC236}">
                      <a16:creationId xmlns:a16="http://schemas.microsoft.com/office/drawing/2014/main" id="{C551605F-55B9-4886-8F4E-AFA41B8F1F92}"/>
                    </a:ext>
                  </a:extLst>
                </p:cNvPr>
                <p:cNvPicPr/>
                <p:nvPr/>
              </p:nvPicPr>
              <p:blipFill>
                <a:blip r:embed="rId37"/>
                <a:stretch>
                  <a:fillRect/>
                </a:stretch>
              </p:blipFill>
              <p:spPr>
                <a:xfrm>
                  <a:off x="10007225" y="160523"/>
                  <a:ext cx="950040" cy="8586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30" name="Ink 29">
                  <a:extLst>
                    <a:ext uri="{FF2B5EF4-FFF2-40B4-BE49-F238E27FC236}">
                      <a16:creationId xmlns:a16="http://schemas.microsoft.com/office/drawing/2014/main" id="{23F9AC27-0464-4D71-AE73-799D70D56ECB}"/>
                    </a:ext>
                  </a:extLst>
                </p14:cNvPr>
                <p14:cNvContentPartPr/>
                <p14:nvPr/>
              </p14:nvContentPartPr>
              <p14:xfrm>
                <a:off x="9639665" y="740483"/>
                <a:ext cx="178560" cy="239040"/>
              </p14:xfrm>
            </p:contentPart>
          </mc:Choice>
          <mc:Fallback xmlns="">
            <p:pic>
              <p:nvPicPr>
                <p:cNvPr id="30" name="Ink 29">
                  <a:extLst>
                    <a:ext uri="{FF2B5EF4-FFF2-40B4-BE49-F238E27FC236}">
                      <a16:creationId xmlns:a16="http://schemas.microsoft.com/office/drawing/2014/main" id="{23F9AC27-0464-4D71-AE73-799D70D56ECB}"/>
                    </a:ext>
                  </a:extLst>
                </p:cNvPr>
                <p:cNvPicPr/>
                <p:nvPr/>
              </p:nvPicPr>
              <p:blipFill>
                <a:blip r:embed="rId39"/>
                <a:stretch>
                  <a:fillRect/>
                </a:stretch>
              </p:blipFill>
              <p:spPr>
                <a:xfrm>
                  <a:off x="9631025" y="731843"/>
                  <a:ext cx="196200" cy="2566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1" name="Ink 30">
                  <a:extLst>
                    <a:ext uri="{FF2B5EF4-FFF2-40B4-BE49-F238E27FC236}">
                      <a16:creationId xmlns:a16="http://schemas.microsoft.com/office/drawing/2014/main" id="{212227D2-1735-4889-9B14-49E604DA7FBC}"/>
                    </a:ext>
                  </a:extLst>
                </p14:cNvPr>
                <p14:cNvContentPartPr/>
                <p14:nvPr/>
              </p14:nvContentPartPr>
              <p14:xfrm>
                <a:off x="9849905" y="419723"/>
                <a:ext cx="187920" cy="222120"/>
              </p14:xfrm>
            </p:contentPart>
          </mc:Choice>
          <mc:Fallback xmlns="">
            <p:pic>
              <p:nvPicPr>
                <p:cNvPr id="31" name="Ink 30">
                  <a:extLst>
                    <a:ext uri="{FF2B5EF4-FFF2-40B4-BE49-F238E27FC236}">
                      <a16:creationId xmlns:a16="http://schemas.microsoft.com/office/drawing/2014/main" id="{212227D2-1735-4889-9B14-49E604DA7FBC}"/>
                    </a:ext>
                  </a:extLst>
                </p:cNvPr>
                <p:cNvPicPr/>
                <p:nvPr/>
              </p:nvPicPr>
              <p:blipFill>
                <a:blip r:embed="rId41"/>
                <a:stretch>
                  <a:fillRect/>
                </a:stretch>
              </p:blipFill>
              <p:spPr>
                <a:xfrm>
                  <a:off x="9840905" y="410723"/>
                  <a:ext cx="205560" cy="23976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32" name="Ink 31">
                  <a:extLst>
                    <a:ext uri="{FF2B5EF4-FFF2-40B4-BE49-F238E27FC236}">
                      <a16:creationId xmlns:a16="http://schemas.microsoft.com/office/drawing/2014/main" id="{F50E3FD2-A232-440F-B0B9-1A96977BE06C}"/>
                    </a:ext>
                  </a:extLst>
                </p14:cNvPr>
                <p14:cNvContentPartPr/>
                <p14:nvPr/>
              </p14:nvContentPartPr>
              <p14:xfrm>
                <a:off x="10187585" y="213083"/>
                <a:ext cx="174960" cy="172080"/>
              </p14:xfrm>
            </p:contentPart>
          </mc:Choice>
          <mc:Fallback xmlns="">
            <p:pic>
              <p:nvPicPr>
                <p:cNvPr id="32" name="Ink 31">
                  <a:extLst>
                    <a:ext uri="{FF2B5EF4-FFF2-40B4-BE49-F238E27FC236}">
                      <a16:creationId xmlns:a16="http://schemas.microsoft.com/office/drawing/2014/main" id="{F50E3FD2-A232-440F-B0B9-1A96977BE06C}"/>
                    </a:ext>
                  </a:extLst>
                </p:cNvPr>
                <p:cNvPicPr/>
                <p:nvPr/>
              </p:nvPicPr>
              <p:blipFill>
                <a:blip r:embed="rId43"/>
                <a:stretch>
                  <a:fillRect/>
                </a:stretch>
              </p:blipFill>
              <p:spPr>
                <a:xfrm>
                  <a:off x="10178945" y="204083"/>
                  <a:ext cx="192600" cy="18972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3" name="Ink 32">
                  <a:extLst>
                    <a:ext uri="{FF2B5EF4-FFF2-40B4-BE49-F238E27FC236}">
                      <a16:creationId xmlns:a16="http://schemas.microsoft.com/office/drawing/2014/main" id="{D12EDAFB-CCA4-49F0-9D2D-61D4528F7144}"/>
                    </a:ext>
                  </a:extLst>
                </p14:cNvPr>
                <p14:cNvContentPartPr/>
                <p14:nvPr/>
              </p14:nvContentPartPr>
              <p14:xfrm>
                <a:off x="9664865" y="281843"/>
                <a:ext cx="597960" cy="587520"/>
              </p14:xfrm>
            </p:contentPart>
          </mc:Choice>
          <mc:Fallback xmlns="">
            <p:pic>
              <p:nvPicPr>
                <p:cNvPr id="33" name="Ink 32">
                  <a:extLst>
                    <a:ext uri="{FF2B5EF4-FFF2-40B4-BE49-F238E27FC236}">
                      <a16:creationId xmlns:a16="http://schemas.microsoft.com/office/drawing/2014/main" id="{D12EDAFB-CCA4-49F0-9D2D-61D4528F7144}"/>
                    </a:ext>
                  </a:extLst>
                </p:cNvPr>
                <p:cNvPicPr/>
                <p:nvPr/>
              </p:nvPicPr>
              <p:blipFill>
                <a:blip r:embed="rId45"/>
                <a:stretch>
                  <a:fillRect/>
                </a:stretch>
              </p:blipFill>
              <p:spPr>
                <a:xfrm>
                  <a:off x="9656225" y="272843"/>
                  <a:ext cx="615600" cy="60516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4" name="Ink 33">
                  <a:extLst>
                    <a:ext uri="{FF2B5EF4-FFF2-40B4-BE49-F238E27FC236}">
                      <a16:creationId xmlns:a16="http://schemas.microsoft.com/office/drawing/2014/main" id="{70FCE48B-9E3A-4A30-BB08-BD396266EC22}"/>
                    </a:ext>
                  </a:extLst>
                </p14:cNvPr>
                <p14:cNvContentPartPr/>
                <p14:nvPr/>
              </p14:nvContentPartPr>
              <p14:xfrm>
                <a:off x="10334465" y="257723"/>
                <a:ext cx="360" cy="360"/>
              </p14:xfrm>
            </p:contentPart>
          </mc:Choice>
          <mc:Fallback xmlns="">
            <p:pic>
              <p:nvPicPr>
                <p:cNvPr id="34" name="Ink 33">
                  <a:extLst>
                    <a:ext uri="{FF2B5EF4-FFF2-40B4-BE49-F238E27FC236}">
                      <a16:creationId xmlns:a16="http://schemas.microsoft.com/office/drawing/2014/main" id="{70FCE48B-9E3A-4A30-BB08-BD396266EC22}"/>
                    </a:ext>
                  </a:extLst>
                </p:cNvPr>
                <p:cNvPicPr/>
                <p:nvPr/>
              </p:nvPicPr>
              <p:blipFill>
                <a:blip r:embed="rId11"/>
                <a:stretch>
                  <a:fillRect/>
                </a:stretch>
              </p:blipFill>
              <p:spPr>
                <a:xfrm>
                  <a:off x="10325825" y="249083"/>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37" name="Ink 36">
                  <a:extLst>
                    <a:ext uri="{FF2B5EF4-FFF2-40B4-BE49-F238E27FC236}">
                      <a16:creationId xmlns:a16="http://schemas.microsoft.com/office/drawing/2014/main" id="{2B6F4CAC-1B6D-464E-A10B-99F34C5728FB}"/>
                    </a:ext>
                  </a:extLst>
                </p14:cNvPr>
                <p14:cNvContentPartPr/>
                <p14:nvPr/>
              </p14:nvContentPartPr>
              <p14:xfrm>
                <a:off x="9993545" y="789443"/>
                <a:ext cx="94320" cy="150840"/>
              </p14:xfrm>
            </p:contentPart>
          </mc:Choice>
          <mc:Fallback xmlns="">
            <p:pic>
              <p:nvPicPr>
                <p:cNvPr id="37" name="Ink 36">
                  <a:extLst>
                    <a:ext uri="{FF2B5EF4-FFF2-40B4-BE49-F238E27FC236}">
                      <a16:creationId xmlns:a16="http://schemas.microsoft.com/office/drawing/2014/main" id="{2B6F4CAC-1B6D-464E-A10B-99F34C5728FB}"/>
                    </a:ext>
                  </a:extLst>
                </p:cNvPr>
                <p:cNvPicPr/>
                <p:nvPr/>
              </p:nvPicPr>
              <p:blipFill>
                <a:blip r:embed="rId48"/>
                <a:stretch>
                  <a:fillRect/>
                </a:stretch>
              </p:blipFill>
              <p:spPr>
                <a:xfrm>
                  <a:off x="9984905" y="780443"/>
                  <a:ext cx="111960"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8" name="Ink 37">
                  <a:extLst>
                    <a:ext uri="{FF2B5EF4-FFF2-40B4-BE49-F238E27FC236}">
                      <a16:creationId xmlns:a16="http://schemas.microsoft.com/office/drawing/2014/main" id="{440EC7A0-C484-4761-850F-BF28284FC2EA}"/>
                    </a:ext>
                  </a:extLst>
                </p14:cNvPr>
                <p14:cNvContentPartPr/>
                <p14:nvPr/>
              </p14:nvContentPartPr>
              <p14:xfrm>
                <a:off x="10223945" y="512243"/>
                <a:ext cx="102960" cy="98280"/>
              </p14:xfrm>
            </p:contentPart>
          </mc:Choice>
          <mc:Fallback xmlns="">
            <p:pic>
              <p:nvPicPr>
                <p:cNvPr id="38" name="Ink 37">
                  <a:extLst>
                    <a:ext uri="{FF2B5EF4-FFF2-40B4-BE49-F238E27FC236}">
                      <a16:creationId xmlns:a16="http://schemas.microsoft.com/office/drawing/2014/main" id="{440EC7A0-C484-4761-850F-BF28284FC2EA}"/>
                    </a:ext>
                  </a:extLst>
                </p:cNvPr>
                <p:cNvPicPr/>
                <p:nvPr/>
              </p:nvPicPr>
              <p:blipFill>
                <a:blip r:embed="rId50"/>
                <a:stretch>
                  <a:fillRect/>
                </a:stretch>
              </p:blipFill>
              <p:spPr>
                <a:xfrm>
                  <a:off x="10214945" y="503243"/>
                  <a:ext cx="120600" cy="11592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39" name="Ink 38">
                  <a:extLst>
                    <a:ext uri="{FF2B5EF4-FFF2-40B4-BE49-F238E27FC236}">
                      <a16:creationId xmlns:a16="http://schemas.microsoft.com/office/drawing/2014/main" id="{196C045C-034A-4250-A6B1-B4956C3F63A7}"/>
                    </a:ext>
                  </a:extLst>
                </p14:cNvPr>
                <p14:cNvContentPartPr/>
                <p14:nvPr/>
              </p14:nvContentPartPr>
              <p14:xfrm>
                <a:off x="10536785" y="289763"/>
                <a:ext cx="113040" cy="96480"/>
              </p14:xfrm>
            </p:contentPart>
          </mc:Choice>
          <mc:Fallback xmlns="">
            <p:pic>
              <p:nvPicPr>
                <p:cNvPr id="39" name="Ink 38">
                  <a:extLst>
                    <a:ext uri="{FF2B5EF4-FFF2-40B4-BE49-F238E27FC236}">
                      <a16:creationId xmlns:a16="http://schemas.microsoft.com/office/drawing/2014/main" id="{196C045C-034A-4250-A6B1-B4956C3F63A7}"/>
                    </a:ext>
                  </a:extLst>
                </p:cNvPr>
                <p:cNvPicPr/>
                <p:nvPr/>
              </p:nvPicPr>
              <p:blipFill>
                <a:blip r:embed="rId52"/>
                <a:stretch>
                  <a:fillRect/>
                </a:stretch>
              </p:blipFill>
              <p:spPr>
                <a:xfrm>
                  <a:off x="10528145" y="281123"/>
                  <a:ext cx="130680" cy="11412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40" name="Ink 39">
                  <a:extLst>
                    <a:ext uri="{FF2B5EF4-FFF2-40B4-BE49-F238E27FC236}">
                      <a16:creationId xmlns:a16="http://schemas.microsoft.com/office/drawing/2014/main" id="{E68DCB57-317B-4EB9-85DF-0DDA0B5890FE}"/>
                    </a:ext>
                  </a:extLst>
                </p14:cNvPr>
                <p14:cNvContentPartPr/>
                <p14:nvPr/>
              </p14:nvContentPartPr>
              <p14:xfrm>
                <a:off x="10020185" y="258083"/>
                <a:ext cx="637200" cy="621360"/>
              </p14:xfrm>
            </p:contentPart>
          </mc:Choice>
          <mc:Fallback xmlns="">
            <p:pic>
              <p:nvPicPr>
                <p:cNvPr id="40" name="Ink 39">
                  <a:extLst>
                    <a:ext uri="{FF2B5EF4-FFF2-40B4-BE49-F238E27FC236}">
                      <a16:creationId xmlns:a16="http://schemas.microsoft.com/office/drawing/2014/main" id="{E68DCB57-317B-4EB9-85DF-0DDA0B5890FE}"/>
                    </a:ext>
                  </a:extLst>
                </p:cNvPr>
                <p:cNvPicPr/>
                <p:nvPr/>
              </p:nvPicPr>
              <p:blipFill>
                <a:blip r:embed="rId54"/>
                <a:stretch>
                  <a:fillRect/>
                </a:stretch>
              </p:blipFill>
              <p:spPr>
                <a:xfrm>
                  <a:off x="10011185" y="249443"/>
                  <a:ext cx="654840" cy="639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55">
            <p14:nvContentPartPr>
              <p14:cNvPr id="42" name="Ink 41">
                <a:extLst>
                  <a:ext uri="{FF2B5EF4-FFF2-40B4-BE49-F238E27FC236}">
                    <a16:creationId xmlns:a16="http://schemas.microsoft.com/office/drawing/2014/main" id="{9040519D-81C0-43C5-9BD4-19A348BF571D}"/>
                  </a:ext>
                </a:extLst>
              </p14:cNvPr>
              <p14:cNvContentPartPr/>
              <p14:nvPr/>
            </p14:nvContentPartPr>
            <p14:xfrm>
              <a:off x="10282265" y="1937483"/>
              <a:ext cx="385560" cy="364320"/>
            </p14:xfrm>
          </p:contentPart>
        </mc:Choice>
        <mc:Fallback xmlns="">
          <p:pic>
            <p:nvPicPr>
              <p:cNvPr id="42" name="Ink 41">
                <a:extLst>
                  <a:ext uri="{FF2B5EF4-FFF2-40B4-BE49-F238E27FC236}">
                    <a16:creationId xmlns:a16="http://schemas.microsoft.com/office/drawing/2014/main" id="{9040519D-81C0-43C5-9BD4-19A348BF571D}"/>
                  </a:ext>
                </a:extLst>
              </p:cNvPr>
              <p:cNvPicPr/>
              <p:nvPr/>
            </p:nvPicPr>
            <p:blipFill>
              <a:blip r:embed="rId56"/>
              <a:stretch>
                <a:fillRect/>
              </a:stretch>
            </p:blipFill>
            <p:spPr>
              <a:xfrm>
                <a:off x="10273265" y="1928483"/>
                <a:ext cx="403200" cy="38196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48" name="Ink 47">
                <a:extLst>
                  <a:ext uri="{FF2B5EF4-FFF2-40B4-BE49-F238E27FC236}">
                    <a16:creationId xmlns:a16="http://schemas.microsoft.com/office/drawing/2014/main" id="{BDC8C9EE-2D62-4FC3-85CD-87AE80B8E4E4}"/>
                  </a:ext>
                </a:extLst>
              </p14:cNvPr>
              <p14:cNvContentPartPr/>
              <p14:nvPr/>
            </p14:nvContentPartPr>
            <p14:xfrm>
              <a:off x="9808865" y="1875563"/>
              <a:ext cx="531360" cy="476280"/>
            </p14:xfrm>
          </p:contentPart>
        </mc:Choice>
        <mc:Fallback xmlns="">
          <p:pic>
            <p:nvPicPr>
              <p:cNvPr id="48" name="Ink 47">
                <a:extLst>
                  <a:ext uri="{FF2B5EF4-FFF2-40B4-BE49-F238E27FC236}">
                    <a16:creationId xmlns:a16="http://schemas.microsoft.com/office/drawing/2014/main" id="{BDC8C9EE-2D62-4FC3-85CD-87AE80B8E4E4}"/>
                  </a:ext>
                </a:extLst>
              </p:cNvPr>
              <p:cNvPicPr/>
              <p:nvPr/>
            </p:nvPicPr>
            <p:blipFill>
              <a:blip r:embed="rId58"/>
              <a:stretch>
                <a:fillRect/>
              </a:stretch>
            </p:blipFill>
            <p:spPr>
              <a:xfrm>
                <a:off x="9800225" y="1866923"/>
                <a:ext cx="549000" cy="493920"/>
              </a:xfrm>
              <a:prstGeom prst="rect">
                <a:avLst/>
              </a:prstGeom>
            </p:spPr>
          </p:pic>
        </mc:Fallback>
      </mc:AlternateContent>
      <p:grpSp>
        <p:nvGrpSpPr>
          <p:cNvPr id="51" name="Group 50">
            <a:extLst>
              <a:ext uri="{FF2B5EF4-FFF2-40B4-BE49-F238E27FC236}">
                <a16:creationId xmlns:a16="http://schemas.microsoft.com/office/drawing/2014/main" id="{677B47D0-16AF-4A21-BF7A-35EB78E7345B}"/>
              </a:ext>
            </a:extLst>
          </p:cNvPr>
          <p:cNvGrpSpPr/>
          <p:nvPr/>
        </p:nvGrpSpPr>
        <p:grpSpPr>
          <a:xfrm>
            <a:off x="754505" y="1684763"/>
            <a:ext cx="1468440" cy="1404720"/>
            <a:chOff x="754505" y="1684763"/>
            <a:chExt cx="1468440" cy="1404720"/>
          </a:xfrm>
        </p:grpSpPr>
        <mc:AlternateContent xmlns:mc="http://schemas.openxmlformats.org/markup-compatibility/2006" xmlns:p14="http://schemas.microsoft.com/office/powerpoint/2010/main">
          <mc:Choice Requires="p14">
            <p:contentPart p14:bwMode="auto" r:id="rId59">
              <p14:nvContentPartPr>
                <p14:cNvPr id="49" name="Ink 48">
                  <a:extLst>
                    <a:ext uri="{FF2B5EF4-FFF2-40B4-BE49-F238E27FC236}">
                      <a16:creationId xmlns:a16="http://schemas.microsoft.com/office/drawing/2014/main" id="{DB04323C-EA29-4458-AA8B-A85D07A512BD}"/>
                    </a:ext>
                  </a:extLst>
                </p14:cNvPr>
                <p14:cNvContentPartPr/>
                <p14:nvPr/>
              </p14:nvContentPartPr>
              <p14:xfrm>
                <a:off x="754505" y="1684763"/>
                <a:ext cx="1422000" cy="1404720"/>
              </p14:xfrm>
            </p:contentPart>
          </mc:Choice>
          <mc:Fallback xmlns="">
            <p:pic>
              <p:nvPicPr>
                <p:cNvPr id="49" name="Ink 48">
                  <a:extLst>
                    <a:ext uri="{FF2B5EF4-FFF2-40B4-BE49-F238E27FC236}">
                      <a16:creationId xmlns:a16="http://schemas.microsoft.com/office/drawing/2014/main" id="{DB04323C-EA29-4458-AA8B-A85D07A512BD}"/>
                    </a:ext>
                  </a:extLst>
                </p:cNvPr>
                <p:cNvPicPr/>
                <p:nvPr/>
              </p:nvPicPr>
              <p:blipFill>
                <a:blip r:embed="rId60"/>
                <a:stretch>
                  <a:fillRect/>
                </a:stretch>
              </p:blipFill>
              <p:spPr>
                <a:xfrm>
                  <a:off x="745505" y="1676123"/>
                  <a:ext cx="1439640" cy="142236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50" name="Ink 49">
                  <a:extLst>
                    <a:ext uri="{FF2B5EF4-FFF2-40B4-BE49-F238E27FC236}">
                      <a16:creationId xmlns:a16="http://schemas.microsoft.com/office/drawing/2014/main" id="{0233064A-9322-492D-942C-86C459BB268D}"/>
                    </a:ext>
                  </a:extLst>
                </p14:cNvPr>
                <p14:cNvContentPartPr/>
                <p14:nvPr/>
              </p14:nvContentPartPr>
              <p14:xfrm>
                <a:off x="1036745" y="1717163"/>
                <a:ext cx="1186200" cy="1353600"/>
              </p14:xfrm>
            </p:contentPart>
          </mc:Choice>
          <mc:Fallback xmlns="">
            <p:pic>
              <p:nvPicPr>
                <p:cNvPr id="50" name="Ink 49">
                  <a:extLst>
                    <a:ext uri="{FF2B5EF4-FFF2-40B4-BE49-F238E27FC236}">
                      <a16:creationId xmlns:a16="http://schemas.microsoft.com/office/drawing/2014/main" id="{0233064A-9322-492D-942C-86C459BB268D}"/>
                    </a:ext>
                  </a:extLst>
                </p:cNvPr>
                <p:cNvPicPr/>
                <p:nvPr/>
              </p:nvPicPr>
              <p:blipFill>
                <a:blip r:embed="rId62"/>
                <a:stretch>
                  <a:fillRect/>
                </a:stretch>
              </p:blipFill>
              <p:spPr>
                <a:xfrm>
                  <a:off x="1027745" y="1708163"/>
                  <a:ext cx="1203840" cy="13712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3">
            <p14:nvContentPartPr>
              <p14:cNvPr id="52" name="Ink 51">
                <a:extLst>
                  <a:ext uri="{FF2B5EF4-FFF2-40B4-BE49-F238E27FC236}">
                    <a16:creationId xmlns:a16="http://schemas.microsoft.com/office/drawing/2014/main" id="{A759BFEB-3459-4B76-8D01-65537CFB46B0}"/>
                  </a:ext>
                </a:extLst>
              </p14:cNvPr>
              <p14:cNvContentPartPr/>
              <p14:nvPr/>
            </p14:nvContentPartPr>
            <p14:xfrm>
              <a:off x="9840185" y="1942883"/>
              <a:ext cx="400320" cy="361080"/>
            </p14:xfrm>
          </p:contentPart>
        </mc:Choice>
        <mc:Fallback xmlns="">
          <p:pic>
            <p:nvPicPr>
              <p:cNvPr id="52" name="Ink 51">
                <a:extLst>
                  <a:ext uri="{FF2B5EF4-FFF2-40B4-BE49-F238E27FC236}">
                    <a16:creationId xmlns:a16="http://schemas.microsoft.com/office/drawing/2014/main" id="{A759BFEB-3459-4B76-8D01-65537CFB46B0}"/>
                  </a:ext>
                </a:extLst>
              </p:cNvPr>
              <p:cNvPicPr/>
              <p:nvPr/>
            </p:nvPicPr>
            <p:blipFill>
              <a:blip r:embed="rId64"/>
              <a:stretch>
                <a:fillRect/>
              </a:stretch>
            </p:blipFill>
            <p:spPr>
              <a:xfrm>
                <a:off x="9831545" y="1934243"/>
                <a:ext cx="417960" cy="378720"/>
              </a:xfrm>
              <a:prstGeom prst="rect">
                <a:avLst/>
              </a:prstGeom>
            </p:spPr>
          </p:pic>
        </mc:Fallback>
      </mc:AlternateContent>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248128" y="1387365"/>
            <a:ext cx="9567017" cy="5060677"/>
          </a:xfrm>
          <a:prstGeom prst="rect">
            <a:avLst/>
          </a:prstGeom>
          <a:blipFill>
            <a:blip r:embed="rId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3" name="object 3">
            <a:extLst>
              <a:ext uri="{FF2B5EF4-FFF2-40B4-BE49-F238E27FC236}">
                <a16:creationId xmlns:a16="http://schemas.microsoft.com/office/drawing/2014/main" id="{73040DF7-EDB9-4B08-88CE-E7ACC2015ADD}"/>
              </a:ext>
            </a:extLst>
          </p:cNvPr>
          <p:cNvSpPr txBox="1">
            <a:spLocks/>
          </p:cNvSpPr>
          <p:nvPr/>
        </p:nvSpPr>
        <p:spPr>
          <a:xfrm>
            <a:off x="4932045" y="407035"/>
            <a:ext cx="1916430" cy="635000"/>
          </a:xfrm>
          <a:prstGeom prst="rect">
            <a:avLst/>
          </a:prstGeom>
        </p:spPr>
        <p:txBody>
          <a:bodyPr vert="horz" wrap="square" lIns="0" tIns="12065" rIns="0" bIns="0" rtlCol="0">
            <a:spAutoFit/>
          </a:bodyPr>
          <a:lstStyle>
            <a:lvl1pPr>
              <a:defRPr>
                <a:latin typeface="+mj-lt"/>
                <a:ea typeface="+mj-ea"/>
                <a:cs typeface="+mj-cs"/>
              </a:defRPr>
            </a:lvl1pPr>
          </a:lstStyle>
          <a:p>
            <a:pPr marL="12700">
              <a:spcBef>
                <a:spcPts val="95"/>
              </a:spcBef>
            </a:pPr>
            <a:r>
              <a:rPr lang="en-IN" sz="4000" kern="0" spc="-5" dirty="0">
                <a:solidFill>
                  <a:sysClr val="windowText" lastClr="000000"/>
                </a:solidFill>
              </a:rPr>
              <a:t>Channels</a:t>
            </a:r>
            <a:endParaRPr lang="en-IN" sz="4000" kern="0" dirty="0">
              <a:solidFill>
                <a:sysClr val="windowText" lastClr="000000"/>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a:extLst>
              <a:ext uri="{FF2B5EF4-FFF2-40B4-BE49-F238E27FC236}">
                <a16:creationId xmlns:a16="http://schemas.microsoft.com/office/drawing/2014/main" id="{1F65BE08-6EC9-4E42-85CB-45140731A5DE}"/>
              </a:ext>
            </a:extLst>
          </p:cNvPr>
          <p:cNvSpPr txBox="1">
            <a:spLocks/>
          </p:cNvSpPr>
          <p:nvPr/>
        </p:nvSpPr>
        <p:spPr>
          <a:xfrm>
            <a:off x="876300" y="274807"/>
            <a:ext cx="4556759" cy="627736"/>
          </a:xfrm>
          <a:prstGeom prst="rect">
            <a:avLst/>
          </a:prstGeom>
        </p:spPr>
        <p:txBody>
          <a:bodyPr vert="horz" wrap="square" lIns="0" tIns="12065" rIns="0" bIns="0" rtlCol="0">
            <a:spAutoFit/>
          </a:bodyPr>
          <a:lstStyle>
            <a:lvl1pPr>
              <a:defRPr>
                <a:latin typeface="+mj-lt"/>
                <a:ea typeface="+mj-ea"/>
                <a:cs typeface="+mj-cs"/>
              </a:defRPr>
            </a:lvl1pPr>
          </a:lstStyle>
          <a:p>
            <a:pPr marL="12700">
              <a:spcBef>
                <a:spcPts val="95"/>
              </a:spcBef>
            </a:pPr>
            <a:r>
              <a:rPr lang="en-IN" sz="4000" kern="0" spc="-5" dirty="0">
                <a:solidFill>
                  <a:sysClr val="windowText" lastClr="000000"/>
                </a:solidFill>
              </a:rPr>
              <a:t>Putting it all together</a:t>
            </a:r>
            <a:endParaRPr lang="en-IN" sz="4000" kern="0" dirty="0">
              <a:solidFill>
                <a:sysClr val="windowText" lastClr="000000"/>
              </a:solidFill>
            </a:endParaRPr>
          </a:p>
        </p:txBody>
      </p:sp>
      <p:sp>
        <p:nvSpPr>
          <p:cNvPr id="9" name="TextBox 8">
            <a:extLst>
              <a:ext uri="{FF2B5EF4-FFF2-40B4-BE49-F238E27FC236}">
                <a16:creationId xmlns:a16="http://schemas.microsoft.com/office/drawing/2014/main" id="{DB9CD509-2478-41BE-94EA-20517B079033}"/>
              </a:ext>
            </a:extLst>
          </p:cNvPr>
          <p:cNvSpPr txBox="1"/>
          <p:nvPr/>
        </p:nvSpPr>
        <p:spPr>
          <a:xfrm>
            <a:off x="701040" y="2091958"/>
            <a:ext cx="5699760" cy="4154984"/>
          </a:xfrm>
          <a:prstGeom prst="rect">
            <a:avLst/>
          </a:prstGeom>
          <a:noFill/>
        </p:spPr>
        <p:txBody>
          <a:bodyPr wrap="square">
            <a:spAutoFit/>
          </a:bodyPr>
          <a:lstStyle/>
          <a:p>
            <a:pPr marL="342900" indent="-342900">
              <a:buFont typeface="Arial" panose="020B0604020202020204" pitchFamily="34" charset="0"/>
              <a:buChar char="•"/>
            </a:pPr>
            <a:r>
              <a:rPr lang="en-US" sz="2400" dirty="0"/>
              <a:t>If we use 3 different filters, we get 3 outputs corresponding to each filter. </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We can combine these different outputs representations into one single volume.</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After combining all of the representations we get the depth as well. </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If we apply 100 filters to the input, we get the output of depth 100.</a:t>
            </a:r>
            <a:endParaRPr lang="en-IN" sz="2400" dirty="0"/>
          </a:p>
        </p:txBody>
      </p:sp>
      <p:pic>
        <p:nvPicPr>
          <p:cNvPr id="11" name="Picture 10">
            <a:extLst>
              <a:ext uri="{FF2B5EF4-FFF2-40B4-BE49-F238E27FC236}">
                <a16:creationId xmlns:a16="http://schemas.microsoft.com/office/drawing/2014/main" id="{C762602B-36BC-4FA7-A9A2-9592FD1055C7}"/>
              </a:ext>
            </a:extLst>
          </p:cNvPr>
          <p:cNvPicPr>
            <a:picLocks noChangeAspect="1"/>
          </p:cNvPicPr>
          <p:nvPr/>
        </p:nvPicPr>
        <p:blipFill rotWithShape="1">
          <a:blip r:embed="rId3"/>
          <a:srcRect l="24750" t="13093" r="48500" b="13538"/>
          <a:stretch/>
        </p:blipFill>
        <p:spPr>
          <a:xfrm>
            <a:off x="6758943" y="274807"/>
            <a:ext cx="4145280" cy="6392254"/>
          </a:xfrm>
          <a:prstGeom prst="rect">
            <a:avLst/>
          </a:prstGeom>
        </p:spPr>
      </p:pic>
    </p:spTree>
    <p:extLst>
      <p:ext uri="{BB962C8B-B14F-4D97-AF65-F5344CB8AC3E}">
        <p14:creationId xmlns:p14="http://schemas.microsoft.com/office/powerpoint/2010/main" val="317801599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9158FAC-FF62-4739-9757-009C590035AC}"/>
              </a:ext>
            </a:extLst>
          </p:cNvPr>
          <p:cNvPicPr>
            <a:picLocks noChangeAspect="1"/>
          </p:cNvPicPr>
          <p:nvPr/>
        </p:nvPicPr>
        <p:blipFill rotWithShape="1">
          <a:blip r:embed="rId3"/>
          <a:srcRect l="6983" t="34015" r="42845" b="37695"/>
          <a:stretch/>
        </p:blipFill>
        <p:spPr>
          <a:xfrm>
            <a:off x="327102" y="2096814"/>
            <a:ext cx="11537796" cy="3657599"/>
          </a:xfrm>
          <a:prstGeom prst="rect">
            <a:avLst/>
          </a:prstGeom>
        </p:spPr>
      </p:pic>
      <p:sp>
        <p:nvSpPr>
          <p:cNvPr id="3" name="object 3">
            <a:extLst>
              <a:ext uri="{FF2B5EF4-FFF2-40B4-BE49-F238E27FC236}">
                <a16:creationId xmlns:a16="http://schemas.microsoft.com/office/drawing/2014/main" id="{1F65BE08-6EC9-4E42-85CB-45140731A5DE}"/>
              </a:ext>
            </a:extLst>
          </p:cNvPr>
          <p:cNvSpPr txBox="1">
            <a:spLocks/>
          </p:cNvSpPr>
          <p:nvPr/>
        </p:nvSpPr>
        <p:spPr>
          <a:xfrm>
            <a:off x="3474720" y="407035"/>
            <a:ext cx="4556759" cy="627736"/>
          </a:xfrm>
          <a:prstGeom prst="rect">
            <a:avLst/>
          </a:prstGeom>
        </p:spPr>
        <p:txBody>
          <a:bodyPr vert="horz" wrap="square" lIns="0" tIns="12065" rIns="0" bIns="0" rtlCol="0">
            <a:spAutoFit/>
          </a:bodyPr>
          <a:lstStyle>
            <a:lvl1pPr>
              <a:defRPr>
                <a:latin typeface="+mj-lt"/>
                <a:ea typeface="+mj-ea"/>
                <a:cs typeface="+mj-cs"/>
              </a:defRPr>
            </a:lvl1pPr>
          </a:lstStyle>
          <a:p>
            <a:pPr marL="12700">
              <a:spcBef>
                <a:spcPts val="95"/>
              </a:spcBef>
            </a:pPr>
            <a:r>
              <a:rPr lang="en-IN" sz="4000" kern="0" spc="-5" dirty="0">
                <a:solidFill>
                  <a:sysClr val="windowText" lastClr="000000"/>
                </a:solidFill>
              </a:rPr>
              <a:t>Putting it all together</a:t>
            </a:r>
            <a:endParaRPr lang="en-IN" sz="4000" kern="0" dirty="0">
              <a:solidFill>
                <a:sysClr val="windowText" lastClr="000000"/>
              </a:solidFill>
            </a:endParaRPr>
          </a:p>
        </p:txBody>
      </p:sp>
    </p:spTree>
    <p:extLst>
      <p:ext uri="{BB962C8B-B14F-4D97-AF65-F5344CB8AC3E}">
        <p14:creationId xmlns:p14="http://schemas.microsoft.com/office/powerpoint/2010/main" val="270564479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object 6"/>
          <p:cNvSpPr txBox="1">
            <a:spLocks noGrp="1"/>
          </p:cNvSpPr>
          <p:nvPr>
            <p:ph type="title"/>
          </p:nvPr>
        </p:nvSpPr>
        <p:spPr>
          <a:xfrm>
            <a:off x="989045" y="327787"/>
            <a:ext cx="8685530" cy="689932"/>
          </a:xfrm>
          <a:prstGeom prst="rect">
            <a:avLst/>
          </a:prstGeom>
        </p:spPr>
        <p:txBody>
          <a:bodyPr vert="horz" wrap="square" lIns="0" tIns="12700" rIns="0" bIns="0" rtlCol="0">
            <a:spAutoFit/>
          </a:bodyPr>
          <a:lstStyle/>
          <a:p>
            <a:pPr marL="12700">
              <a:lnSpc>
                <a:spcPct val="100000"/>
              </a:lnSpc>
              <a:spcBef>
                <a:spcPts val="100"/>
              </a:spcBef>
            </a:pPr>
            <a:r>
              <a:rPr lang="en-US" dirty="0"/>
              <a:t>One layer of Convolutional network</a:t>
            </a:r>
            <a:endParaRPr dirty="0"/>
          </a:p>
        </p:txBody>
      </p:sp>
      <p:sp>
        <p:nvSpPr>
          <p:cNvPr id="9" name="TextBox 8">
            <a:extLst>
              <a:ext uri="{FF2B5EF4-FFF2-40B4-BE49-F238E27FC236}">
                <a16:creationId xmlns:a16="http://schemas.microsoft.com/office/drawing/2014/main" id="{D6CAF71C-3322-454D-BA08-1E4DECF56102}"/>
              </a:ext>
            </a:extLst>
          </p:cNvPr>
          <p:cNvSpPr txBox="1"/>
          <p:nvPr/>
        </p:nvSpPr>
        <p:spPr>
          <a:xfrm>
            <a:off x="976602" y="2850387"/>
            <a:ext cx="10618237" cy="3785652"/>
          </a:xfrm>
          <a:prstGeom prst="rect">
            <a:avLst/>
          </a:prstGeom>
          <a:noFill/>
        </p:spPr>
        <p:txBody>
          <a:bodyPr wrap="square">
            <a:spAutoFit/>
          </a:bodyPr>
          <a:lstStyle/>
          <a:p>
            <a:r>
              <a:rPr lang="en-US" sz="2400" dirty="0">
                <a:solidFill>
                  <a:srgbClr val="000000"/>
                </a:solidFill>
                <a:latin typeface="Calibri Light" panose="020F0302020204030204" pitchFamily="34" charset="0"/>
                <a:cs typeface="Calibri Light" panose="020F0302020204030204" pitchFamily="34" charset="0"/>
              </a:rPr>
              <a:t>The forward pass equation:</a:t>
            </a:r>
          </a:p>
          <a:p>
            <a:endParaRPr lang="en-US" sz="2400" dirty="0">
              <a:solidFill>
                <a:srgbClr val="000000"/>
              </a:solidFill>
              <a:latin typeface="Calibri Light" panose="020F0302020204030204" pitchFamily="34" charset="0"/>
              <a:cs typeface="Calibri Light" panose="020F0302020204030204" pitchFamily="34" charset="0"/>
            </a:endParaRPr>
          </a:p>
          <a:p>
            <a:endParaRPr lang="en-US" sz="2400" dirty="0">
              <a:solidFill>
                <a:srgbClr val="000000"/>
              </a:solidFill>
              <a:latin typeface="Calibri Light" panose="020F0302020204030204" pitchFamily="34" charset="0"/>
              <a:cs typeface="Calibri Light" panose="020F0302020204030204" pitchFamily="34" charset="0"/>
            </a:endParaRPr>
          </a:p>
          <a:p>
            <a:endParaRPr lang="en-US" sz="2400" dirty="0">
              <a:solidFill>
                <a:srgbClr val="000000"/>
              </a:solidFill>
              <a:latin typeface="Calibri Light" panose="020F0302020204030204" pitchFamily="34" charset="0"/>
              <a:cs typeface="Calibri Light" panose="020F0302020204030204" pitchFamily="34" charset="0"/>
            </a:endParaRPr>
          </a:p>
          <a:p>
            <a:endParaRPr lang="en-US" sz="2400" dirty="0">
              <a:solidFill>
                <a:srgbClr val="000000"/>
              </a:solidFill>
              <a:latin typeface="Calibri Light" panose="020F0302020204030204" pitchFamily="34" charset="0"/>
              <a:cs typeface="Calibri Light" panose="020F0302020204030204" pitchFamily="34" charset="0"/>
            </a:endParaRPr>
          </a:p>
          <a:p>
            <a:r>
              <a:rPr lang="en-US" sz="2400" dirty="0">
                <a:solidFill>
                  <a:srgbClr val="000000"/>
                </a:solidFill>
                <a:latin typeface="Calibri Light" panose="020F0302020204030204" pitchFamily="34" charset="0"/>
                <a:cs typeface="Calibri Light" panose="020F0302020204030204" pitchFamily="34" charset="0"/>
              </a:rPr>
              <a:t>Input (6 X 6 X 3) is a</a:t>
            </a:r>
            <a:r>
              <a:rPr lang="en-US" sz="2400" baseline="30000" dirty="0">
                <a:solidFill>
                  <a:srgbClr val="000000"/>
                </a:solidFill>
                <a:latin typeface="Calibri Light" panose="020F0302020204030204" pitchFamily="34" charset="0"/>
                <a:cs typeface="Calibri Light" panose="020F0302020204030204" pitchFamily="34" charset="0"/>
              </a:rPr>
              <a:t>[0]</a:t>
            </a:r>
            <a:endParaRPr lang="en-US" sz="2400" dirty="0">
              <a:solidFill>
                <a:srgbClr val="000000"/>
              </a:solidFill>
              <a:latin typeface="Calibri Light" panose="020F0302020204030204" pitchFamily="34" charset="0"/>
              <a:cs typeface="Calibri Light" panose="020F0302020204030204" pitchFamily="34" charset="0"/>
            </a:endParaRPr>
          </a:p>
          <a:p>
            <a:r>
              <a:rPr lang="en-US" sz="2400" dirty="0">
                <a:solidFill>
                  <a:srgbClr val="000000"/>
                </a:solidFill>
                <a:latin typeface="Calibri Light" panose="020F0302020204030204" pitchFamily="34" charset="0"/>
                <a:cs typeface="Calibri Light" panose="020F0302020204030204" pitchFamily="34" charset="0"/>
              </a:rPr>
              <a:t>Filter (3 X 3 X 3) is w</a:t>
            </a:r>
            <a:r>
              <a:rPr lang="en-US" sz="2400" baseline="30000" dirty="0">
                <a:solidFill>
                  <a:srgbClr val="000000"/>
                </a:solidFill>
                <a:latin typeface="Calibri Light" panose="020F0302020204030204" pitchFamily="34" charset="0"/>
                <a:cs typeface="Calibri Light" panose="020F0302020204030204" pitchFamily="34" charset="0"/>
              </a:rPr>
              <a:t>[1]</a:t>
            </a:r>
            <a:endParaRPr lang="en-US" sz="2400" dirty="0">
              <a:solidFill>
                <a:srgbClr val="000000"/>
              </a:solidFill>
              <a:latin typeface="Calibri Light" panose="020F0302020204030204" pitchFamily="34" charset="0"/>
              <a:cs typeface="Calibri Light" panose="020F0302020204030204" pitchFamily="34" charset="0"/>
            </a:endParaRPr>
          </a:p>
          <a:p>
            <a:r>
              <a:rPr lang="en-US" sz="2400" dirty="0">
                <a:solidFill>
                  <a:srgbClr val="000000"/>
                </a:solidFill>
                <a:latin typeface="Calibri Light" panose="020F0302020204030204" pitchFamily="34" charset="0"/>
                <a:cs typeface="Calibri Light" panose="020F0302020204030204" pitchFamily="34" charset="0"/>
              </a:rPr>
              <a:t>These activations from layer 1 act as the input for layer 2, and so on</a:t>
            </a:r>
          </a:p>
          <a:p>
            <a:endParaRPr lang="en-US" sz="2400" dirty="0">
              <a:solidFill>
                <a:srgbClr val="000000"/>
              </a:solidFill>
              <a:latin typeface="Calibri Light" panose="020F0302020204030204" pitchFamily="34" charset="0"/>
              <a:cs typeface="Calibri Light" panose="020F0302020204030204" pitchFamily="34" charset="0"/>
            </a:endParaRPr>
          </a:p>
          <a:p>
            <a:endParaRPr lang="en-IN" sz="2400" dirty="0">
              <a:latin typeface="Calibri Light" panose="020F0302020204030204" pitchFamily="34" charset="0"/>
              <a:cs typeface="Calibri Light" panose="020F0302020204030204" pitchFamily="34" charset="0"/>
            </a:endParaRPr>
          </a:p>
        </p:txBody>
      </p:sp>
      <p:sp>
        <p:nvSpPr>
          <p:cNvPr id="11" name="Rectangle: Rounded Corners 10">
            <a:extLst>
              <a:ext uri="{FF2B5EF4-FFF2-40B4-BE49-F238E27FC236}">
                <a16:creationId xmlns:a16="http://schemas.microsoft.com/office/drawing/2014/main" id="{58E47A64-0472-4B87-B0D2-62786ECB4DA0}"/>
              </a:ext>
            </a:extLst>
          </p:cNvPr>
          <p:cNvSpPr/>
          <p:nvPr/>
        </p:nvSpPr>
        <p:spPr>
          <a:xfrm>
            <a:off x="1001485" y="1398614"/>
            <a:ext cx="9788436" cy="128352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400" dirty="0">
                <a:solidFill>
                  <a:schemeClr val="bg1"/>
                </a:solidFill>
                <a:latin typeface="Calibri Light" panose="020F0302020204030204" pitchFamily="34" charset="0"/>
                <a:cs typeface="Calibri Light" panose="020F0302020204030204" pitchFamily="34" charset="0"/>
              </a:rPr>
              <a:t>After convolving the filter over the entire image, </a:t>
            </a:r>
            <a:r>
              <a:rPr lang="en-US" sz="2400" b="0" i="0" u="none" strike="noStrike" baseline="0" dirty="0">
                <a:solidFill>
                  <a:schemeClr val="bg1"/>
                </a:solidFill>
                <a:latin typeface="Calibri Light" panose="020F0302020204030204" pitchFamily="34" charset="0"/>
                <a:cs typeface="Calibri Light" panose="020F0302020204030204" pitchFamily="34" charset="0"/>
              </a:rPr>
              <a:t>we add a bias term to those outputs and finally apply an activation function to generate activations. </a:t>
            </a:r>
          </a:p>
          <a:p>
            <a:r>
              <a:rPr lang="en-US" sz="2400" dirty="0">
                <a:solidFill>
                  <a:schemeClr val="bg1"/>
                </a:solidFill>
                <a:latin typeface="Calibri Light" panose="020F0302020204030204" pitchFamily="34" charset="0"/>
                <a:cs typeface="Calibri Light" panose="020F0302020204030204" pitchFamily="34" charset="0"/>
              </a:rPr>
              <a:t>By default, </a:t>
            </a:r>
            <a:r>
              <a:rPr lang="en-US" sz="2400" dirty="0" err="1">
                <a:solidFill>
                  <a:schemeClr val="bg1"/>
                </a:solidFill>
                <a:latin typeface="Calibri Light" panose="020F0302020204030204" pitchFamily="34" charset="0"/>
                <a:cs typeface="Calibri Light" panose="020F0302020204030204" pitchFamily="34" charset="0"/>
              </a:rPr>
              <a:t>Relu</a:t>
            </a:r>
            <a:r>
              <a:rPr lang="en-US" sz="2400" dirty="0">
                <a:solidFill>
                  <a:schemeClr val="bg1"/>
                </a:solidFill>
                <a:latin typeface="Calibri Light" panose="020F0302020204030204" pitchFamily="34" charset="0"/>
                <a:cs typeface="Calibri Light" panose="020F0302020204030204" pitchFamily="34" charset="0"/>
              </a:rPr>
              <a:t> activation function is used after convolution operation.</a:t>
            </a:r>
            <a:endParaRPr lang="en-US" sz="2400" b="0" i="0" u="none" strike="noStrike" baseline="0" dirty="0">
              <a:solidFill>
                <a:schemeClr val="bg1"/>
              </a:solidFill>
              <a:latin typeface="Calibri Light" panose="020F0302020204030204" pitchFamily="34" charset="0"/>
              <a:cs typeface="Calibri Light" panose="020F0302020204030204" pitchFamily="34" charset="0"/>
            </a:endParaRPr>
          </a:p>
        </p:txBody>
      </p:sp>
      <p:pic>
        <p:nvPicPr>
          <p:cNvPr id="13" name="Picture 12">
            <a:extLst>
              <a:ext uri="{FF2B5EF4-FFF2-40B4-BE49-F238E27FC236}">
                <a16:creationId xmlns:a16="http://schemas.microsoft.com/office/drawing/2014/main" id="{6FC9E9D4-0A94-4FE1-B531-DCB1172A3132}"/>
              </a:ext>
            </a:extLst>
          </p:cNvPr>
          <p:cNvPicPr>
            <a:picLocks noChangeAspect="1"/>
          </p:cNvPicPr>
          <p:nvPr/>
        </p:nvPicPr>
        <p:blipFill rotWithShape="1">
          <a:blip r:embed="rId3"/>
          <a:srcRect l="36625" t="30435" r="51625" b="60005"/>
          <a:stretch/>
        </p:blipFill>
        <p:spPr>
          <a:xfrm>
            <a:off x="6096000" y="2682134"/>
            <a:ext cx="3093720" cy="1415212"/>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object 6"/>
          <p:cNvSpPr txBox="1">
            <a:spLocks noGrp="1"/>
          </p:cNvSpPr>
          <p:nvPr>
            <p:ph type="title"/>
          </p:nvPr>
        </p:nvSpPr>
        <p:spPr>
          <a:xfrm>
            <a:off x="989045" y="327787"/>
            <a:ext cx="8685530" cy="689932"/>
          </a:xfrm>
          <a:prstGeom prst="rect">
            <a:avLst/>
          </a:prstGeom>
        </p:spPr>
        <p:txBody>
          <a:bodyPr vert="horz" wrap="square" lIns="0" tIns="12700" rIns="0" bIns="0" rtlCol="0">
            <a:spAutoFit/>
          </a:bodyPr>
          <a:lstStyle/>
          <a:p>
            <a:pPr marL="12700">
              <a:lnSpc>
                <a:spcPct val="100000"/>
              </a:lnSpc>
              <a:spcBef>
                <a:spcPts val="100"/>
              </a:spcBef>
            </a:pPr>
            <a:r>
              <a:rPr lang="en-US" dirty="0"/>
              <a:t>One layer of Convolutional network</a:t>
            </a:r>
            <a:endParaRPr dirty="0"/>
          </a:p>
        </p:txBody>
      </p:sp>
      <p:sp>
        <p:nvSpPr>
          <p:cNvPr id="9" name="TextBox 8">
            <a:extLst>
              <a:ext uri="{FF2B5EF4-FFF2-40B4-BE49-F238E27FC236}">
                <a16:creationId xmlns:a16="http://schemas.microsoft.com/office/drawing/2014/main" id="{D6CAF71C-3322-454D-BA08-1E4DECF56102}"/>
              </a:ext>
            </a:extLst>
          </p:cNvPr>
          <p:cNvSpPr txBox="1"/>
          <p:nvPr/>
        </p:nvSpPr>
        <p:spPr>
          <a:xfrm>
            <a:off x="786881" y="2441761"/>
            <a:ext cx="10618237" cy="3416320"/>
          </a:xfrm>
          <a:prstGeom prst="rect">
            <a:avLst/>
          </a:prstGeom>
          <a:noFill/>
        </p:spPr>
        <p:txBody>
          <a:bodyPr wrap="square">
            <a:spAutoFit/>
          </a:bodyPr>
          <a:lstStyle/>
          <a:p>
            <a:endParaRPr lang="en-US" sz="2400" dirty="0">
              <a:solidFill>
                <a:srgbClr val="000000"/>
              </a:solidFill>
              <a:latin typeface="Calibri Light" panose="020F0302020204030204" pitchFamily="34" charset="0"/>
              <a:cs typeface="Calibri Light" panose="020F0302020204030204" pitchFamily="34" charset="0"/>
            </a:endParaRPr>
          </a:p>
          <a:p>
            <a:endParaRPr lang="en-US" sz="2400" dirty="0">
              <a:latin typeface="Calibri Light" panose="020F0302020204030204" pitchFamily="34" charset="0"/>
              <a:cs typeface="Calibri Light" panose="020F0302020204030204" pitchFamily="34" charset="0"/>
            </a:endParaRPr>
          </a:p>
          <a:p>
            <a:r>
              <a:rPr lang="en-US" sz="2400" b="1" dirty="0">
                <a:latin typeface="Calibri Light" panose="020F0302020204030204" pitchFamily="34" charset="0"/>
                <a:cs typeface="Calibri Light" panose="020F0302020204030204" pitchFamily="34" charset="0"/>
              </a:rPr>
              <a:t>Calculating num of parameters in one convolutional layer</a:t>
            </a:r>
          </a:p>
          <a:p>
            <a:r>
              <a:rPr lang="en-US" sz="2400" dirty="0">
                <a:latin typeface="Calibri Light" panose="020F0302020204030204" pitchFamily="34" charset="0"/>
                <a:cs typeface="Calibri Light" panose="020F0302020204030204" pitchFamily="34" charset="0"/>
              </a:rPr>
              <a:t>Suppose there are 10 filters, each of shape 3 X 3 X 3. </a:t>
            </a:r>
          </a:p>
          <a:p>
            <a:endParaRPr lang="en-US" sz="2400" dirty="0">
              <a:latin typeface="Calibri Light" panose="020F0302020204030204" pitchFamily="34" charset="0"/>
              <a:cs typeface="Calibri Light" panose="020F0302020204030204" pitchFamily="34" charset="0"/>
            </a:endParaRPr>
          </a:p>
          <a:p>
            <a:r>
              <a:rPr lang="en-US" sz="2400" dirty="0">
                <a:latin typeface="Calibri Light" panose="020F0302020204030204" pitchFamily="34" charset="0"/>
                <a:cs typeface="Calibri Light" panose="020F0302020204030204" pitchFamily="34" charset="0"/>
              </a:rPr>
              <a:t>Number of parameters for each filter = 3*3*3 = 27</a:t>
            </a:r>
          </a:p>
          <a:p>
            <a:r>
              <a:rPr lang="en-US" sz="2400" dirty="0">
                <a:latin typeface="Calibri Light" panose="020F0302020204030204" pitchFamily="34" charset="0"/>
                <a:cs typeface="Calibri Light" panose="020F0302020204030204" pitchFamily="34" charset="0"/>
              </a:rPr>
              <a:t>There will be a bias term for each filter, so total parameters per filter = 28</a:t>
            </a:r>
          </a:p>
          <a:p>
            <a:r>
              <a:rPr lang="en-US" sz="2400" dirty="0">
                <a:latin typeface="Calibri Light" panose="020F0302020204030204" pitchFamily="34" charset="0"/>
                <a:cs typeface="Calibri Light" panose="020F0302020204030204" pitchFamily="34" charset="0"/>
              </a:rPr>
              <a:t>As there are 10 filters, the total parameters for that layer = 28*10 = 280</a:t>
            </a:r>
          </a:p>
          <a:p>
            <a:r>
              <a:rPr lang="en-US" sz="2400" dirty="0">
                <a:latin typeface="Calibri Light" panose="020F0302020204030204" pitchFamily="34" charset="0"/>
                <a:cs typeface="Calibri Light" panose="020F0302020204030204" pitchFamily="34" charset="0"/>
              </a:rPr>
              <a:t>No matter how big the image is, the parameters only depend on the filter size.</a:t>
            </a:r>
            <a:endParaRPr lang="en-IN" sz="2400" dirty="0">
              <a:latin typeface="Calibri Light" panose="020F0302020204030204" pitchFamily="34" charset="0"/>
              <a:cs typeface="Calibri Light" panose="020F0302020204030204" pitchFamily="34" charset="0"/>
            </a:endParaRPr>
          </a:p>
        </p:txBody>
      </p:sp>
      <p:sp>
        <p:nvSpPr>
          <p:cNvPr id="2" name="Rectangle: Rounded Corners 1">
            <a:extLst>
              <a:ext uri="{FF2B5EF4-FFF2-40B4-BE49-F238E27FC236}">
                <a16:creationId xmlns:a16="http://schemas.microsoft.com/office/drawing/2014/main" id="{ADCDCFCF-7394-4A03-BBFF-B9370B977B0E}"/>
              </a:ext>
            </a:extLst>
          </p:cNvPr>
          <p:cNvSpPr/>
          <p:nvPr/>
        </p:nvSpPr>
        <p:spPr>
          <a:xfrm>
            <a:off x="786881" y="1615440"/>
            <a:ext cx="9439159" cy="10210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solidFill>
                  <a:schemeClr val="bg1"/>
                </a:solidFill>
                <a:latin typeface="Calibri Light" panose="020F0302020204030204" pitchFamily="34" charset="0"/>
                <a:cs typeface="Calibri Light" panose="020F0302020204030204" pitchFamily="34" charset="0"/>
              </a:rPr>
              <a:t>In CNN, the number of parameters is independent of the size of the image. </a:t>
            </a:r>
          </a:p>
          <a:p>
            <a:r>
              <a:rPr lang="en-US" sz="2400" dirty="0">
                <a:solidFill>
                  <a:schemeClr val="bg1"/>
                </a:solidFill>
                <a:latin typeface="Calibri Light" panose="020F0302020204030204" pitchFamily="34" charset="0"/>
                <a:cs typeface="Calibri Light" panose="020F0302020204030204" pitchFamily="34" charset="0"/>
              </a:rPr>
              <a:t>It essentially depends on the filter size</a:t>
            </a:r>
          </a:p>
        </p:txBody>
      </p:sp>
    </p:spTree>
    <p:extLst>
      <p:ext uri="{BB962C8B-B14F-4D97-AF65-F5344CB8AC3E}">
        <p14:creationId xmlns:p14="http://schemas.microsoft.com/office/powerpoint/2010/main" val="1832790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object 6"/>
          <p:cNvSpPr txBox="1">
            <a:spLocks noGrp="1"/>
          </p:cNvSpPr>
          <p:nvPr>
            <p:ph type="title"/>
          </p:nvPr>
        </p:nvSpPr>
        <p:spPr>
          <a:xfrm>
            <a:off x="989045" y="327787"/>
            <a:ext cx="8685530" cy="689932"/>
          </a:xfrm>
          <a:prstGeom prst="rect">
            <a:avLst/>
          </a:prstGeom>
        </p:spPr>
        <p:txBody>
          <a:bodyPr vert="horz" wrap="square" lIns="0" tIns="12700" rIns="0" bIns="0" rtlCol="0">
            <a:spAutoFit/>
          </a:bodyPr>
          <a:lstStyle/>
          <a:p>
            <a:pPr marL="12700">
              <a:lnSpc>
                <a:spcPct val="100000"/>
              </a:lnSpc>
              <a:spcBef>
                <a:spcPts val="100"/>
              </a:spcBef>
            </a:pPr>
            <a:r>
              <a:rPr lang="en-US" dirty="0"/>
              <a:t>Convolutional Network</a:t>
            </a:r>
            <a:endParaRPr dirty="0"/>
          </a:p>
        </p:txBody>
      </p:sp>
      <p:sp>
        <p:nvSpPr>
          <p:cNvPr id="9" name="TextBox 8">
            <a:extLst>
              <a:ext uri="{FF2B5EF4-FFF2-40B4-BE49-F238E27FC236}">
                <a16:creationId xmlns:a16="http://schemas.microsoft.com/office/drawing/2014/main" id="{D6CAF71C-3322-454D-BA08-1E4DECF56102}"/>
              </a:ext>
            </a:extLst>
          </p:cNvPr>
          <p:cNvSpPr txBox="1"/>
          <p:nvPr/>
        </p:nvSpPr>
        <p:spPr>
          <a:xfrm>
            <a:off x="989045" y="1859340"/>
            <a:ext cx="10618237" cy="1938992"/>
          </a:xfrm>
          <a:prstGeom prst="rect">
            <a:avLst/>
          </a:prstGeom>
          <a:noFill/>
        </p:spPr>
        <p:txBody>
          <a:bodyPr wrap="square">
            <a:spAutoFit/>
          </a:bodyPr>
          <a:lstStyle/>
          <a:p>
            <a:r>
              <a:rPr lang="en-US" sz="2400" dirty="0">
                <a:latin typeface="Calibri Light" panose="020F0302020204030204" pitchFamily="34" charset="0"/>
                <a:cs typeface="Calibri Light" panose="020F0302020204030204" pitchFamily="34" charset="0"/>
              </a:rPr>
              <a:t>In a CNN, there are basically three types of layers:</a:t>
            </a:r>
          </a:p>
          <a:p>
            <a:endParaRPr lang="en-US" sz="2400" dirty="0">
              <a:latin typeface="Calibri Light" panose="020F0302020204030204" pitchFamily="34" charset="0"/>
              <a:cs typeface="Calibri Light" panose="020F0302020204030204" pitchFamily="34" charset="0"/>
            </a:endParaRPr>
          </a:p>
          <a:p>
            <a:r>
              <a:rPr lang="en-US" sz="2400" dirty="0">
                <a:latin typeface="Calibri Light" panose="020F0302020204030204" pitchFamily="34" charset="0"/>
                <a:cs typeface="Calibri Light" panose="020F0302020204030204" pitchFamily="34" charset="0"/>
              </a:rPr>
              <a:t>1. Convolution layer</a:t>
            </a:r>
          </a:p>
          <a:p>
            <a:r>
              <a:rPr lang="en-US" sz="2400" dirty="0">
                <a:latin typeface="Calibri Light" panose="020F0302020204030204" pitchFamily="34" charset="0"/>
                <a:cs typeface="Calibri Light" panose="020F0302020204030204" pitchFamily="34" charset="0"/>
              </a:rPr>
              <a:t>2. Pooling layer</a:t>
            </a:r>
          </a:p>
          <a:p>
            <a:r>
              <a:rPr lang="en-US" sz="2400" dirty="0">
                <a:latin typeface="Calibri Light" panose="020F0302020204030204" pitchFamily="34" charset="0"/>
                <a:cs typeface="Calibri Light" panose="020F0302020204030204" pitchFamily="34" charset="0"/>
              </a:rPr>
              <a:t>3. Fully connected layer</a:t>
            </a:r>
            <a:endParaRPr lang="en-IN" sz="2400" dirty="0">
              <a:latin typeface="Calibri Light" panose="020F0302020204030204" pitchFamily="34" charset="0"/>
              <a:cs typeface="Calibri Light" panose="020F0302020204030204" pitchFamily="34" charset="0"/>
            </a:endParaRPr>
          </a:p>
        </p:txBody>
      </p:sp>
      <p:pic>
        <p:nvPicPr>
          <p:cNvPr id="3" name="Picture 2">
            <a:extLst>
              <a:ext uri="{FF2B5EF4-FFF2-40B4-BE49-F238E27FC236}">
                <a16:creationId xmlns:a16="http://schemas.microsoft.com/office/drawing/2014/main" id="{7B85A48C-E5F0-4143-A88B-4AB478804CE1}"/>
              </a:ext>
            </a:extLst>
          </p:cNvPr>
          <p:cNvPicPr>
            <a:picLocks noChangeAspect="1"/>
          </p:cNvPicPr>
          <p:nvPr/>
        </p:nvPicPr>
        <p:blipFill rotWithShape="1">
          <a:blip r:embed="rId3"/>
          <a:srcRect l="20656" t="43932" r="40246" b="32334"/>
          <a:stretch/>
        </p:blipFill>
        <p:spPr>
          <a:xfrm>
            <a:off x="2323475" y="3972395"/>
            <a:ext cx="7817913" cy="2668248"/>
          </a:xfrm>
          <a:prstGeom prst="rect">
            <a:avLst/>
          </a:prstGeom>
        </p:spPr>
      </p:pic>
    </p:spTree>
    <p:extLst>
      <p:ext uri="{BB962C8B-B14F-4D97-AF65-F5344CB8AC3E}">
        <p14:creationId xmlns:p14="http://schemas.microsoft.com/office/powerpoint/2010/main" val="11616939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751831" y="3713309"/>
            <a:ext cx="3560064" cy="2533566"/>
          </a:xfrm>
          <a:prstGeom prst="rect">
            <a:avLst/>
          </a:prstGeom>
          <a:blipFill>
            <a:blip r:embed="rId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object 3"/>
          <p:cNvSpPr/>
          <p:nvPr/>
        </p:nvSpPr>
        <p:spPr>
          <a:xfrm>
            <a:off x="775717" y="1062120"/>
            <a:ext cx="3287267" cy="2005584"/>
          </a:xfrm>
          <a:prstGeom prst="rect">
            <a:avLst/>
          </a:prstGeom>
          <a:blipFill>
            <a:blip r:embed="rId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 name="object 4"/>
          <p:cNvSpPr/>
          <p:nvPr/>
        </p:nvSpPr>
        <p:spPr>
          <a:xfrm>
            <a:off x="7856219" y="1008893"/>
            <a:ext cx="3560064" cy="2007107"/>
          </a:xfrm>
          <a:prstGeom prst="rect">
            <a:avLst/>
          </a:prstGeom>
          <a:blipFill>
            <a:blip r:embed="rId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object 5"/>
          <p:cNvSpPr/>
          <p:nvPr/>
        </p:nvSpPr>
        <p:spPr>
          <a:xfrm>
            <a:off x="696468" y="3717035"/>
            <a:ext cx="3953255" cy="2529840"/>
          </a:xfrm>
          <a:prstGeom prst="rect">
            <a:avLst/>
          </a:prstGeom>
          <a:blipFill>
            <a:blip r:embed="rId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object 6"/>
          <p:cNvSpPr/>
          <p:nvPr/>
        </p:nvSpPr>
        <p:spPr>
          <a:xfrm>
            <a:off x="4584669" y="1092642"/>
            <a:ext cx="2677667" cy="2005584"/>
          </a:xfrm>
          <a:prstGeom prst="rect">
            <a:avLst/>
          </a:prstGeom>
          <a:blipFill>
            <a:blip r:embed="rId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object 7"/>
          <p:cNvSpPr txBox="1"/>
          <p:nvPr/>
        </p:nvSpPr>
        <p:spPr>
          <a:xfrm>
            <a:off x="1405698" y="3098226"/>
            <a:ext cx="2027304" cy="382156"/>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2400" b="0" i="0" u="none" strike="noStrike" kern="1200" cap="none" spc="-180" normalizeH="0" baseline="0" noProof="0" dirty="0">
                <a:ln>
                  <a:noFill/>
                </a:ln>
                <a:solidFill>
                  <a:prstClr val="black"/>
                </a:solidFill>
                <a:effectLst/>
                <a:uLnTx/>
                <a:uFillTx/>
                <a:latin typeface="Calibri Light" panose="020F0302020204030204"/>
                <a:ea typeface="+mn-ea"/>
                <a:cs typeface="Arial"/>
              </a:rPr>
              <a:t>Face</a:t>
            </a:r>
            <a:r>
              <a:rPr kumimoji="0" sz="2400" b="0" i="0" u="none" strike="noStrike" kern="1200" cap="none" spc="-135" normalizeH="0" baseline="0" noProof="0" dirty="0">
                <a:ln>
                  <a:noFill/>
                </a:ln>
                <a:solidFill>
                  <a:prstClr val="black"/>
                </a:solidFill>
                <a:effectLst/>
                <a:uLnTx/>
                <a:uFillTx/>
                <a:latin typeface="Calibri Light" panose="020F0302020204030204"/>
                <a:ea typeface="+mn-ea"/>
                <a:cs typeface="Arial"/>
              </a:rPr>
              <a:t> </a:t>
            </a:r>
            <a:r>
              <a:rPr kumimoji="0" sz="2400" b="0" i="0" u="none" strike="noStrike" kern="1200" cap="none" spc="-85" normalizeH="0" baseline="0" noProof="0" dirty="0">
                <a:ln>
                  <a:noFill/>
                </a:ln>
                <a:solidFill>
                  <a:prstClr val="black"/>
                </a:solidFill>
                <a:effectLst/>
                <a:uLnTx/>
                <a:uFillTx/>
                <a:latin typeface="Calibri Light" panose="020F0302020204030204"/>
                <a:ea typeface="+mn-ea"/>
                <a:cs typeface="Arial"/>
              </a:rPr>
              <a:t>Recognition</a:t>
            </a:r>
            <a:endParaRPr kumimoji="0" sz="2400" b="0" i="0" u="none" strike="noStrike" kern="1200" cap="none" spc="0" normalizeH="0" baseline="0" noProof="0" dirty="0">
              <a:ln>
                <a:noFill/>
              </a:ln>
              <a:solidFill>
                <a:prstClr val="black"/>
              </a:solidFill>
              <a:effectLst/>
              <a:uLnTx/>
              <a:uFillTx/>
              <a:latin typeface="Calibri Light" panose="020F0302020204030204"/>
              <a:ea typeface="+mn-ea"/>
              <a:cs typeface="Arial"/>
            </a:endParaRPr>
          </a:p>
        </p:txBody>
      </p:sp>
      <p:sp>
        <p:nvSpPr>
          <p:cNvPr id="8" name="object 8"/>
          <p:cNvSpPr txBox="1">
            <a:spLocks noGrp="1"/>
          </p:cNvSpPr>
          <p:nvPr>
            <p:ph type="title"/>
          </p:nvPr>
        </p:nvSpPr>
        <p:spPr>
          <a:xfrm>
            <a:off x="5278437" y="3162234"/>
            <a:ext cx="1635125" cy="299720"/>
          </a:xfrm>
          <a:prstGeom prst="rect">
            <a:avLst/>
          </a:prstGeom>
        </p:spPr>
        <p:txBody>
          <a:bodyPr vert="horz" wrap="square" lIns="0" tIns="12700" rIns="0" bIns="0" rtlCol="0">
            <a:spAutoFit/>
          </a:bodyPr>
          <a:lstStyle/>
          <a:p>
            <a:pPr marL="12700">
              <a:lnSpc>
                <a:spcPct val="100000"/>
              </a:lnSpc>
              <a:spcBef>
                <a:spcPts val="100"/>
              </a:spcBef>
            </a:pPr>
            <a:r>
              <a:rPr sz="1800" spc="-95" dirty="0">
                <a:solidFill>
                  <a:srgbClr val="000000"/>
                </a:solidFill>
                <a:latin typeface="Arial"/>
                <a:cs typeface="Arial"/>
              </a:rPr>
              <a:t>Style</a:t>
            </a:r>
            <a:r>
              <a:rPr sz="1800" spc="-155" dirty="0">
                <a:solidFill>
                  <a:srgbClr val="000000"/>
                </a:solidFill>
                <a:latin typeface="Arial"/>
                <a:cs typeface="Arial"/>
              </a:rPr>
              <a:t> </a:t>
            </a:r>
            <a:r>
              <a:rPr sz="1800" spc="-85" dirty="0">
                <a:solidFill>
                  <a:srgbClr val="000000"/>
                </a:solidFill>
                <a:latin typeface="Arial"/>
                <a:cs typeface="Arial"/>
              </a:rPr>
              <a:t>Transferring</a:t>
            </a:r>
            <a:endParaRPr sz="1800" dirty="0">
              <a:latin typeface="Arial"/>
              <a:cs typeface="Arial"/>
            </a:endParaRPr>
          </a:p>
        </p:txBody>
      </p:sp>
      <p:sp>
        <p:nvSpPr>
          <p:cNvPr id="9" name="object 9"/>
          <p:cNvSpPr txBox="1"/>
          <p:nvPr/>
        </p:nvSpPr>
        <p:spPr>
          <a:xfrm>
            <a:off x="8414003" y="3002284"/>
            <a:ext cx="2621280" cy="574040"/>
          </a:xfrm>
          <a:prstGeom prst="rect">
            <a:avLst/>
          </a:prstGeom>
        </p:spPr>
        <p:txBody>
          <a:bodyPr vert="horz" wrap="square" lIns="0" tIns="12700" rIns="0" bIns="0" rtlCol="0">
            <a:spAutoFit/>
          </a:bodyPr>
          <a:lstStyle/>
          <a:p>
            <a:pPr marL="664845" marR="5080" lvl="0" indent="-652780" algn="l" defTabSz="914400" rtl="0" eaLnBrk="1" fontAlgn="auto" latinLnBrk="0" hangingPunct="1">
              <a:lnSpc>
                <a:spcPct val="100000"/>
              </a:lnSpc>
              <a:spcBef>
                <a:spcPts val="100"/>
              </a:spcBef>
              <a:spcAft>
                <a:spcPts val="0"/>
              </a:spcAft>
              <a:buClrTx/>
              <a:buSzTx/>
              <a:buFontTx/>
              <a:buNone/>
              <a:tabLst/>
              <a:defRPr/>
            </a:pPr>
            <a:r>
              <a:rPr kumimoji="0" sz="1800" b="0" i="0" u="none" strike="noStrike" kern="1200" cap="none" spc="-105" normalizeH="0" baseline="0" noProof="0" dirty="0">
                <a:ln>
                  <a:noFill/>
                </a:ln>
                <a:solidFill>
                  <a:prstClr val="black"/>
                </a:solidFill>
                <a:effectLst/>
                <a:uLnTx/>
                <a:uFillTx/>
                <a:latin typeface="Arial"/>
                <a:ea typeface="+mn-ea"/>
                <a:cs typeface="Arial"/>
              </a:rPr>
              <a:t>Image </a:t>
            </a:r>
            <a:r>
              <a:rPr kumimoji="0" sz="1800" b="0" i="0" u="none" strike="noStrike" kern="1200" cap="none" spc="-35" normalizeH="0" baseline="0" noProof="0" dirty="0">
                <a:ln>
                  <a:noFill/>
                </a:ln>
                <a:solidFill>
                  <a:prstClr val="black"/>
                </a:solidFill>
                <a:effectLst/>
                <a:uLnTx/>
                <a:uFillTx/>
                <a:latin typeface="Arial"/>
                <a:ea typeface="+mn-ea"/>
                <a:cs typeface="Arial"/>
              </a:rPr>
              <a:t>quality</a:t>
            </a:r>
            <a:r>
              <a:rPr kumimoji="0" sz="1800" b="0" i="0" u="none" strike="noStrike" kern="1200" cap="none" spc="-120" normalizeH="0" baseline="0" noProof="0" dirty="0">
                <a:ln>
                  <a:noFill/>
                </a:ln>
                <a:solidFill>
                  <a:prstClr val="black"/>
                </a:solidFill>
                <a:effectLst/>
                <a:uLnTx/>
                <a:uFillTx/>
                <a:latin typeface="Arial"/>
                <a:ea typeface="+mn-ea"/>
                <a:cs typeface="Arial"/>
              </a:rPr>
              <a:t> </a:t>
            </a:r>
            <a:r>
              <a:rPr kumimoji="0" sz="1800" b="0" i="0" u="none" strike="noStrike" kern="1200" cap="none" spc="-75" normalizeH="0" baseline="0" noProof="0" dirty="0">
                <a:ln>
                  <a:noFill/>
                </a:ln>
                <a:solidFill>
                  <a:prstClr val="black"/>
                </a:solidFill>
                <a:effectLst/>
                <a:uLnTx/>
                <a:uFillTx/>
                <a:latin typeface="Arial"/>
                <a:ea typeface="+mn-ea"/>
                <a:cs typeface="Arial"/>
              </a:rPr>
              <a:t>enhancement  </a:t>
            </a:r>
            <a:r>
              <a:rPr kumimoji="0" sz="1800" b="0" i="0" u="none" strike="noStrike" kern="1200" cap="none" spc="-50" normalizeH="0" baseline="0" noProof="0" dirty="0">
                <a:ln>
                  <a:noFill/>
                </a:ln>
                <a:solidFill>
                  <a:prstClr val="black"/>
                </a:solidFill>
                <a:effectLst/>
                <a:uLnTx/>
                <a:uFillTx/>
                <a:latin typeface="Arial"/>
                <a:ea typeface="+mn-ea"/>
                <a:cs typeface="Arial"/>
              </a:rPr>
              <a:t>Beautification</a:t>
            </a:r>
            <a:endParaRPr kumimoji="0" sz="1800" b="0" i="0" u="none" strike="noStrike" kern="1200" cap="none" spc="0" normalizeH="0" baseline="0" noProof="0" dirty="0">
              <a:ln>
                <a:noFill/>
              </a:ln>
              <a:solidFill>
                <a:prstClr val="black"/>
              </a:solidFill>
              <a:effectLst/>
              <a:uLnTx/>
              <a:uFillTx/>
              <a:latin typeface="Arial"/>
              <a:ea typeface="+mn-ea"/>
              <a:cs typeface="Arial"/>
            </a:endParaRPr>
          </a:p>
        </p:txBody>
      </p:sp>
      <p:sp>
        <p:nvSpPr>
          <p:cNvPr id="10" name="object 10"/>
          <p:cNvSpPr txBox="1"/>
          <p:nvPr/>
        </p:nvSpPr>
        <p:spPr>
          <a:xfrm>
            <a:off x="1002347" y="6371018"/>
            <a:ext cx="3136265" cy="300355"/>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800" b="0" i="0" u="none" strike="noStrike" kern="1200" cap="none" spc="-70" normalizeH="0" baseline="0" noProof="0" dirty="0">
                <a:ln>
                  <a:noFill/>
                </a:ln>
                <a:solidFill>
                  <a:prstClr val="black"/>
                </a:solidFill>
                <a:effectLst/>
                <a:uLnTx/>
                <a:uFillTx/>
                <a:latin typeface="Arial"/>
                <a:ea typeface="+mn-ea"/>
                <a:cs typeface="Arial"/>
              </a:rPr>
              <a:t>Object </a:t>
            </a:r>
            <a:r>
              <a:rPr kumimoji="0" sz="1800" b="0" i="0" u="none" strike="noStrike" kern="1200" cap="none" spc="-40" normalizeH="0" baseline="0" noProof="0" dirty="0">
                <a:ln>
                  <a:noFill/>
                </a:ln>
                <a:solidFill>
                  <a:prstClr val="black"/>
                </a:solidFill>
                <a:effectLst/>
                <a:uLnTx/>
                <a:uFillTx/>
                <a:latin typeface="Arial"/>
                <a:ea typeface="+mn-ea"/>
                <a:cs typeface="Arial"/>
              </a:rPr>
              <a:t>detection </a:t>
            </a:r>
            <a:r>
              <a:rPr kumimoji="0" sz="1800" b="0" i="0" u="none" strike="noStrike" kern="1200" cap="none" spc="-100" normalizeH="0" baseline="0" noProof="0" dirty="0">
                <a:ln>
                  <a:noFill/>
                </a:ln>
                <a:solidFill>
                  <a:prstClr val="black"/>
                </a:solidFill>
                <a:effectLst/>
                <a:uLnTx/>
                <a:uFillTx/>
                <a:latin typeface="Arial"/>
                <a:ea typeface="+mn-ea"/>
                <a:cs typeface="Arial"/>
              </a:rPr>
              <a:t>(Self </a:t>
            </a:r>
            <a:r>
              <a:rPr kumimoji="0" sz="1800" b="0" i="0" u="none" strike="noStrike" kern="1200" cap="none" spc="-45" normalizeH="0" baseline="0" noProof="0" dirty="0">
                <a:ln>
                  <a:noFill/>
                </a:ln>
                <a:solidFill>
                  <a:prstClr val="black"/>
                </a:solidFill>
                <a:effectLst/>
                <a:uLnTx/>
                <a:uFillTx/>
                <a:latin typeface="Arial"/>
                <a:ea typeface="+mn-ea"/>
                <a:cs typeface="Arial"/>
              </a:rPr>
              <a:t>driving</a:t>
            </a:r>
            <a:r>
              <a:rPr kumimoji="0" sz="1800" b="0" i="0" u="none" strike="noStrike" kern="1200" cap="none" spc="-180" normalizeH="0" baseline="0" noProof="0" dirty="0">
                <a:ln>
                  <a:noFill/>
                </a:ln>
                <a:solidFill>
                  <a:prstClr val="black"/>
                </a:solidFill>
                <a:effectLst/>
                <a:uLnTx/>
                <a:uFillTx/>
                <a:latin typeface="Arial"/>
                <a:ea typeface="+mn-ea"/>
                <a:cs typeface="Arial"/>
              </a:rPr>
              <a:t> </a:t>
            </a:r>
            <a:r>
              <a:rPr kumimoji="0" sz="1800" b="0" i="0" u="none" strike="noStrike" kern="1200" cap="none" spc="-80" normalizeH="0" baseline="0" noProof="0" dirty="0">
                <a:ln>
                  <a:noFill/>
                </a:ln>
                <a:solidFill>
                  <a:prstClr val="black"/>
                </a:solidFill>
                <a:effectLst/>
                <a:uLnTx/>
                <a:uFillTx/>
                <a:latin typeface="Arial"/>
                <a:ea typeface="+mn-ea"/>
                <a:cs typeface="Arial"/>
              </a:rPr>
              <a:t>car)</a:t>
            </a:r>
            <a:endParaRPr kumimoji="0" sz="1800" b="0" i="0" u="none" strike="noStrike" kern="1200" cap="none" spc="0" normalizeH="0" baseline="0" noProof="0" dirty="0">
              <a:ln>
                <a:noFill/>
              </a:ln>
              <a:solidFill>
                <a:prstClr val="black"/>
              </a:solidFill>
              <a:effectLst/>
              <a:uLnTx/>
              <a:uFillTx/>
              <a:latin typeface="Arial"/>
              <a:ea typeface="+mn-ea"/>
              <a:cs typeface="Arial"/>
            </a:endParaRPr>
          </a:p>
        </p:txBody>
      </p:sp>
      <p:sp>
        <p:nvSpPr>
          <p:cNvPr id="11" name="object 11"/>
          <p:cNvSpPr txBox="1"/>
          <p:nvPr/>
        </p:nvSpPr>
        <p:spPr>
          <a:xfrm>
            <a:off x="5915278" y="6371017"/>
            <a:ext cx="1233170" cy="300355"/>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800" b="0" i="0" u="none" strike="noStrike" kern="1200" cap="none" spc="-85" normalizeH="0" baseline="0" noProof="0" dirty="0">
                <a:ln>
                  <a:noFill/>
                </a:ln>
                <a:solidFill>
                  <a:prstClr val="black"/>
                </a:solidFill>
                <a:effectLst/>
                <a:uLnTx/>
                <a:uFillTx/>
                <a:latin typeface="Arial"/>
                <a:ea typeface="+mn-ea"/>
                <a:cs typeface="Arial"/>
              </a:rPr>
              <a:t>Classification</a:t>
            </a:r>
            <a:endParaRPr kumimoji="0" sz="1800" b="0" i="0" u="none" strike="noStrike" kern="1200" cap="none" spc="0" normalizeH="0" baseline="0" noProof="0" dirty="0">
              <a:ln>
                <a:noFill/>
              </a:ln>
              <a:solidFill>
                <a:prstClr val="black"/>
              </a:solidFill>
              <a:effectLst/>
              <a:uLnTx/>
              <a:uFillTx/>
              <a:latin typeface="Arial"/>
              <a:ea typeface="+mn-ea"/>
              <a:cs typeface="Arial"/>
            </a:endParaRPr>
          </a:p>
        </p:txBody>
      </p:sp>
      <p:sp>
        <p:nvSpPr>
          <p:cNvPr id="12" name="object 12"/>
          <p:cNvSpPr/>
          <p:nvPr/>
        </p:nvSpPr>
        <p:spPr>
          <a:xfrm>
            <a:off x="8414003" y="3782567"/>
            <a:ext cx="3573779" cy="2464308"/>
          </a:xfrm>
          <a:prstGeom prst="rect">
            <a:avLst/>
          </a:prstGeom>
          <a:blipFill>
            <a:blip r:embed="rId8"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3" name="object 13"/>
          <p:cNvSpPr txBox="1"/>
          <p:nvPr/>
        </p:nvSpPr>
        <p:spPr>
          <a:xfrm>
            <a:off x="9282748" y="6371652"/>
            <a:ext cx="1906905" cy="29972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800" b="0" i="0" u="none" strike="noStrike" kern="1200" cap="none" spc="-95" normalizeH="0" baseline="0" noProof="0" dirty="0">
                <a:ln>
                  <a:noFill/>
                </a:ln>
                <a:solidFill>
                  <a:prstClr val="black"/>
                </a:solidFill>
                <a:effectLst/>
                <a:uLnTx/>
                <a:uFillTx/>
                <a:latin typeface="Arial"/>
                <a:ea typeface="+mn-ea"/>
                <a:cs typeface="Arial"/>
              </a:rPr>
              <a:t>Gesture</a:t>
            </a:r>
            <a:r>
              <a:rPr kumimoji="0" sz="1800" b="0" i="0" u="none" strike="noStrike" kern="1200" cap="none" spc="-125" normalizeH="0" baseline="0" noProof="0" dirty="0">
                <a:ln>
                  <a:noFill/>
                </a:ln>
                <a:solidFill>
                  <a:prstClr val="black"/>
                </a:solidFill>
                <a:effectLst/>
                <a:uLnTx/>
                <a:uFillTx/>
                <a:latin typeface="Arial"/>
                <a:ea typeface="+mn-ea"/>
                <a:cs typeface="Arial"/>
              </a:rPr>
              <a:t> </a:t>
            </a:r>
            <a:r>
              <a:rPr kumimoji="0" sz="1800" b="0" i="0" u="none" strike="noStrike" kern="1200" cap="none" spc="-85" normalizeH="0" baseline="0" noProof="0" dirty="0">
                <a:ln>
                  <a:noFill/>
                </a:ln>
                <a:solidFill>
                  <a:prstClr val="black"/>
                </a:solidFill>
                <a:effectLst/>
                <a:uLnTx/>
                <a:uFillTx/>
                <a:latin typeface="Arial"/>
                <a:ea typeface="+mn-ea"/>
                <a:cs typeface="Arial"/>
              </a:rPr>
              <a:t>Recognition</a:t>
            </a:r>
            <a:endParaRPr kumimoji="0" sz="1800" b="0" i="0" u="none" strike="noStrike" kern="1200" cap="none" spc="0" normalizeH="0" baseline="0" noProof="0" dirty="0">
              <a:ln>
                <a:noFill/>
              </a:ln>
              <a:solidFill>
                <a:prstClr val="black"/>
              </a:solidFill>
              <a:effectLst/>
              <a:uLnTx/>
              <a:uFillTx/>
              <a:latin typeface="Arial"/>
              <a:ea typeface="+mn-ea"/>
              <a:cs typeface="Arial"/>
            </a:endParaRPr>
          </a:p>
        </p:txBody>
      </p:sp>
      <p:sp>
        <p:nvSpPr>
          <p:cNvPr id="14" name="TextBox 13">
            <a:extLst>
              <a:ext uri="{FF2B5EF4-FFF2-40B4-BE49-F238E27FC236}">
                <a16:creationId xmlns:a16="http://schemas.microsoft.com/office/drawing/2014/main" id="{5A4E9CA5-2E1B-45CB-89BB-6B2BEE978140}"/>
              </a:ext>
            </a:extLst>
          </p:cNvPr>
          <p:cNvSpPr txBox="1"/>
          <p:nvPr/>
        </p:nvSpPr>
        <p:spPr>
          <a:xfrm>
            <a:off x="678371" y="321572"/>
            <a:ext cx="6920482"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alibri" panose="020F0502020204030204"/>
                <a:ea typeface="+mn-ea"/>
                <a:cs typeface="+mn-cs"/>
              </a:rPr>
              <a:t>Computer Vision Tasks</a:t>
            </a:r>
            <a:endParaRPr kumimoji="0" lang="en-IN" sz="2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037263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bject 6"/>
          <p:cNvSpPr txBox="1">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pPr marL="12700" algn="l" rtl="0">
              <a:lnSpc>
                <a:spcPct val="90000"/>
              </a:lnSpc>
              <a:spcBef>
                <a:spcPct val="0"/>
              </a:spcBef>
            </a:pPr>
            <a:r>
              <a:rPr lang="en-US" sz="5400" kern="1200">
                <a:solidFill>
                  <a:schemeClr val="tx1"/>
                </a:solidFill>
                <a:latin typeface="+mj-lt"/>
                <a:ea typeface="+mj-ea"/>
                <a:cs typeface="+mj-cs"/>
              </a:rPr>
              <a:t>Pooli</a:t>
            </a:r>
            <a:r>
              <a:rPr lang="en-US" sz="5400" kern="1200" spc="10">
                <a:solidFill>
                  <a:schemeClr val="tx1"/>
                </a:solidFill>
                <a:latin typeface="+mj-lt"/>
                <a:ea typeface="+mj-ea"/>
                <a:cs typeface="+mj-cs"/>
              </a:rPr>
              <a:t>n</a:t>
            </a:r>
            <a:r>
              <a:rPr lang="en-US" sz="5400" kern="1200">
                <a:solidFill>
                  <a:schemeClr val="tx1"/>
                </a:solidFill>
                <a:latin typeface="+mj-lt"/>
                <a:ea typeface="+mj-ea"/>
                <a:cs typeface="+mj-cs"/>
              </a:rPr>
              <a:t>g</a:t>
            </a:r>
          </a:p>
        </p:txBody>
      </p:sp>
      <p:sp>
        <p:nvSpPr>
          <p:cNvPr id="34"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bject 7"/>
          <p:cNvSpPr txBox="1"/>
          <p:nvPr/>
        </p:nvSpPr>
        <p:spPr>
          <a:xfrm>
            <a:off x="838200" y="3021224"/>
            <a:ext cx="10515600" cy="3160120"/>
          </a:xfrm>
          <a:prstGeom prst="rect">
            <a:avLst/>
          </a:prstGeom>
        </p:spPr>
        <p:txBody>
          <a:bodyPr vert="horz" lIns="91440" tIns="45720" rIns="91440" bIns="45720" rtlCol="0">
            <a:normAutofit/>
          </a:bodyPr>
          <a:lstStyle/>
          <a:p>
            <a:pPr>
              <a:lnSpc>
                <a:spcPct val="90000"/>
              </a:lnSpc>
              <a:spcAft>
                <a:spcPts val="600"/>
              </a:spcAft>
            </a:pPr>
            <a:r>
              <a:rPr lang="en-US" sz="2400" b="0" i="0" dirty="0">
                <a:effectLst/>
              </a:rPr>
              <a:t>The idea here is that one feature map (output after convolving input with the filter) captures the representation for the entire image (and is typical of the same size as the input if appropriate padding is applied) and to shrink the size of the feature map, we look at a particular neighborhood and whatever be the most active part (highest number) in that neighborhood we keep that.</a:t>
            </a:r>
          </a:p>
          <a:p>
            <a:pPr>
              <a:lnSpc>
                <a:spcPct val="90000"/>
              </a:lnSpc>
              <a:spcAft>
                <a:spcPts val="600"/>
              </a:spcAft>
            </a:pPr>
            <a:endParaRPr kumimoji="0" lang="en-US" sz="2400" u="none" strike="noStrike" cap="none" spc="0" normalizeH="0" baseline="0" noProof="0" dirty="0">
              <a:ln>
                <a:noFill/>
              </a:ln>
              <a:uLnTx/>
              <a:uFillTx/>
            </a:endParaRPr>
          </a:p>
          <a:p>
            <a:pPr>
              <a:lnSpc>
                <a:spcPct val="90000"/>
              </a:lnSpc>
              <a:spcAft>
                <a:spcPts val="600"/>
              </a:spcAft>
            </a:pPr>
            <a:endParaRPr kumimoji="0" lang="en-US" sz="2400" b="0" i="0" u="none" strike="noStrike" cap="none" spc="0" normalizeH="0" baseline="0" noProof="0" dirty="0">
              <a:ln>
                <a:noFill/>
              </a:ln>
              <a:effectLst/>
              <a:uLnTx/>
              <a:uFillTx/>
            </a:endParaRPr>
          </a:p>
        </p:txBody>
      </p:sp>
    </p:spTree>
    <p:extLst>
      <p:ext uri="{BB962C8B-B14F-4D97-AF65-F5344CB8AC3E}">
        <p14:creationId xmlns:p14="http://schemas.microsoft.com/office/powerpoint/2010/main" val="265377854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15">
            <a:extLst>
              <a:ext uri="{FF2B5EF4-FFF2-40B4-BE49-F238E27FC236}">
                <a16:creationId xmlns:a16="http://schemas.microsoft.com/office/drawing/2014/main" id="{1022CA72-2A63-428F-B586-37BA5AB6D2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bject 6"/>
          <p:cNvSpPr txBox="1">
            <a:spLocks noGrp="1"/>
          </p:cNvSpPr>
          <p:nvPr>
            <p:ph type="title"/>
          </p:nvPr>
        </p:nvSpPr>
        <p:spPr>
          <a:xfrm>
            <a:off x="532015" y="4495568"/>
            <a:ext cx="3861960" cy="1905232"/>
          </a:xfrm>
          <a:prstGeom prst="rect">
            <a:avLst/>
          </a:prstGeom>
        </p:spPr>
        <p:txBody>
          <a:bodyPr vert="horz" lIns="91440" tIns="45720" rIns="91440" bIns="45720" rtlCol="0" anchor="ctr">
            <a:normAutofit/>
          </a:bodyPr>
          <a:lstStyle/>
          <a:p>
            <a:pPr marL="12700" algn="l" rtl="0">
              <a:lnSpc>
                <a:spcPct val="90000"/>
              </a:lnSpc>
              <a:spcBef>
                <a:spcPct val="0"/>
              </a:spcBef>
            </a:pPr>
            <a:r>
              <a:rPr lang="en-US" sz="3200" kern="1200" dirty="0">
                <a:solidFill>
                  <a:schemeClr val="tx1"/>
                </a:solidFill>
                <a:latin typeface="+mj-lt"/>
                <a:cs typeface="+mj-cs"/>
              </a:rPr>
              <a:t>Max Pooli</a:t>
            </a:r>
            <a:r>
              <a:rPr lang="en-US" sz="3200" kern="1200" spc="10" dirty="0">
                <a:solidFill>
                  <a:schemeClr val="tx1"/>
                </a:solidFill>
                <a:latin typeface="+mj-lt"/>
                <a:cs typeface="+mj-cs"/>
              </a:rPr>
              <a:t>n</a:t>
            </a:r>
            <a:r>
              <a:rPr lang="en-US" sz="3200" kern="1200" dirty="0">
                <a:solidFill>
                  <a:schemeClr val="tx1"/>
                </a:solidFill>
                <a:latin typeface="+mj-lt"/>
                <a:cs typeface="+mj-cs"/>
              </a:rPr>
              <a:t>g</a:t>
            </a:r>
          </a:p>
        </p:txBody>
      </p:sp>
      <p:sp>
        <p:nvSpPr>
          <p:cNvPr id="25" name="Rectangle 17">
            <a:extLst>
              <a:ext uri="{FF2B5EF4-FFF2-40B4-BE49-F238E27FC236}">
                <a16:creationId xmlns:a16="http://schemas.microsoft.com/office/drawing/2014/main" id="{95C8260E-968F-44E8-A823-ABB4313119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86584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19">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89" y="-1"/>
            <a:ext cx="11231745" cy="413142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1">
            <a:extLst>
              <a:ext uri="{FF2B5EF4-FFF2-40B4-BE49-F238E27FC236}">
                <a16:creationId xmlns:a16="http://schemas.microsoft.com/office/drawing/2014/main" id="{FE43805F-24A6-46A4-B19B-54F2834735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837444" y="5460209"/>
            <a:ext cx="1790365"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bject 7"/>
          <p:cNvSpPr txBox="1"/>
          <p:nvPr/>
        </p:nvSpPr>
        <p:spPr>
          <a:xfrm>
            <a:off x="5162719" y="4495568"/>
            <a:ext cx="6586915" cy="2240512"/>
          </a:xfrm>
          <a:prstGeom prst="rect">
            <a:avLst/>
          </a:prstGeom>
        </p:spPr>
        <p:txBody>
          <a:bodyPr vert="horz" lIns="91440" tIns="45720" rIns="91440" bIns="45720" rtlCol="0" anchor="ctr">
            <a:normAutofit lnSpcReduction="10000"/>
          </a:bodyPr>
          <a:lstStyle/>
          <a:p>
            <a:pPr>
              <a:lnSpc>
                <a:spcPct val="90000"/>
              </a:lnSpc>
              <a:spcAft>
                <a:spcPts val="600"/>
              </a:spcAft>
            </a:pPr>
            <a:r>
              <a:rPr lang="en-US" sz="2400" b="0" i="0" u="none" strike="noStrike" baseline="0" dirty="0">
                <a:latin typeface="Calibri Light" panose="020F0302020204030204" pitchFamily="34" charset="0"/>
                <a:cs typeface="Calibri Light" panose="020F0302020204030204" pitchFamily="34" charset="0"/>
              </a:rPr>
              <a:t>Also known as </a:t>
            </a:r>
            <a:r>
              <a:rPr lang="en-US" sz="2400" b="1" i="0" u="none" strike="noStrike" baseline="0" dirty="0">
                <a:latin typeface="Calibri Light" panose="020F0302020204030204" pitchFamily="34" charset="0"/>
                <a:cs typeface="Calibri Light" panose="020F0302020204030204" pitchFamily="34" charset="0"/>
              </a:rPr>
              <a:t>sub-sampling</a:t>
            </a:r>
          </a:p>
          <a:p>
            <a:pPr>
              <a:lnSpc>
                <a:spcPct val="90000"/>
              </a:lnSpc>
              <a:spcAft>
                <a:spcPts val="600"/>
              </a:spcAft>
            </a:pPr>
            <a:endParaRPr lang="en-US" sz="2400" dirty="0">
              <a:latin typeface="Calibri Light" panose="020F0302020204030204" pitchFamily="34" charset="0"/>
              <a:cs typeface="Calibri Light" panose="020F0302020204030204" pitchFamily="34" charset="0"/>
            </a:endParaRPr>
          </a:p>
          <a:p>
            <a:pPr>
              <a:lnSpc>
                <a:spcPct val="90000"/>
              </a:lnSpc>
              <a:spcAft>
                <a:spcPts val="600"/>
              </a:spcAft>
            </a:pPr>
            <a:r>
              <a:rPr lang="en-US" sz="2400" b="0" i="0" u="none" strike="noStrike" baseline="0" dirty="0">
                <a:latin typeface="Calibri Light" panose="020F0302020204030204" pitchFamily="34" charset="0"/>
                <a:cs typeface="Calibri Light" panose="020F0302020204030204" pitchFamily="34" charset="0"/>
              </a:rPr>
              <a:t>Max pooling selects the maximum element from the region covered by the filter.</a:t>
            </a:r>
          </a:p>
          <a:p>
            <a:pPr>
              <a:lnSpc>
                <a:spcPct val="90000"/>
              </a:lnSpc>
              <a:spcAft>
                <a:spcPts val="600"/>
              </a:spcAft>
            </a:pPr>
            <a:endParaRPr lang="en-US" sz="2400" b="0" i="0" u="none" strike="noStrike" baseline="0" dirty="0">
              <a:latin typeface="Calibri Light" panose="020F0302020204030204" pitchFamily="34" charset="0"/>
              <a:cs typeface="Calibri Light" panose="020F0302020204030204" pitchFamily="34" charset="0"/>
            </a:endParaRPr>
          </a:p>
          <a:p>
            <a:pPr>
              <a:lnSpc>
                <a:spcPct val="90000"/>
              </a:lnSpc>
              <a:spcAft>
                <a:spcPts val="600"/>
              </a:spcAft>
            </a:pPr>
            <a:r>
              <a:rPr lang="en-US" sz="2400" dirty="0">
                <a:latin typeface="Calibri Light" panose="020F0302020204030204" pitchFamily="34" charset="0"/>
                <a:cs typeface="Calibri Light" panose="020F0302020204030204" pitchFamily="34" charset="0"/>
              </a:rPr>
              <a:t>F</a:t>
            </a:r>
            <a:r>
              <a:rPr lang="en-US" sz="2400" b="0" i="0" u="none" strike="noStrike" baseline="0" dirty="0">
                <a:latin typeface="Calibri Light" panose="020F0302020204030204" pitchFamily="34" charset="0"/>
                <a:cs typeface="Calibri Light" panose="020F0302020204030204" pitchFamily="34" charset="0"/>
              </a:rPr>
              <a:t>eature map contain the most prominent features </a:t>
            </a:r>
          </a:p>
          <a:p>
            <a:pPr indent="-228600">
              <a:lnSpc>
                <a:spcPct val="90000"/>
              </a:lnSpc>
              <a:spcAft>
                <a:spcPts val="600"/>
              </a:spcAft>
              <a:buFont typeface="Arial" panose="020B0604020202020204" pitchFamily="34" charset="0"/>
              <a:buChar char="•"/>
            </a:pPr>
            <a:endParaRPr kumimoji="0" lang="en-US" b="0" i="0" u="none" strike="noStrike" cap="none" spc="0" normalizeH="0" baseline="0" noProof="0" dirty="0">
              <a:ln>
                <a:noFill/>
              </a:ln>
              <a:effectLst/>
              <a:uLnTx/>
              <a:uFillTx/>
            </a:endParaRPr>
          </a:p>
        </p:txBody>
      </p:sp>
      <p:sp>
        <p:nvSpPr>
          <p:cNvPr id="21" name="TextBox 20">
            <a:extLst>
              <a:ext uri="{FF2B5EF4-FFF2-40B4-BE49-F238E27FC236}">
                <a16:creationId xmlns:a16="http://schemas.microsoft.com/office/drawing/2014/main" id="{1D589201-A454-48D6-92A5-B9F1F603A532}"/>
              </a:ext>
            </a:extLst>
          </p:cNvPr>
          <p:cNvSpPr txBox="1"/>
          <p:nvPr/>
        </p:nvSpPr>
        <p:spPr>
          <a:xfrm>
            <a:off x="2424171" y="102017"/>
            <a:ext cx="1950923" cy="523220"/>
          </a:xfrm>
          <a:prstGeom prst="rect">
            <a:avLst/>
          </a:prstGeom>
          <a:noFill/>
        </p:spPr>
        <p:txBody>
          <a:bodyPr wrap="square" rtlCol="0">
            <a:spAutoFit/>
          </a:bodyPr>
          <a:lstStyle/>
          <a:p>
            <a:r>
              <a:rPr lang="en-US" sz="2800" b="1" dirty="0">
                <a:latin typeface="Calibri Light" panose="020F0302020204030204" pitchFamily="34" charset="0"/>
                <a:cs typeface="Calibri Light" panose="020F0302020204030204" pitchFamily="34" charset="0"/>
              </a:rPr>
              <a:t>Max Pooling</a:t>
            </a:r>
            <a:endParaRPr lang="en-IN" sz="2800" b="1" dirty="0">
              <a:latin typeface="Calibri Light" panose="020F0302020204030204" pitchFamily="34" charset="0"/>
              <a:cs typeface="Calibri Light" panose="020F0302020204030204" pitchFamily="34" charset="0"/>
            </a:endParaRPr>
          </a:p>
        </p:txBody>
      </p:sp>
      <p:sp>
        <p:nvSpPr>
          <p:cNvPr id="23" name="TextBox 22">
            <a:extLst>
              <a:ext uri="{FF2B5EF4-FFF2-40B4-BE49-F238E27FC236}">
                <a16:creationId xmlns:a16="http://schemas.microsoft.com/office/drawing/2014/main" id="{9F9C6158-CA9E-4A33-A6B7-EEBAA452C634}"/>
              </a:ext>
            </a:extLst>
          </p:cNvPr>
          <p:cNvSpPr txBox="1"/>
          <p:nvPr/>
        </p:nvSpPr>
        <p:spPr>
          <a:xfrm>
            <a:off x="7625887" y="3239932"/>
            <a:ext cx="2103120" cy="461665"/>
          </a:xfrm>
          <a:prstGeom prst="rect">
            <a:avLst/>
          </a:prstGeom>
          <a:noFill/>
        </p:spPr>
        <p:txBody>
          <a:bodyPr wrap="square" rtlCol="0">
            <a:spAutoFit/>
          </a:bodyPr>
          <a:lstStyle/>
          <a:p>
            <a:r>
              <a:rPr lang="en-US" sz="2400" dirty="0">
                <a:latin typeface="Calibri Light" panose="020F0302020204030204" pitchFamily="34" charset="0"/>
                <a:cs typeface="Calibri Light" panose="020F0302020204030204" pitchFamily="34" charset="0"/>
              </a:rPr>
              <a:t>Output size 2x2</a:t>
            </a:r>
          </a:p>
        </p:txBody>
      </p:sp>
      <p:sp>
        <p:nvSpPr>
          <p:cNvPr id="28" name="TextBox 27">
            <a:extLst>
              <a:ext uri="{FF2B5EF4-FFF2-40B4-BE49-F238E27FC236}">
                <a16:creationId xmlns:a16="http://schemas.microsoft.com/office/drawing/2014/main" id="{51D0DFC0-48C4-402C-A88B-D74A439C3FFF}"/>
              </a:ext>
            </a:extLst>
          </p:cNvPr>
          <p:cNvSpPr txBox="1"/>
          <p:nvPr/>
        </p:nvSpPr>
        <p:spPr>
          <a:xfrm>
            <a:off x="2462995" y="3248867"/>
            <a:ext cx="2103120" cy="461665"/>
          </a:xfrm>
          <a:prstGeom prst="rect">
            <a:avLst/>
          </a:prstGeom>
          <a:noFill/>
        </p:spPr>
        <p:txBody>
          <a:bodyPr wrap="square" rtlCol="0">
            <a:spAutoFit/>
          </a:bodyPr>
          <a:lstStyle/>
          <a:p>
            <a:r>
              <a:rPr lang="en-US" sz="2400" dirty="0">
                <a:latin typeface="Calibri Light" panose="020F0302020204030204" pitchFamily="34" charset="0"/>
                <a:cs typeface="Calibri Light" panose="020F0302020204030204" pitchFamily="34" charset="0"/>
              </a:rPr>
              <a:t>Input size 4x4</a:t>
            </a:r>
          </a:p>
        </p:txBody>
      </p:sp>
      <p:pic>
        <p:nvPicPr>
          <p:cNvPr id="3" name="Picture 2" descr="A picture containing diagram&#10;&#10;Description automatically generated">
            <a:extLst>
              <a:ext uri="{FF2B5EF4-FFF2-40B4-BE49-F238E27FC236}">
                <a16:creationId xmlns:a16="http://schemas.microsoft.com/office/drawing/2014/main" id="{573B6D8D-05BA-4FA7-8433-036AD62964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54786" y="675936"/>
            <a:ext cx="6926273" cy="2471533"/>
          </a:xfrm>
          <a:prstGeom prst="rect">
            <a:avLst/>
          </a:prstGeom>
        </p:spPr>
      </p:pic>
    </p:spTree>
    <p:extLst>
      <p:ext uri="{BB962C8B-B14F-4D97-AF65-F5344CB8AC3E}">
        <p14:creationId xmlns:p14="http://schemas.microsoft.com/office/powerpoint/2010/main" val="424308304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15">
            <a:extLst>
              <a:ext uri="{FF2B5EF4-FFF2-40B4-BE49-F238E27FC236}">
                <a16:creationId xmlns:a16="http://schemas.microsoft.com/office/drawing/2014/main" id="{1022CA72-2A63-428F-B586-37BA5AB6D2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bject 6"/>
          <p:cNvSpPr txBox="1">
            <a:spLocks noGrp="1"/>
          </p:cNvSpPr>
          <p:nvPr>
            <p:ph type="title"/>
          </p:nvPr>
        </p:nvSpPr>
        <p:spPr>
          <a:xfrm>
            <a:off x="532015" y="4495568"/>
            <a:ext cx="3861960" cy="1905232"/>
          </a:xfrm>
          <a:prstGeom prst="rect">
            <a:avLst/>
          </a:prstGeom>
        </p:spPr>
        <p:txBody>
          <a:bodyPr vert="horz" lIns="91440" tIns="45720" rIns="91440" bIns="45720" rtlCol="0" anchor="ctr">
            <a:normAutofit/>
          </a:bodyPr>
          <a:lstStyle/>
          <a:p>
            <a:pPr marL="12700" algn="l" rtl="0">
              <a:lnSpc>
                <a:spcPct val="90000"/>
              </a:lnSpc>
              <a:spcBef>
                <a:spcPct val="0"/>
              </a:spcBef>
            </a:pPr>
            <a:r>
              <a:rPr lang="en-US" sz="3200" kern="1200" dirty="0">
                <a:solidFill>
                  <a:schemeClr val="tx1"/>
                </a:solidFill>
                <a:latin typeface="+mj-lt"/>
                <a:cs typeface="+mj-cs"/>
              </a:rPr>
              <a:t>Average Pooli</a:t>
            </a:r>
            <a:r>
              <a:rPr lang="en-US" sz="3200" kern="1200" spc="10" dirty="0">
                <a:solidFill>
                  <a:schemeClr val="tx1"/>
                </a:solidFill>
                <a:latin typeface="+mj-lt"/>
                <a:cs typeface="+mj-cs"/>
              </a:rPr>
              <a:t>n</a:t>
            </a:r>
            <a:r>
              <a:rPr lang="en-US" sz="3200" kern="1200" dirty="0">
                <a:solidFill>
                  <a:schemeClr val="tx1"/>
                </a:solidFill>
                <a:latin typeface="+mj-lt"/>
                <a:cs typeface="+mj-cs"/>
              </a:rPr>
              <a:t>g</a:t>
            </a:r>
          </a:p>
        </p:txBody>
      </p:sp>
      <p:sp>
        <p:nvSpPr>
          <p:cNvPr id="25" name="Rectangle 17">
            <a:extLst>
              <a:ext uri="{FF2B5EF4-FFF2-40B4-BE49-F238E27FC236}">
                <a16:creationId xmlns:a16="http://schemas.microsoft.com/office/drawing/2014/main" id="{95C8260E-968F-44E8-A823-ABB4313119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86584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19">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89" y="-1"/>
            <a:ext cx="11231745" cy="413142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1">
            <a:extLst>
              <a:ext uri="{FF2B5EF4-FFF2-40B4-BE49-F238E27FC236}">
                <a16:creationId xmlns:a16="http://schemas.microsoft.com/office/drawing/2014/main" id="{FE43805F-24A6-46A4-B19B-54F2834735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837444" y="5460209"/>
            <a:ext cx="1790365"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bject 7"/>
          <p:cNvSpPr txBox="1"/>
          <p:nvPr/>
        </p:nvSpPr>
        <p:spPr>
          <a:xfrm>
            <a:off x="5162719" y="4495568"/>
            <a:ext cx="6586915" cy="1905232"/>
          </a:xfrm>
          <a:prstGeom prst="rect">
            <a:avLst/>
          </a:prstGeom>
        </p:spPr>
        <p:txBody>
          <a:bodyPr vert="horz" lIns="91440" tIns="45720" rIns="91440" bIns="45720" rtlCol="0" anchor="ctr">
            <a:normAutofit/>
          </a:bodyPr>
          <a:lstStyle/>
          <a:p>
            <a:pPr>
              <a:lnSpc>
                <a:spcPct val="90000"/>
              </a:lnSpc>
              <a:spcAft>
                <a:spcPts val="600"/>
              </a:spcAft>
            </a:pPr>
            <a:r>
              <a:rPr lang="en-US" sz="2400" b="0" i="0" u="none" strike="noStrike" baseline="0" dirty="0">
                <a:latin typeface="Calibri Light" panose="020F0302020204030204" pitchFamily="34" charset="0"/>
                <a:cs typeface="Calibri Light" panose="020F0302020204030204" pitchFamily="34" charset="0"/>
              </a:rPr>
              <a:t>Avg pooling takes the average of the elements in the region covered by the filter.</a:t>
            </a:r>
          </a:p>
          <a:p>
            <a:pPr indent="-228600">
              <a:lnSpc>
                <a:spcPct val="90000"/>
              </a:lnSpc>
              <a:spcAft>
                <a:spcPts val="600"/>
              </a:spcAft>
              <a:buFont typeface="Arial" panose="020B0604020202020204" pitchFamily="34" charset="0"/>
              <a:buChar char="•"/>
            </a:pPr>
            <a:endParaRPr kumimoji="0" lang="en-US" b="0" i="0" u="none" strike="noStrike" cap="none" spc="0" normalizeH="0" baseline="0" noProof="0" dirty="0">
              <a:ln>
                <a:noFill/>
              </a:ln>
              <a:effectLst/>
              <a:uLnTx/>
              <a:uFillTx/>
            </a:endParaRPr>
          </a:p>
        </p:txBody>
      </p:sp>
      <p:sp>
        <p:nvSpPr>
          <p:cNvPr id="21" name="TextBox 20">
            <a:extLst>
              <a:ext uri="{FF2B5EF4-FFF2-40B4-BE49-F238E27FC236}">
                <a16:creationId xmlns:a16="http://schemas.microsoft.com/office/drawing/2014/main" id="{1D589201-A454-48D6-92A5-B9F1F603A532}"/>
              </a:ext>
            </a:extLst>
          </p:cNvPr>
          <p:cNvSpPr txBox="1"/>
          <p:nvPr/>
        </p:nvSpPr>
        <p:spPr>
          <a:xfrm>
            <a:off x="2424171" y="102017"/>
            <a:ext cx="2970789" cy="523220"/>
          </a:xfrm>
          <a:prstGeom prst="rect">
            <a:avLst/>
          </a:prstGeom>
          <a:noFill/>
        </p:spPr>
        <p:txBody>
          <a:bodyPr wrap="square" rtlCol="0">
            <a:spAutoFit/>
          </a:bodyPr>
          <a:lstStyle/>
          <a:p>
            <a:r>
              <a:rPr lang="en-US" sz="2800" b="1" dirty="0">
                <a:latin typeface="Calibri Light" panose="020F0302020204030204" pitchFamily="34" charset="0"/>
                <a:cs typeface="Calibri Light" panose="020F0302020204030204" pitchFamily="34" charset="0"/>
              </a:rPr>
              <a:t>Average Pooling</a:t>
            </a:r>
            <a:endParaRPr lang="en-IN" sz="2800" b="1" dirty="0">
              <a:latin typeface="Calibri Light" panose="020F0302020204030204" pitchFamily="34" charset="0"/>
              <a:cs typeface="Calibri Light" panose="020F0302020204030204" pitchFamily="34" charset="0"/>
            </a:endParaRPr>
          </a:p>
        </p:txBody>
      </p:sp>
      <p:sp>
        <p:nvSpPr>
          <p:cNvPr id="23" name="TextBox 22">
            <a:extLst>
              <a:ext uri="{FF2B5EF4-FFF2-40B4-BE49-F238E27FC236}">
                <a16:creationId xmlns:a16="http://schemas.microsoft.com/office/drawing/2014/main" id="{9F9C6158-CA9E-4A33-A6B7-EEBAA452C634}"/>
              </a:ext>
            </a:extLst>
          </p:cNvPr>
          <p:cNvSpPr txBox="1"/>
          <p:nvPr/>
        </p:nvSpPr>
        <p:spPr>
          <a:xfrm>
            <a:off x="7625887" y="3239932"/>
            <a:ext cx="2103120" cy="461665"/>
          </a:xfrm>
          <a:prstGeom prst="rect">
            <a:avLst/>
          </a:prstGeom>
          <a:noFill/>
        </p:spPr>
        <p:txBody>
          <a:bodyPr wrap="square" rtlCol="0">
            <a:spAutoFit/>
          </a:bodyPr>
          <a:lstStyle/>
          <a:p>
            <a:r>
              <a:rPr lang="en-US" sz="2400" dirty="0">
                <a:latin typeface="Calibri Light" panose="020F0302020204030204" pitchFamily="34" charset="0"/>
                <a:cs typeface="Calibri Light" panose="020F0302020204030204" pitchFamily="34" charset="0"/>
              </a:rPr>
              <a:t>Output size 2x2</a:t>
            </a:r>
          </a:p>
        </p:txBody>
      </p:sp>
      <p:sp>
        <p:nvSpPr>
          <p:cNvPr id="28" name="TextBox 27">
            <a:extLst>
              <a:ext uri="{FF2B5EF4-FFF2-40B4-BE49-F238E27FC236}">
                <a16:creationId xmlns:a16="http://schemas.microsoft.com/office/drawing/2014/main" id="{51D0DFC0-48C4-402C-A88B-D74A439C3FFF}"/>
              </a:ext>
            </a:extLst>
          </p:cNvPr>
          <p:cNvSpPr txBox="1"/>
          <p:nvPr/>
        </p:nvSpPr>
        <p:spPr>
          <a:xfrm>
            <a:off x="2462995" y="3248867"/>
            <a:ext cx="2103120" cy="461665"/>
          </a:xfrm>
          <a:prstGeom prst="rect">
            <a:avLst/>
          </a:prstGeom>
          <a:noFill/>
        </p:spPr>
        <p:txBody>
          <a:bodyPr wrap="square" rtlCol="0">
            <a:spAutoFit/>
          </a:bodyPr>
          <a:lstStyle/>
          <a:p>
            <a:r>
              <a:rPr lang="en-US" sz="2400" dirty="0">
                <a:latin typeface="Calibri Light" panose="020F0302020204030204" pitchFamily="34" charset="0"/>
                <a:cs typeface="Calibri Light" panose="020F0302020204030204" pitchFamily="34" charset="0"/>
              </a:rPr>
              <a:t>Input size 4x4</a:t>
            </a:r>
          </a:p>
        </p:txBody>
      </p:sp>
      <p:pic>
        <p:nvPicPr>
          <p:cNvPr id="4" name="Picture 3" descr="A picture containing letter&#10;&#10;Description automatically generated">
            <a:extLst>
              <a:ext uri="{FF2B5EF4-FFF2-40B4-BE49-F238E27FC236}">
                <a16:creationId xmlns:a16="http://schemas.microsoft.com/office/drawing/2014/main" id="{D0596068-7782-412C-80EA-8E7E44AFDC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62995" y="668345"/>
            <a:ext cx="6973799" cy="2468424"/>
          </a:xfrm>
          <a:prstGeom prst="rect">
            <a:avLst/>
          </a:prstGeom>
        </p:spPr>
      </p:pic>
    </p:spTree>
    <p:extLst>
      <p:ext uri="{BB962C8B-B14F-4D97-AF65-F5344CB8AC3E}">
        <p14:creationId xmlns:p14="http://schemas.microsoft.com/office/powerpoint/2010/main" val="22379549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bject 6"/>
          <p:cNvSpPr txBox="1">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pPr marL="12700" algn="l" rtl="0">
              <a:lnSpc>
                <a:spcPct val="90000"/>
              </a:lnSpc>
              <a:spcBef>
                <a:spcPct val="0"/>
              </a:spcBef>
            </a:pPr>
            <a:r>
              <a:rPr lang="en-US" sz="5400" kern="1200">
                <a:solidFill>
                  <a:schemeClr val="tx1"/>
                </a:solidFill>
                <a:latin typeface="+mj-lt"/>
                <a:ea typeface="+mj-ea"/>
                <a:cs typeface="+mj-cs"/>
              </a:rPr>
              <a:t>Pooli</a:t>
            </a:r>
            <a:r>
              <a:rPr lang="en-US" sz="5400" kern="1200" spc="10">
                <a:solidFill>
                  <a:schemeClr val="tx1"/>
                </a:solidFill>
                <a:latin typeface="+mj-lt"/>
                <a:ea typeface="+mj-ea"/>
                <a:cs typeface="+mj-cs"/>
              </a:rPr>
              <a:t>n</a:t>
            </a:r>
            <a:r>
              <a:rPr lang="en-US" sz="5400" kern="1200">
                <a:solidFill>
                  <a:schemeClr val="tx1"/>
                </a:solidFill>
                <a:latin typeface="+mj-lt"/>
                <a:ea typeface="+mj-ea"/>
                <a:cs typeface="+mj-cs"/>
              </a:rPr>
              <a:t>g</a:t>
            </a:r>
          </a:p>
        </p:txBody>
      </p:sp>
      <p:sp>
        <p:nvSpPr>
          <p:cNvPr id="34"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bject 7"/>
          <p:cNvSpPr txBox="1"/>
          <p:nvPr/>
        </p:nvSpPr>
        <p:spPr>
          <a:xfrm>
            <a:off x="838200" y="2055813"/>
            <a:ext cx="10515600" cy="4125531"/>
          </a:xfrm>
          <a:prstGeom prst="rect">
            <a:avLst/>
          </a:prstGeom>
        </p:spPr>
        <p:txBody>
          <a:bodyPr vert="horz" lIns="91440" tIns="45720" rIns="91440" bIns="45720" rtlCol="0">
            <a:normAutofit fontScale="92500" lnSpcReduction="10000"/>
          </a:bodyPr>
          <a:lstStyle/>
          <a:p>
            <a:pPr>
              <a:lnSpc>
                <a:spcPct val="90000"/>
              </a:lnSpc>
              <a:spcAft>
                <a:spcPts val="600"/>
              </a:spcAft>
            </a:pPr>
            <a:r>
              <a:rPr lang="en-US" sz="2400" b="1" i="0" dirty="0">
                <a:effectLst/>
              </a:rPr>
              <a:t>Benefits:</a:t>
            </a:r>
          </a:p>
          <a:p>
            <a:pPr>
              <a:lnSpc>
                <a:spcPct val="90000"/>
              </a:lnSpc>
              <a:spcAft>
                <a:spcPts val="600"/>
              </a:spcAft>
            </a:pPr>
            <a:endParaRPr lang="en-US" sz="2400" dirty="0"/>
          </a:p>
          <a:p>
            <a:pPr>
              <a:lnSpc>
                <a:spcPct val="90000"/>
              </a:lnSpc>
              <a:spcAft>
                <a:spcPts val="600"/>
              </a:spcAft>
            </a:pPr>
            <a:r>
              <a:rPr lang="en-US" sz="2400" b="0" i="0" dirty="0">
                <a:effectLst/>
              </a:rPr>
              <a:t>Reduces the dimensionality of feature map</a:t>
            </a:r>
          </a:p>
          <a:p>
            <a:pPr>
              <a:lnSpc>
                <a:spcPct val="90000"/>
              </a:lnSpc>
              <a:spcAft>
                <a:spcPts val="600"/>
              </a:spcAft>
            </a:pPr>
            <a:endParaRPr lang="en-US" sz="2400" b="0" i="0" dirty="0">
              <a:effectLst/>
            </a:endParaRPr>
          </a:p>
          <a:p>
            <a:pPr>
              <a:lnSpc>
                <a:spcPct val="90000"/>
              </a:lnSpc>
              <a:spcAft>
                <a:spcPts val="600"/>
              </a:spcAft>
            </a:pPr>
            <a:r>
              <a:rPr lang="en-US" sz="2400" b="0" i="0" dirty="0">
                <a:effectLst/>
              </a:rPr>
              <a:t>Zoom-out</a:t>
            </a:r>
          </a:p>
          <a:p>
            <a:pPr>
              <a:lnSpc>
                <a:spcPct val="90000"/>
              </a:lnSpc>
              <a:spcAft>
                <a:spcPts val="600"/>
              </a:spcAft>
            </a:pPr>
            <a:endParaRPr lang="en-US" sz="2400" b="0" i="0" dirty="0">
              <a:effectLst/>
            </a:endParaRPr>
          </a:p>
          <a:p>
            <a:pPr>
              <a:lnSpc>
                <a:spcPct val="90000"/>
              </a:lnSpc>
              <a:spcAft>
                <a:spcPts val="600"/>
              </a:spcAft>
            </a:pPr>
            <a:r>
              <a:rPr lang="en-US" sz="2400" b="0" i="0" dirty="0">
                <a:effectLst/>
              </a:rPr>
              <a:t>It speeds up computation</a:t>
            </a:r>
          </a:p>
          <a:p>
            <a:pPr>
              <a:lnSpc>
                <a:spcPct val="90000"/>
              </a:lnSpc>
              <a:spcAft>
                <a:spcPts val="600"/>
              </a:spcAft>
            </a:pPr>
            <a:endParaRPr lang="en-US" sz="2400" b="0" i="0" dirty="0">
              <a:effectLst/>
            </a:endParaRPr>
          </a:p>
          <a:p>
            <a:pPr>
              <a:lnSpc>
                <a:spcPct val="90000"/>
              </a:lnSpc>
              <a:spcAft>
                <a:spcPts val="600"/>
              </a:spcAft>
            </a:pPr>
            <a:r>
              <a:rPr lang="en-US" sz="2400" b="0" i="0" dirty="0">
                <a:effectLst/>
              </a:rPr>
              <a:t>It makes invariant to some very small transformations of the data</a:t>
            </a:r>
          </a:p>
          <a:p>
            <a:pPr>
              <a:lnSpc>
                <a:spcPct val="90000"/>
              </a:lnSpc>
              <a:spcAft>
                <a:spcPts val="600"/>
              </a:spcAft>
            </a:pPr>
            <a:endParaRPr lang="en-US" sz="2400" dirty="0"/>
          </a:p>
          <a:p>
            <a:pPr>
              <a:lnSpc>
                <a:spcPct val="90000"/>
              </a:lnSpc>
              <a:spcAft>
                <a:spcPts val="600"/>
              </a:spcAft>
            </a:pPr>
            <a:r>
              <a:rPr lang="en-US" sz="2400" i="0">
                <a:effectLst/>
              </a:rPr>
              <a:t>It allows </a:t>
            </a:r>
            <a:r>
              <a:rPr lang="en-US" sz="2400" i="0" dirty="0">
                <a:effectLst/>
              </a:rPr>
              <a:t>later convolutional layers to work on larger sections of the data because a small patch after the pooling layer corresponds to a much larger patch before it</a:t>
            </a:r>
          </a:p>
        </p:txBody>
      </p:sp>
    </p:spTree>
    <p:extLst>
      <p:ext uri="{BB962C8B-B14F-4D97-AF65-F5344CB8AC3E}">
        <p14:creationId xmlns:p14="http://schemas.microsoft.com/office/powerpoint/2010/main" val="233413439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6"/>
          <p:cNvSpPr txBox="1">
            <a:spLocks noGrp="1"/>
          </p:cNvSpPr>
          <p:nvPr>
            <p:ph type="title"/>
          </p:nvPr>
        </p:nvSpPr>
        <p:spPr>
          <a:xfrm>
            <a:off x="989045" y="327787"/>
            <a:ext cx="8685530" cy="689932"/>
          </a:xfrm>
          <a:prstGeom prst="rect">
            <a:avLst/>
          </a:prstGeom>
        </p:spPr>
        <p:txBody>
          <a:bodyPr vert="horz" wrap="square" lIns="0" tIns="12700" rIns="0" bIns="0" rtlCol="0">
            <a:spAutoFit/>
          </a:bodyPr>
          <a:lstStyle/>
          <a:p>
            <a:pPr marL="12700">
              <a:lnSpc>
                <a:spcPct val="100000"/>
              </a:lnSpc>
              <a:spcBef>
                <a:spcPts val="100"/>
              </a:spcBef>
            </a:pPr>
            <a:r>
              <a:rPr lang="en-US" dirty="0"/>
              <a:t>Flattening</a:t>
            </a:r>
            <a:endParaRPr dirty="0"/>
          </a:p>
        </p:txBody>
      </p:sp>
      <p:sp>
        <p:nvSpPr>
          <p:cNvPr id="9" name="TextBox 8">
            <a:extLst>
              <a:ext uri="{FF2B5EF4-FFF2-40B4-BE49-F238E27FC236}">
                <a16:creationId xmlns:a16="http://schemas.microsoft.com/office/drawing/2014/main" id="{D6CAF71C-3322-454D-BA08-1E4DECF56102}"/>
              </a:ext>
            </a:extLst>
          </p:cNvPr>
          <p:cNvSpPr txBox="1"/>
          <p:nvPr/>
        </p:nvSpPr>
        <p:spPr>
          <a:xfrm>
            <a:off x="989045" y="1859340"/>
            <a:ext cx="10618237" cy="3416320"/>
          </a:xfrm>
          <a:prstGeom prst="rect">
            <a:avLst/>
          </a:prstGeom>
          <a:noFill/>
        </p:spPr>
        <p:txBody>
          <a:bodyPr wrap="square">
            <a:spAutoFit/>
          </a:bodyPr>
          <a:lstStyle/>
          <a:p>
            <a:pPr marL="342900" indent="-342900" algn="l" rtl="0">
              <a:buFont typeface="Arial" panose="020B0604020202020204" pitchFamily="34" charset="0"/>
              <a:buChar char="•"/>
            </a:pPr>
            <a:r>
              <a:rPr lang="en-US" sz="2400" b="0" i="0" dirty="0">
                <a:solidFill>
                  <a:srgbClr val="282829"/>
                </a:solidFill>
                <a:effectLst/>
                <a:cs typeface="Calibri Light" panose="020F0302020204030204" pitchFamily="34" charset="0"/>
              </a:rPr>
              <a:t>The process of converting a 2-d array into a vector is called </a:t>
            </a:r>
            <a:r>
              <a:rPr lang="en-US" sz="2400" b="1" i="0" dirty="0">
                <a:solidFill>
                  <a:srgbClr val="282829"/>
                </a:solidFill>
                <a:effectLst/>
                <a:cs typeface="Calibri Light" panose="020F0302020204030204" pitchFamily="34" charset="0"/>
              </a:rPr>
              <a:t>Flattening.</a:t>
            </a:r>
          </a:p>
          <a:p>
            <a:pPr marL="342900" indent="-342900" algn="l" rtl="0">
              <a:buFont typeface="Arial" panose="020B0604020202020204" pitchFamily="34" charset="0"/>
              <a:buChar char="•"/>
            </a:pPr>
            <a:endParaRPr lang="en-US" sz="2400" dirty="0">
              <a:solidFill>
                <a:srgbClr val="282829"/>
              </a:solidFill>
              <a:cs typeface="Calibri Light" panose="020F0302020204030204" pitchFamily="34" charset="0"/>
            </a:endParaRPr>
          </a:p>
          <a:p>
            <a:pPr marL="342900" indent="-342900" algn="l" rtl="0">
              <a:buFont typeface="Arial" panose="020B0604020202020204" pitchFamily="34" charset="0"/>
              <a:buChar char="•"/>
            </a:pPr>
            <a:r>
              <a:rPr lang="en-US" sz="2400" b="0" i="0" dirty="0">
                <a:solidFill>
                  <a:srgbClr val="282829"/>
                </a:solidFill>
                <a:effectLst/>
                <a:cs typeface="Calibri Light" panose="020F0302020204030204" pitchFamily="34" charset="0"/>
              </a:rPr>
              <a:t>After a series of convolution and pooling operations on the feature representation of the image, we then flatten the output of the final pooling layers into a single long continuous linear array or a vector.</a:t>
            </a:r>
          </a:p>
          <a:p>
            <a:pPr marL="342900" indent="-342900" algn="l" rtl="0">
              <a:buFont typeface="Arial" panose="020B0604020202020204" pitchFamily="34" charset="0"/>
              <a:buChar char="•"/>
            </a:pPr>
            <a:endParaRPr lang="en-US" sz="2400" dirty="0">
              <a:solidFill>
                <a:srgbClr val="282829"/>
              </a:solidFill>
              <a:cs typeface="Calibri Light" panose="020F0302020204030204" pitchFamily="34" charset="0"/>
            </a:endParaRPr>
          </a:p>
          <a:p>
            <a:pPr marL="342900" indent="-342900" algn="l" rtl="0">
              <a:buFont typeface="Arial" panose="020B0604020202020204" pitchFamily="34" charset="0"/>
              <a:buChar char="•"/>
            </a:pPr>
            <a:r>
              <a:rPr lang="en-US" sz="2400" b="0" i="0" dirty="0">
                <a:solidFill>
                  <a:srgbClr val="282829"/>
                </a:solidFill>
                <a:effectLst/>
                <a:cs typeface="Calibri Light" panose="020F0302020204030204" pitchFamily="34" charset="0"/>
              </a:rPr>
              <a:t>Flatten output is fed as input to the fully connected neural network having varying numbers of hidden layers to learn the non-linear complexities present with the feature representation.</a:t>
            </a:r>
          </a:p>
        </p:txBody>
      </p:sp>
    </p:spTree>
    <p:extLst>
      <p:ext uri="{BB962C8B-B14F-4D97-AF65-F5344CB8AC3E}">
        <p14:creationId xmlns:p14="http://schemas.microsoft.com/office/powerpoint/2010/main" val="119371681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6"/>
          <p:cNvSpPr txBox="1">
            <a:spLocks noGrp="1"/>
          </p:cNvSpPr>
          <p:nvPr>
            <p:ph type="title"/>
          </p:nvPr>
        </p:nvSpPr>
        <p:spPr>
          <a:xfrm>
            <a:off x="989045" y="327787"/>
            <a:ext cx="8685530" cy="689932"/>
          </a:xfrm>
          <a:prstGeom prst="rect">
            <a:avLst/>
          </a:prstGeom>
        </p:spPr>
        <p:txBody>
          <a:bodyPr vert="horz" wrap="square" lIns="0" tIns="12700" rIns="0" bIns="0" rtlCol="0">
            <a:spAutoFit/>
          </a:bodyPr>
          <a:lstStyle/>
          <a:p>
            <a:pPr marL="12700">
              <a:lnSpc>
                <a:spcPct val="100000"/>
              </a:lnSpc>
              <a:spcBef>
                <a:spcPts val="100"/>
              </a:spcBef>
            </a:pPr>
            <a:r>
              <a:rPr lang="en-US" dirty="0"/>
              <a:t>Fully connected layer</a:t>
            </a:r>
            <a:endParaRPr dirty="0"/>
          </a:p>
        </p:txBody>
      </p:sp>
      <p:sp>
        <p:nvSpPr>
          <p:cNvPr id="9" name="TextBox 8">
            <a:extLst>
              <a:ext uri="{FF2B5EF4-FFF2-40B4-BE49-F238E27FC236}">
                <a16:creationId xmlns:a16="http://schemas.microsoft.com/office/drawing/2014/main" id="{D6CAF71C-3322-454D-BA08-1E4DECF56102}"/>
              </a:ext>
            </a:extLst>
          </p:cNvPr>
          <p:cNvSpPr txBox="1"/>
          <p:nvPr/>
        </p:nvSpPr>
        <p:spPr>
          <a:xfrm>
            <a:off x="989045" y="1859340"/>
            <a:ext cx="10618237" cy="3046988"/>
          </a:xfrm>
          <a:prstGeom prst="rect">
            <a:avLst/>
          </a:prstGeom>
          <a:noFill/>
        </p:spPr>
        <p:txBody>
          <a:bodyPr wrap="square">
            <a:spAutoFit/>
          </a:bodyPr>
          <a:lstStyle/>
          <a:p>
            <a:pPr marL="342900" indent="-342900" algn="l" rtl="0">
              <a:buFont typeface="Arial" panose="020B0604020202020204" pitchFamily="34" charset="0"/>
              <a:buChar char="•"/>
            </a:pPr>
            <a:r>
              <a:rPr lang="en-US" sz="2400" b="0" i="0" dirty="0">
                <a:solidFill>
                  <a:srgbClr val="282829"/>
                </a:solidFill>
                <a:effectLst/>
                <a:latin typeface="Calibri Light" panose="020F0302020204030204" pitchFamily="34" charset="0"/>
                <a:cs typeface="Calibri Light" panose="020F0302020204030204" pitchFamily="34" charset="0"/>
              </a:rPr>
              <a:t>The input to the fully connected (FC) layer in the CNN represents the feature vector for the input. </a:t>
            </a:r>
          </a:p>
          <a:p>
            <a:pPr marL="342900" indent="-342900" algn="l" rtl="0">
              <a:buFont typeface="Arial" panose="020B0604020202020204" pitchFamily="34" charset="0"/>
              <a:buChar char="•"/>
            </a:pPr>
            <a:endParaRPr lang="en-US" sz="2400" b="0" i="0" dirty="0">
              <a:solidFill>
                <a:srgbClr val="282829"/>
              </a:solidFill>
              <a:effectLst/>
              <a:latin typeface="Calibri Light" panose="020F0302020204030204" pitchFamily="34" charset="0"/>
              <a:cs typeface="Calibri Light" panose="020F0302020204030204" pitchFamily="34" charset="0"/>
            </a:endParaRPr>
          </a:p>
          <a:p>
            <a:pPr marL="342900" indent="-342900" algn="l" rtl="0">
              <a:buFont typeface="Arial" panose="020B0604020202020204" pitchFamily="34" charset="0"/>
              <a:buChar char="•"/>
            </a:pPr>
            <a:r>
              <a:rPr lang="en-US" sz="2400" b="0" i="0" dirty="0">
                <a:solidFill>
                  <a:srgbClr val="282829"/>
                </a:solidFill>
                <a:effectLst/>
                <a:latin typeface="Calibri Light" panose="020F0302020204030204" pitchFamily="34" charset="0"/>
                <a:cs typeface="Calibri Light" panose="020F0302020204030204" pitchFamily="34" charset="0"/>
              </a:rPr>
              <a:t>The aim of the Fully connected layer is to use the high-level feature of the input image produced by convolutional and pooling layers for classifying the input image into various classes based on the training dataset.</a:t>
            </a:r>
          </a:p>
          <a:p>
            <a:pPr marL="342900" indent="-342900" algn="l" rtl="0">
              <a:buFont typeface="Arial" panose="020B0604020202020204" pitchFamily="34" charset="0"/>
              <a:buChar char="•"/>
            </a:pPr>
            <a:endParaRPr lang="en-US" sz="2400" dirty="0">
              <a:solidFill>
                <a:srgbClr val="282829"/>
              </a:solidFill>
              <a:latin typeface="Calibri Light" panose="020F0302020204030204" pitchFamily="34" charset="0"/>
              <a:cs typeface="Calibri Light" panose="020F0302020204030204" pitchFamily="34" charset="0"/>
            </a:endParaRPr>
          </a:p>
          <a:p>
            <a:pPr marL="342900" indent="-342900" algn="l" rtl="0">
              <a:buFont typeface="Arial" panose="020B0604020202020204" pitchFamily="34" charset="0"/>
              <a:buChar char="•"/>
            </a:pPr>
            <a:r>
              <a:rPr lang="en-US" sz="2400" b="0" i="0" dirty="0" err="1">
                <a:solidFill>
                  <a:srgbClr val="282829"/>
                </a:solidFill>
                <a:effectLst/>
                <a:latin typeface="Calibri Light" panose="020F0302020204030204" pitchFamily="34" charset="0"/>
                <a:cs typeface="Calibri Light" panose="020F0302020204030204" pitchFamily="34" charset="0"/>
              </a:rPr>
              <a:t>Softmax</a:t>
            </a:r>
            <a:r>
              <a:rPr lang="en-US" sz="2400" b="0" i="0" dirty="0">
                <a:solidFill>
                  <a:srgbClr val="282829"/>
                </a:solidFill>
                <a:effectLst/>
                <a:latin typeface="Calibri Light" panose="020F0302020204030204" pitchFamily="34" charset="0"/>
                <a:cs typeface="Calibri Light" panose="020F0302020204030204" pitchFamily="34" charset="0"/>
              </a:rPr>
              <a:t> activation function is used at the output layer.</a:t>
            </a:r>
          </a:p>
        </p:txBody>
      </p:sp>
    </p:spTree>
    <p:extLst>
      <p:ext uri="{BB962C8B-B14F-4D97-AF65-F5344CB8AC3E}">
        <p14:creationId xmlns:p14="http://schemas.microsoft.com/office/powerpoint/2010/main" val="329669436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object 6"/>
          <p:cNvSpPr txBox="1">
            <a:spLocks noGrp="1"/>
          </p:cNvSpPr>
          <p:nvPr>
            <p:ph type="title"/>
          </p:nvPr>
        </p:nvSpPr>
        <p:spPr>
          <a:xfrm>
            <a:off x="989045" y="327787"/>
            <a:ext cx="8685530" cy="689932"/>
          </a:xfrm>
          <a:prstGeom prst="rect">
            <a:avLst/>
          </a:prstGeom>
        </p:spPr>
        <p:txBody>
          <a:bodyPr vert="horz" wrap="square" lIns="0" tIns="12700" rIns="0" bIns="0" rtlCol="0">
            <a:spAutoFit/>
          </a:bodyPr>
          <a:lstStyle/>
          <a:p>
            <a:pPr marL="12700">
              <a:lnSpc>
                <a:spcPct val="100000"/>
              </a:lnSpc>
              <a:spcBef>
                <a:spcPts val="100"/>
              </a:spcBef>
            </a:pPr>
            <a:r>
              <a:rPr lang="en-US" dirty="0"/>
              <a:t>Hyperparameters in CNN</a:t>
            </a:r>
            <a:endParaRPr dirty="0"/>
          </a:p>
        </p:txBody>
      </p:sp>
      <p:sp>
        <p:nvSpPr>
          <p:cNvPr id="9" name="TextBox 8">
            <a:extLst>
              <a:ext uri="{FF2B5EF4-FFF2-40B4-BE49-F238E27FC236}">
                <a16:creationId xmlns:a16="http://schemas.microsoft.com/office/drawing/2014/main" id="{D6CAF71C-3322-454D-BA08-1E4DECF56102}"/>
              </a:ext>
            </a:extLst>
          </p:cNvPr>
          <p:cNvSpPr txBox="1"/>
          <p:nvPr/>
        </p:nvSpPr>
        <p:spPr>
          <a:xfrm>
            <a:off x="989045" y="1859340"/>
            <a:ext cx="10618237" cy="2062103"/>
          </a:xfrm>
          <a:prstGeom prst="rect">
            <a:avLst/>
          </a:prstGeom>
          <a:noFill/>
        </p:spPr>
        <p:txBody>
          <a:bodyPr wrap="square">
            <a:spAutoFit/>
          </a:bodyPr>
          <a:lstStyle/>
          <a:p>
            <a:pPr marL="342900" indent="-342900">
              <a:buFont typeface="Arial" panose="020B0604020202020204" pitchFamily="34" charset="0"/>
              <a:buChar char="•"/>
            </a:pPr>
            <a:r>
              <a:rPr lang="en-US" sz="3200" dirty="0">
                <a:latin typeface="Calibri Light" panose="020F0302020204030204" pitchFamily="34" charset="0"/>
                <a:cs typeface="Calibri Light" panose="020F0302020204030204" pitchFamily="34" charset="0"/>
              </a:rPr>
              <a:t>Num of filters</a:t>
            </a:r>
          </a:p>
          <a:p>
            <a:pPr marL="342900" indent="-342900">
              <a:buFont typeface="Arial" panose="020B0604020202020204" pitchFamily="34" charset="0"/>
              <a:buChar char="•"/>
            </a:pPr>
            <a:r>
              <a:rPr lang="en-US" sz="3200" dirty="0">
                <a:latin typeface="Calibri Light" panose="020F0302020204030204" pitchFamily="34" charset="0"/>
                <a:cs typeface="Calibri Light" panose="020F0302020204030204" pitchFamily="34" charset="0"/>
              </a:rPr>
              <a:t>Size of filters</a:t>
            </a:r>
          </a:p>
          <a:p>
            <a:pPr marL="342900" indent="-342900">
              <a:buFont typeface="Arial" panose="020B0604020202020204" pitchFamily="34" charset="0"/>
              <a:buChar char="•"/>
            </a:pPr>
            <a:r>
              <a:rPr lang="en-US" sz="3200" dirty="0">
                <a:latin typeface="Calibri Light" panose="020F0302020204030204" pitchFamily="34" charset="0"/>
                <a:cs typeface="Calibri Light" panose="020F0302020204030204" pitchFamily="34" charset="0"/>
              </a:rPr>
              <a:t>Stride</a:t>
            </a:r>
          </a:p>
          <a:p>
            <a:pPr marL="342900" indent="-342900">
              <a:buFont typeface="Arial" panose="020B0604020202020204" pitchFamily="34" charset="0"/>
              <a:buChar char="•"/>
            </a:pPr>
            <a:r>
              <a:rPr lang="en-US" sz="3200" dirty="0">
                <a:latin typeface="Calibri Light" panose="020F0302020204030204" pitchFamily="34" charset="0"/>
                <a:cs typeface="Calibri Light" panose="020F0302020204030204" pitchFamily="34" charset="0"/>
              </a:rPr>
              <a:t>Padding </a:t>
            </a:r>
            <a:endParaRPr lang="en-IN" sz="3200" dirty="0">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37509378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6939" y="438227"/>
            <a:ext cx="8138160" cy="690574"/>
          </a:xfrm>
          <a:prstGeom prst="rect">
            <a:avLst/>
          </a:prstGeom>
        </p:spPr>
        <p:txBody>
          <a:bodyPr vert="horz" wrap="square" lIns="0" tIns="13335" rIns="0" bIns="0" rtlCol="0">
            <a:spAutoFit/>
          </a:bodyPr>
          <a:lstStyle/>
          <a:p>
            <a:pPr marL="12700">
              <a:lnSpc>
                <a:spcPct val="100000"/>
              </a:lnSpc>
              <a:spcBef>
                <a:spcPts val="105"/>
              </a:spcBef>
            </a:pPr>
            <a:r>
              <a:rPr lang="en-US" dirty="0"/>
              <a:t>Structure of CNN</a:t>
            </a:r>
            <a:endParaRPr dirty="0"/>
          </a:p>
        </p:txBody>
      </p:sp>
      <p:sp>
        <p:nvSpPr>
          <p:cNvPr id="3" name="object 3"/>
          <p:cNvSpPr txBox="1"/>
          <p:nvPr/>
        </p:nvSpPr>
        <p:spPr>
          <a:xfrm>
            <a:off x="916939" y="1483613"/>
            <a:ext cx="10361295" cy="1200778"/>
          </a:xfrm>
          <a:prstGeom prst="rect">
            <a:avLst/>
          </a:prstGeom>
        </p:spPr>
        <p:txBody>
          <a:bodyPr vert="horz" wrap="square" lIns="0" tIns="60960" rIns="0" bIns="0" rtlCol="0">
            <a:spAutoFit/>
          </a:bodyPr>
          <a:lstStyle/>
          <a:p>
            <a:pPr marL="12065" marR="8255" lvl="0" defTabSz="914400" rtl="0" eaLnBrk="1" fontAlgn="auto" latinLnBrk="0" hangingPunct="1">
              <a:lnSpc>
                <a:spcPts val="3020"/>
              </a:lnSpc>
              <a:spcBef>
                <a:spcPts val="480"/>
              </a:spcBef>
              <a:spcAft>
                <a:spcPts val="0"/>
              </a:spcAft>
              <a:buClrTx/>
              <a:buSzTx/>
              <a:tabLst>
                <a:tab pos="241935" algn="l"/>
              </a:tabLst>
              <a:defRPr/>
            </a:pPr>
            <a:r>
              <a:rPr kumimoji="0" lang="en-US" sz="2400" b="0" i="0" u="none" strike="noStrike" kern="1200" cap="none" spc="-5" normalizeH="0" baseline="0" noProof="0" dirty="0">
                <a:ln>
                  <a:noFill/>
                </a:ln>
                <a:solidFill>
                  <a:prstClr val="black"/>
                </a:solidFill>
                <a:effectLst/>
                <a:uLnTx/>
                <a:uFillTx/>
                <a:latin typeface="Calibri Light" panose="020F0302020204030204" pitchFamily="34" charset="0"/>
                <a:ea typeface="+mn-ea"/>
                <a:cs typeface="Calibri Light" panose="020F0302020204030204" pitchFamily="34" charset="0"/>
              </a:rPr>
              <a:t>Let x is the input data samples. To classify these samples with a NN, we simply connect them all to a fully-connected layer (F). There are a bunch of different neurons, and every input connects to every neuron.</a:t>
            </a:r>
          </a:p>
        </p:txBody>
      </p:sp>
      <p:pic>
        <p:nvPicPr>
          <p:cNvPr id="5" name="Picture 4">
            <a:extLst>
              <a:ext uri="{FF2B5EF4-FFF2-40B4-BE49-F238E27FC236}">
                <a16:creationId xmlns:a16="http://schemas.microsoft.com/office/drawing/2014/main" id="{58547045-FF31-403C-A30B-1D4762044BA1}"/>
              </a:ext>
            </a:extLst>
          </p:cNvPr>
          <p:cNvPicPr>
            <a:picLocks noChangeAspect="1"/>
          </p:cNvPicPr>
          <p:nvPr/>
        </p:nvPicPr>
        <p:blipFill rotWithShape="1">
          <a:blip r:embed="rId3"/>
          <a:srcRect l="15375" t="52224" r="43625" b="28656"/>
          <a:stretch/>
        </p:blipFill>
        <p:spPr>
          <a:xfrm>
            <a:off x="2676815" y="3764279"/>
            <a:ext cx="6838369" cy="1792987"/>
          </a:xfrm>
          <a:prstGeom prst="rect">
            <a:avLst/>
          </a:prstGeom>
        </p:spPr>
      </p:pic>
    </p:spTree>
    <p:extLst>
      <p:ext uri="{BB962C8B-B14F-4D97-AF65-F5344CB8AC3E}">
        <p14:creationId xmlns:p14="http://schemas.microsoft.com/office/powerpoint/2010/main" val="59294792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6939" y="438227"/>
            <a:ext cx="8138160" cy="690574"/>
          </a:xfrm>
          <a:prstGeom prst="rect">
            <a:avLst/>
          </a:prstGeom>
        </p:spPr>
        <p:txBody>
          <a:bodyPr vert="horz" wrap="square" lIns="0" tIns="13335" rIns="0" bIns="0" rtlCol="0">
            <a:spAutoFit/>
          </a:bodyPr>
          <a:lstStyle/>
          <a:p>
            <a:pPr marL="12700">
              <a:lnSpc>
                <a:spcPct val="100000"/>
              </a:lnSpc>
              <a:spcBef>
                <a:spcPts val="105"/>
              </a:spcBef>
            </a:pPr>
            <a:r>
              <a:rPr lang="en-US" dirty="0"/>
              <a:t>Structure of CNN</a:t>
            </a:r>
            <a:endParaRPr dirty="0"/>
          </a:p>
        </p:txBody>
      </p:sp>
      <p:sp>
        <p:nvSpPr>
          <p:cNvPr id="3" name="object 3"/>
          <p:cNvSpPr txBox="1"/>
          <p:nvPr/>
        </p:nvSpPr>
        <p:spPr>
          <a:xfrm>
            <a:off x="916939" y="1483613"/>
            <a:ext cx="10361295" cy="2098460"/>
          </a:xfrm>
          <a:prstGeom prst="rect">
            <a:avLst/>
          </a:prstGeom>
        </p:spPr>
        <p:txBody>
          <a:bodyPr vert="horz" wrap="square" lIns="0" tIns="60960" rIns="0" bIns="0" rtlCol="0">
            <a:spAutoFit/>
          </a:bodyPr>
          <a:lstStyle/>
          <a:p>
            <a:pPr marL="354965" marR="8255" lvl="0" indent="-342900" defTabSz="914400" rtl="0" eaLnBrk="1" fontAlgn="auto" latinLnBrk="0" hangingPunct="1">
              <a:lnSpc>
                <a:spcPts val="3020"/>
              </a:lnSpc>
              <a:spcBef>
                <a:spcPts val="480"/>
              </a:spcBef>
              <a:spcAft>
                <a:spcPts val="0"/>
              </a:spcAft>
              <a:buClrTx/>
              <a:buSzTx/>
              <a:buFont typeface="Arial" panose="020B0604020202020204" pitchFamily="34" charset="0"/>
              <a:buChar char="•"/>
              <a:tabLst>
                <a:tab pos="241935" algn="l"/>
              </a:tabLst>
              <a:defRPr/>
            </a:pPr>
            <a:r>
              <a:rPr kumimoji="0" lang="en-US" sz="2400" b="0" i="0" u="none" strike="noStrike" kern="1200" cap="none" spc="-5" normalizeH="0" baseline="0" noProof="0" dirty="0">
                <a:ln>
                  <a:noFill/>
                </a:ln>
                <a:solidFill>
                  <a:prstClr val="black"/>
                </a:solidFill>
                <a:effectLst/>
                <a:uLnTx/>
                <a:uFillTx/>
                <a:latin typeface="Calibri Light" panose="020F0302020204030204" pitchFamily="34" charset="0"/>
                <a:ea typeface="+mn-ea"/>
                <a:cs typeface="Calibri Light" panose="020F0302020204030204" pitchFamily="34" charset="0"/>
              </a:rPr>
              <a:t>In computer vision, we care about the local properties in image data like edges, texture, the contrast between two colors, etc. </a:t>
            </a:r>
          </a:p>
          <a:p>
            <a:pPr marL="354965" marR="8255" lvl="0" indent="-342900" defTabSz="914400" rtl="0" eaLnBrk="1" fontAlgn="auto" latinLnBrk="0" hangingPunct="1">
              <a:lnSpc>
                <a:spcPts val="3020"/>
              </a:lnSpc>
              <a:spcBef>
                <a:spcPts val="480"/>
              </a:spcBef>
              <a:spcAft>
                <a:spcPts val="0"/>
              </a:spcAft>
              <a:buClrTx/>
              <a:buSzTx/>
              <a:buFont typeface="Arial" panose="020B0604020202020204" pitchFamily="34" charset="0"/>
              <a:buChar char="•"/>
              <a:tabLst>
                <a:tab pos="241935" algn="l"/>
              </a:tabLst>
              <a:defRPr/>
            </a:pPr>
            <a:r>
              <a:rPr kumimoji="0" lang="en-US" sz="2400" b="0" i="0" u="none" strike="noStrike" kern="1200" cap="none" spc="-5" normalizeH="0" baseline="0" noProof="0" dirty="0">
                <a:ln>
                  <a:noFill/>
                </a:ln>
                <a:solidFill>
                  <a:prstClr val="black"/>
                </a:solidFill>
                <a:effectLst/>
                <a:uLnTx/>
                <a:uFillTx/>
                <a:latin typeface="Calibri Light" panose="020F0302020204030204" pitchFamily="34" charset="0"/>
                <a:ea typeface="+mn-ea"/>
                <a:cs typeface="Calibri Light" panose="020F0302020204030204" pitchFamily="34" charset="0"/>
              </a:rPr>
              <a:t>And we care about these properties in all regions of image data</a:t>
            </a:r>
          </a:p>
          <a:p>
            <a:pPr marL="354965" marR="8255" lvl="0" indent="-342900" defTabSz="914400" rtl="0" eaLnBrk="1" fontAlgn="auto" latinLnBrk="0" hangingPunct="1">
              <a:lnSpc>
                <a:spcPts val="3020"/>
              </a:lnSpc>
              <a:spcBef>
                <a:spcPts val="480"/>
              </a:spcBef>
              <a:spcAft>
                <a:spcPts val="0"/>
              </a:spcAft>
              <a:buClrTx/>
              <a:buSzTx/>
              <a:buFont typeface="Arial" panose="020B0604020202020204" pitchFamily="34" charset="0"/>
              <a:buChar char="•"/>
              <a:tabLst>
                <a:tab pos="241935" algn="l"/>
              </a:tabLst>
              <a:defRPr/>
            </a:pPr>
            <a:r>
              <a:rPr kumimoji="0" lang="en-US" sz="2400" b="0" i="0" u="none" strike="noStrike" kern="1200" cap="none" spc="-5" normalizeH="0" baseline="0" noProof="0" dirty="0">
                <a:ln>
                  <a:noFill/>
                </a:ln>
                <a:solidFill>
                  <a:prstClr val="black"/>
                </a:solidFill>
                <a:effectLst/>
                <a:uLnTx/>
                <a:uFillTx/>
                <a:latin typeface="Calibri Light" panose="020F0302020204030204" pitchFamily="34" charset="0"/>
                <a:ea typeface="+mn-ea"/>
                <a:cs typeface="Calibri Light" panose="020F0302020204030204" pitchFamily="34" charset="0"/>
              </a:rPr>
              <a:t>To look for local properties, we need to look at a small window of the image sample in order to determine them.</a:t>
            </a:r>
          </a:p>
        </p:txBody>
      </p:sp>
      <p:pic>
        <p:nvPicPr>
          <p:cNvPr id="7" name="Picture 6">
            <a:extLst>
              <a:ext uri="{FF2B5EF4-FFF2-40B4-BE49-F238E27FC236}">
                <a16:creationId xmlns:a16="http://schemas.microsoft.com/office/drawing/2014/main" id="{7902811B-D529-439E-914E-A624E99B2A48}"/>
              </a:ext>
            </a:extLst>
          </p:cNvPr>
          <p:cNvPicPr>
            <a:picLocks noChangeAspect="1"/>
          </p:cNvPicPr>
          <p:nvPr/>
        </p:nvPicPr>
        <p:blipFill rotWithShape="1">
          <a:blip r:embed="rId3"/>
          <a:srcRect l="15375" t="52224" r="43625" b="28656"/>
          <a:stretch/>
        </p:blipFill>
        <p:spPr>
          <a:xfrm>
            <a:off x="2676815" y="3764279"/>
            <a:ext cx="6838369" cy="1792987"/>
          </a:xfrm>
          <a:prstGeom prst="rect">
            <a:avLst/>
          </a:prstGeom>
        </p:spPr>
      </p:pic>
    </p:spTree>
    <p:extLst>
      <p:ext uri="{BB962C8B-B14F-4D97-AF65-F5344CB8AC3E}">
        <p14:creationId xmlns:p14="http://schemas.microsoft.com/office/powerpoint/2010/main" val="279535784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6939" y="438227"/>
            <a:ext cx="8138160" cy="690574"/>
          </a:xfrm>
          <a:prstGeom prst="rect">
            <a:avLst/>
          </a:prstGeom>
        </p:spPr>
        <p:txBody>
          <a:bodyPr vert="horz" wrap="square" lIns="0" tIns="13335" rIns="0" bIns="0" rtlCol="0">
            <a:spAutoFit/>
          </a:bodyPr>
          <a:lstStyle/>
          <a:p>
            <a:pPr marL="12700">
              <a:lnSpc>
                <a:spcPct val="100000"/>
              </a:lnSpc>
              <a:spcBef>
                <a:spcPts val="105"/>
              </a:spcBef>
            </a:pPr>
            <a:r>
              <a:rPr lang="en-US" dirty="0"/>
              <a:t>Structure of CNN</a:t>
            </a:r>
            <a:endParaRPr dirty="0"/>
          </a:p>
        </p:txBody>
      </p:sp>
      <p:sp>
        <p:nvSpPr>
          <p:cNvPr id="3" name="object 3"/>
          <p:cNvSpPr txBox="1"/>
          <p:nvPr/>
        </p:nvSpPr>
        <p:spPr>
          <a:xfrm>
            <a:off x="916939" y="1483613"/>
            <a:ext cx="10361295" cy="1329018"/>
          </a:xfrm>
          <a:prstGeom prst="rect">
            <a:avLst/>
          </a:prstGeom>
        </p:spPr>
        <p:txBody>
          <a:bodyPr vert="horz" wrap="square" lIns="0" tIns="60960" rIns="0" bIns="0" rtlCol="0">
            <a:spAutoFit/>
          </a:bodyPr>
          <a:lstStyle/>
          <a:p>
            <a:pPr marL="354965" marR="8255" lvl="0" indent="-342900" defTabSz="914400" rtl="0" eaLnBrk="1" fontAlgn="auto" latinLnBrk="0" hangingPunct="1">
              <a:lnSpc>
                <a:spcPts val="3020"/>
              </a:lnSpc>
              <a:spcBef>
                <a:spcPts val="480"/>
              </a:spcBef>
              <a:spcAft>
                <a:spcPts val="0"/>
              </a:spcAft>
              <a:buClrTx/>
              <a:buSzTx/>
              <a:buFont typeface="Arial" panose="020B0604020202020204" pitchFamily="34" charset="0"/>
              <a:buChar char="•"/>
              <a:tabLst>
                <a:tab pos="241935" algn="l"/>
              </a:tabLst>
              <a:defRPr/>
            </a:pPr>
            <a:r>
              <a:rPr kumimoji="0" lang="en-US" sz="2400" b="0" i="0" u="none" strike="noStrike" kern="1200" cap="none" spc="-5" normalizeH="0" baseline="0" noProof="0" dirty="0">
                <a:ln>
                  <a:noFill/>
                </a:ln>
                <a:solidFill>
                  <a:prstClr val="black"/>
                </a:solidFill>
                <a:effectLst/>
                <a:uLnTx/>
                <a:uFillTx/>
                <a:latin typeface="Calibri Light" panose="020F0302020204030204" pitchFamily="34" charset="0"/>
                <a:ea typeface="+mn-ea"/>
                <a:cs typeface="Calibri Light" panose="020F0302020204030204" pitchFamily="34" charset="0"/>
              </a:rPr>
              <a:t>So, we create a group of neurons, </a:t>
            </a:r>
            <a:r>
              <a:rPr kumimoji="0" lang="en-US" sz="2400" b="1" i="0" u="none" strike="noStrike" kern="1200" cap="none" spc="-5" normalizeH="0" baseline="0" noProof="0" dirty="0">
                <a:ln>
                  <a:noFill/>
                </a:ln>
                <a:solidFill>
                  <a:prstClr val="black"/>
                </a:solidFill>
                <a:effectLst/>
                <a:uLnTx/>
                <a:uFillTx/>
                <a:latin typeface="Calibri Light" panose="020F0302020204030204" pitchFamily="34" charset="0"/>
                <a:ea typeface="+mn-ea"/>
                <a:cs typeface="Calibri Light" panose="020F0302020204030204" pitchFamily="34" charset="0"/>
              </a:rPr>
              <a:t>A</a:t>
            </a:r>
            <a:r>
              <a:rPr kumimoji="0" lang="en-US" sz="2400" i="0" u="none" strike="noStrike" kern="1200" cap="none" spc="-5" normalizeH="0" baseline="0" noProof="0" dirty="0">
                <a:ln>
                  <a:noFill/>
                </a:ln>
                <a:solidFill>
                  <a:prstClr val="black"/>
                </a:solidFill>
                <a:effectLst/>
                <a:uLnTx/>
                <a:uFillTx/>
                <a:latin typeface="Calibri Light" panose="020F0302020204030204" pitchFamily="34" charset="0"/>
                <a:ea typeface="+mn-ea"/>
                <a:cs typeface="Calibri Light" panose="020F0302020204030204" pitchFamily="34" charset="0"/>
              </a:rPr>
              <a:t>, that look at different regions of our data</a:t>
            </a:r>
          </a:p>
          <a:p>
            <a:pPr marL="354965" marR="8255" lvl="0" indent="-342900" defTabSz="914400" rtl="0" eaLnBrk="1" fontAlgn="auto" latinLnBrk="0" hangingPunct="1">
              <a:lnSpc>
                <a:spcPts val="3020"/>
              </a:lnSpc>
              <a:spcBef>
                <a:spcPts val="480"/>
              </a:spcBef>
              <a:spcAft>
                <a:spcPts val="0"/>
              </a:spcAft>
              <a:buClrTx/>
              <a:buSzTx/>
              <a:buFont typeface="Arial" panose="020B0604020202020204" pitchFamily="34" charset="0"/>
              <a:buChar char="•"/>
              <a:tabLst>
                <a:tab pos="241935" algn="l"/>
              </a:tabLst>
              <a:defRPr/>
            </a:pPr>
            <a:r>
              <a:rPr lang="en-US" sz="2400" b="1" spc="-5" dirty="0">
                <a:solidFill>
                  <a:prstClr val="black"/>
                </a:solidFill>
                <a:latin typeface="Calibri Light" panose="020F0302020204030204" pitchFamily="34" charset="0"/>
                <a:cs typeface="Calibri Light" panose="020F0302020204030204" pitchFamily="34" charset="0"/>
              </a:rPr>
              <a:t>A</a:t>
            </a:r>
            <a:r>
              <a:rPr lang="en-US" sz="2400" b="0" spc="-5" dirty="0">
                <a:solidFill>
                  <a:prstClr val="black"/>
                </a:solidFill>
                <a:latin typeface="Calibri Light" panose="020F0302020204030204" pitchFamily="34" charset="0"/>
                <a:cs typeface="Calibri Light" panose="020F0302020204030204" pitchFamily="34" charset="0"/>
              </a:rPr>
              <a:t> look at all such regions and compute certain </a:t>
            </a:r>
            <a:r>
              <a:rPr lang="en-US" sz="2400" b="0" i="1" spc="-5" dirty="0">
                <a:solidFill>
                  <a:prstClr val="black"/>
                </a:solidFill>
                <a:latin typeface="Calibri Light" panose="020F0302020204030204" pitchFamily="34" charset="0"/>
                <a:cs typeface="Calibri Light" panose="020F0302020204030204" pitchFamily="34" charset="0"/>
              </a:rPr>
              <a:t>features</a:t>
            </a:r>
            <a:r>
              <a:rPr lang="en-US" sz="2400" b="0" spc="-5" dirty="0">
                <a:solidFill>
                  <a:prstClr val="black"/>
                </a:solidFill>
                <a:latin typeface="Calibri Light" panose="020F0302020204030204" pitchFamily="34" charset="0"/>
                <a:cs typeface="Calibri Light" panose="020F0302020204030204" pitchFamily="34" charset="0"/>
              </a:rPr>
              <a:t>.</a:t>
            </a:r>
          </a:p>
          <a:p>
            <a:pPr marL="354965" marR="8255" lvl="0" indent="-342900" defTabSz="914400" rtl="0" eaLnBrk="1" fontAlgn="auto" latinLnBrk="0" hangingPunct="1">
              <a:lnSpc>
                <a:spcPts val="3020"/>
              </a:lnSpc>
              <a:spcBef>
                <a:spcPts val="480"/>
              </a:spcBef>
              <a:spcAft>
                <a:spcPts val="0"/>
              </a:spcAft>
              <a:buClrTx/>
              <a:buSzTx/>
              <a:buFont typeface="Arial" panose="020B0604020202020204" pitchFamily="34" charset="0"/>
              <a:buChar char="•"/>
              <a:tabLst>
                <a:tab pos="241935" algn="l"/>
              </a:tabLst>
              <a:defRPr/>
            </a:pPr>
            <a:r>
              <a:rPr kumimoji="0" lang="en-US" sz="2400" i="0" u="none" strike="noStrike" kern="1200" cap="none" spc="-5" normalizeH="0" baseline="0" noProof="0" dirty="0">
                <a:ln>
                  <a:noFill/>
                </a:ln>
                <a:solidFill>
                  <a:prstClr val="black"/>
                </a:solidFill>
                <a:effectLst/>
                <a:uLnTx/>
                <a:uFillTx/>
                <a:latin typeface="Calibri Light" panose="020F0302020204030204" pitchFamily="34" charset="0"/>
                <a:ea typeface="+mn-ea"/>
                <a:cs typeface="Calibri Light" panose="020F0302020204030204" pitchFamily="34" charset="0"/>
              </a:rPr>
              <a:t>Then the output of this </a:t>
            </a:r>
            <a:r>
              <a:rPr kumimoji="0" lang="en-US" sz="2400" i="1" u="none" strike="noStrike" kern="1200" cap="none" spc="-5" normalizeH="0" baseline="0" noProof="0" dirty="0">
                <a:ln>
                  <a:noFill/>
                </a:ln>
                <a:solidFill>
                  <a:prstClr val="black"/>
                </a:solidFill>
                <a:effectLst/>
                <a:uLnTx/>
                <a:uFillTx/>
                <a:latin typeface="Calibri Light" panose="020F0302020204030204" pitchFamily="34" charset="0"/>
                <a:ea typeface="+mn-ea"/>
                <a:cs typeface="Calibri Light" panose="020F0302020204030204" pitchFamily="34" charset="0"/>
              </a:rPr>
              <a:t>convolutional layer</a:t>
            </a:r>
            <a:r>
              <a:rPr kumimoji="0" lang="en-US" sz="2400" i="0" u="none" strike="noStrike" kern="1200" cap="none" spc="-5" normalizeH="0" baseline="0" noProof="0" dirty="0">
                <a:ln>
                  <a:noFill/>
                </a:ln>
                <a:solidFill>
                  <a:prstClr val="black"/>
                </a:solidFill>
                <a:effectLst/>
                <a:uLnTx/>
                <a:uFillTx/>
                <a:latin typeface="Calibri Light" panose="020F0302020204030204" pitchFamily="34" charset="0"/>
                <a:ea typeface="+mn-ea"/>
                <a:cs typeface="Calibri Light" panose="020F0302020204030204" pitchFamily="34" charset="0"/>
              </a:rPr>
              <a:t> is fed into the fully-connected layer </a:t>
            </a:r>
            <a:r>
              <a:rPr kumimoji="0" lang="en-US" sz="2400" b="1" i="0" u="none" strike="noStrike" kern="1200" cap="none" spc="-5" normalizeH="0" baseline="0" noProof="0" dirty="0">
                <a:ln>
                  <a:noFill/>
                </a:ln>
                <a:solidFill>
                  <a:prstClr val="black"/>
                </a:solidFill>
                <a:effectLst/>
                <a:uLnTx/>
                <a:uFillTx/>
                <a:latin typeface="Calibri Light" panose="020F0302020204030204" pitchFamily="34" charset="0"/>
                <a:ea typeface="+mn-ea"/>
                <a:cs typeface="Calibri Light" panose="020F0302020204030204" pitchFamily="34" charset="0"/>
              </a:rPr>
              <a:t>F</a:t>
            </a:r>
            <a:r>
              <a:rPr kumimoji="0" lang="en-US" sz="2400" b="0" i="0" u="none" strike="noStrike" kern="1200" cap="none" spc="-5" normalizeH="0" baseline="0" noProof="0" dirty="0">
                <a:ln>
                  <a:noFill/>
                </a:ln>
                <a:solidFill>
                  <a:prstClr val="black"/>
                </a:solidFill>
                <a:effectLst/>
                <a:uLnTx/>
                <a:uFillTx/>
                <a:latin typeface="Calibri Light" panose="020F0302020204030204" pitchFamily="34" charset="0"/>
                <a:ea typeface="+mn-ea"/>
                <a:cs typeface="Calibri Light" panose="020F0302020204030204" pitchFamily="34" charset="0"/>
              </a:rPr>
              <a:t> </a:t>
            </a:r>
          </a:p>
        </p:txBody>
      </p:sp>
      <p:pic>
        <p:nvPicPr>
          <p:cNvPr id="6" name="Picture 5">
            <a:extLst>
              <a:ext uri="{FF2B5EF4-FFF2-40B4-BE49-F238E27FC236}">
                <a16:creationId xmlns:a16="http://schemas.microsoft.com/office/drawing/2014/main" id="{AFEA9FBF-31C2-44F8-890D-038DF3168F64}"/>
              </a:ext>
            </a:extLst>
          </p:cNvPr>
          <p:cNvPicPr>
            <a:picLocks noChangeAspect="1"/>
          </p:cNvPicPr>
          <p:nvPr/>
        </p:nvPicPr>
        <p:blipFill rotWithShape="1">
          <a:blip r:embed="rId3"/>
          <a:srcRect l="15625" t="55336" r="45125" b="19663"/>
          <a:stretch/>
        </p:blipFill>
        <p:spPr>
          <a:xfrm>
            <a:off x="2339340" y="3784721"/>
            <a:ext cx="7513320" cy="2690679"/>
          </a:xfrm>
          <a:prstGeom prst="rect">
            <a:avLst/>
          </a:prstGeom>
        </p:spPr>
      </p:pic>
    </p:spTree>
    <p:extLst>
      <p:ext uri="{BB962C8B-B14F-4D97-AF65-F5344CB8AC3E}">
        <p14:creationId xmlns:p14="http://schemas.microsoft.com/office/powerpoint/2010/main" val="2062346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2554CA6-288E-4202-BC52-2E5A8F0C0A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B10BB131-AC8E-4A8E-A5D1-36260F720C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9189" y="1119031"/>
            <a:ext cx="4619938" cy="4619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bject 2"/>
          <p:cNvSpPr txBox="1">
            <a:spLocks noGrp="1"/>
          </p:cNvSpPr>
          <p:nvPr>
            <p:ph type="title"/>
          </p:nvPr>
        </p:nvSpPr>
        <p:spPr>
          <a:xfrm>
            <a:off x="1171074" y="1396686"/>
            <a:ext cx="3781926" cy="4064628"/>
          </a:xfrm>
          <a:prstGeom prst="rect">
            <a:avLst/>
          </a:prstGeom>
        </p:spPr>
        <p:txBody>
          <a:bodyPr vert="horz" lIns="91440" tIns="45720" rIns="91440" bIns="45720" rtlCol="0" anchor="ctr">
            <a:normAutofit/>
          </a:bodyPr>
          <a:lstStyle/>
          <a:p>
            <a:pPr marL="12700" algn="l" rtl="0">
              <a:lnSpc>
                <a:spcPct val="90000"/>
              </a:lnSpc>
              <a:spcBef>
                <a:spcPct val="0"/>
              </a:spcBef>
            </a:pPr>
            <a:r>
              <a:rPr lang="en-US" kern="1200" spc="-200" dirty="0">
                <a:solidFill>
                  <a:srgbClr val="FFFFFF"/>
                </a:solidFill>
                <a:latin typeface="+mj-lt"/>
                <a:ea typeface="+mj-ea"/>
                <a:cs typeface="+mj-cs"/>
              </a:rPr>
              <a:t>Convolutional Neural networks</a:t>
            </a:r>
            <a:endParaRPr lang="en-US" kern="1200" dirty="0">
              <a:solidFill>
                <a:srgbClr val="FFFFFF"/>
              </a:solidFill>
              <a:latin typeface="+mj-lt"/>
              <a:ea typeface="+mj-ea"/>
              <a:cs typeface="+mj-cs"/>
            </a:endParaRPr>
          </a:p>
        </p:txBody>
      </p:sp>
      <p:sp>
        <p:nvSpPr>
          <p:cNvPr id="13" name="Arc 12">
            <a:extLst>
              <a:ext uri="{FF2B5EF4-FFF2-40B4-BE49-F238E27FC236}">
                <a16:creationId xmlns:a16="http://schemas.microsoft.com/office/drawing/2014/main" id="{5B7778FC-632E-4DCA-A7CB-0D7731CCF9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9809111">
            <a:off x="8683720" y="941148"/>
            <a:ext cx="2987899" cy="2987899"/>
          </a:xfrm>
          <a:prstGeom prst="arc">
            <a:avLst>
              <a:gd name="adj1" fmla="val 15817365"/>
              <a:gd name="adj2" fmla="val 178138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5" name="Oval 14">
            <a:extLst>
              <a:ext uri="{FF2B5EF4-FFF2-40B4-BE49-F238E27FC236}">
                <a16:creationId xmlns:a16="http://schemas.microsoft.com/office/drawing/2014/main" id="{FA23A907-97FB-4A8F-880A-DD77401C4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0048" y="4780992"/>
            <a:ext cx="546100" cy="5461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 name="object 4"/>
          <p:cNvSpPr txBox="1"/>
          <p:nvPr/>
        </p:nvSpPr>
        <p:spPr>
          <a:xfrm>
            <a:off x="10881360" y="6291883"/>
            <a:ext cx="1031030" cy="340674"/>
          </a:xfrm>
          <a:prstGeom prst="rect">
            <a:avLst/>
          </a:prstGeom>
        </p:spPr>
        <p:txBody>
          <a:bodyPr vert="horz" lIns="91440" tIns="45720" rIns="91440" bIns="45720" rtlCol="0">
            <a:normAutofit/>
          </a:bodyPr>
          <a:lstStyle/>
          <a:p>
            <a:pPr marR="0" lvl="0" fontAlgn="auto">
              <a:lnSpc>
                <a:spcPct val="90000"/>
              </a:lnSpc>
              <a:spcBef>
                <a:spcPts val="180"/>
              </a:spcBef>
              <a:spcAft>
                <a:spcPts val="0"/>
              </a:spcAft>
              <a:buClrTx/>
              <a:buSzTx/>
              <a:tabLst/>
              <a:defRPr/>
            </a:pPr>
            <a:fld id="{81D60167-4931-47E6-BA6A-407CBD079E47}" type="slidenum">
              <a:rPr kumimoji="0" lang="en-US" b="0" i="0" u="none" strike="noStrike" cap="none" spc="0" normalizeH="0" baseline="0" noProof="0">
                <a:ln>
                  <a:noFill/>
                </a:ln>
                <a:effectLst/>
                <a:uLnTx/>
                <a:uFillTx/>
              </a:rPr>
              <a:pPr marR="0" lvl="0" fontAlgn="auto">
                <a:lnSpc>
                  <a:spcPct val="90000"/>
                </a:lnSpc>
                <a:spcBef>
                  <a:spcPts val="180"/>
                </a:spcBef>
                <a:spcAft>
                  <a:spcPts val="0"/>
                </a:spcAft>
                <a:buClrTx/>
                <a:buSzTx/>
                <a:tabLst/>
                <a:defRPr/>
              </a:pPr>
              <a:t>5</a:t>
            </a:fld>
            <a:endParaRPr kumimoji="0" lang="en-US" b="0" i="0" u="none" strike="noStrike" cap="none" spc="0" normalizeH="0" baseline="0" noProof="0" dirty="0">
              <a:ln>
                <a:noFill/>
              </a:ln>
              <a:effectLst/>
              <a:uLnTx/>
              <a:uFillTx/>
            </a:endParaRPr>
          </a:p>
        </p:txBody>
      </p:sp>
      <p:sp>
        <p:nvSpPr>
          <p:cNvPr id="10" name="TextBox 9">
            <a:extLst>
              <a:ext uri="{FF2B5EF4-FFF2-40B4-BE49-F238E27FC236}">
                <a16:creationId xmlns:a16="http://schemas.microsoft.com/office/drawing/2014/main" id="{30A103E0-3F49-43FA-AA73-E3CD01C577B7}"/>
              </a:ext>
            </a:extLst>
          </p:cNvPr>
          <p:cNvSpPr txBox="1"/>
          <p:nvPr/>
        </p:nvSpPr>
        <p:spPr>
          <a:xfrm>
            <a:off x="5791012" y="2648145"/>
            <a:ext cx="5137451" cy="1569660"/>
          </a:xfrm>
          <a:prstGeom prst="rect">
            <a:avLst/>
          </a:prstGeom>
          <a:noFill/>
        </p:spPr>
        <p:txBody>
          <a:bodyPr wrap="square">
            <a:spAutoFit/>
          </a:bodyPr>
          <a:lstStyle/>
          <a:p>
            <a:r>
              <a:rPr lang="en-US" sz="2400" b="0" i="0" dirty="0">
                <a:solidFill>
                  <a:srgbClr val="222222"/>
                </a:solidFill>
                <a:effectLst/>
                <a:latin typeface="Lato" panose="020F0502020204030203" pitchFamily="34" charset="0"/>
                <a:ea typeface="Lato" panose="020F0502020204030203" pitchFamily="34" charset="0"/>
                <a:cs typeface="Lato" panose="020F0502020204030203" pitchFamily="34" charset="0"/>
              </a:rPr>
              <a:t>A </a:t>
            </a:r>
            <a:r>
              <a:rPr lang="en-US" sz="2400" b="1" i="0" dirty="0">
                <a:solidFill>
                  <a:srgbClr val="222222"/>
                </a:solidFill>
                <a:effectLst/>
                <a:latin typeface="Lato" panose="020F0502020204030203" pitchFamily="34" charset="0"/>
                <a:ea typeface="Lato" panose="020F0502020204030203" pitchFamily="34" charset="0"/>
                <a:cs typeface="Lato" panose="020F0502020204030203" pitchFamily="34" charset="0"/>
              </a:rPr>
              <a:t>Convolutional neural network (CNN, or ConvNet) </a:t>
            </a:r>
            <a:r>
              <a:rPr lang="en-US" sz="2400" b="0" i="0" dirty="0">
                <a:solidFill>
                  <a:srgbClr val="222222"/>
                </a:solidFill>
                <a:effectLst/>
                <a:latin typeface="Lato" panose="020F0502020204030203" pitchFamily="34" charset="0"/>
                <a:ea typeface="Lato" panose="020F0502020204030203" pitchFamily="34" charset="0"/>
                <a:cs typeface="Lato" panose="020F0502020204030203" pitchFamily="34" charset="0"/>
              </a:rPr>
              <a:t>is </a:t>
            </a:r>
            <a:r>
              <a:rPr lang="en-US" sz="2400" dirty="0">
                <a:solidFill>
                  <a:srgbClr val="222222"/>
                </a:solidFill>
                <a:latin typeface="Lato" panose="020F0502020204030203" pitchFamily="34" charset="0"/>
                <a:ea typeface="Lato" panose="020F0502020204030203" pitchFamily="34" charset="0"/>
                <a:cs typeface="Lato" panose="020F0502020204030203" pitchFamily="34" charset="0"/>
              </a:rPr>
              <a:t>a</a:t>
            </a:r>
            <a:r>
              <a:rPr lang="en-US" sz="2400" b="0" i="0" dirty="0">
                <a:solidFill>
                  <a:srgbClr val="222222"/>
                </a:solidFill>
                <a:effectLst/>
                <a:latin typeface="Lato" panose="020F0502020204030203" pitchFamily="34" charset="0"/>
                <a:ea typeface="Lato" panose="020F0502020204030203" pitchFamily="34" charset="0"/>
                <a:cs typeface="Lato" panose="020F0502020204030203" pitchFamily="34" charset="0"/>
              </a:rPr>
              <a:t> type of neural network that can be used to perform analysis on visuals.</a:t>
            </a:r>
            <a:endParaRPr lang="en-IN" sz="2400" dirty="0">
              <a:latin typeface="Lato" panose="020F0502020204030203" pitchFamily="34" charset="0"/>
              <a:ea typeface="Lato" panose="020F0502020204030203" pitchFamily="34" charset="0"/>
              <a:cs typeface="Lato" panose="020F0502020204030203"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6939" y="438227"/>
            <a:ext cx="8138160" cy="690574"/>
          </a:xfrm>
          <a:prstGeom prst="rect">
            <a:avLst/>
          </a:prstGeom>
        </p:spPr>
        <p:txBody>
          <a:bodyPr vert="horz" wrap="square" lIns="0" tIns="13335" rIns="0" bIns="0" rtlCol="0">
            <a:spAutoFit/>
          </a:bodyPr>
          <a:lstStyle/>
          <a:p>
            <a:pPr marL="12700">
              <a:lnSpc>
                <a:spcPct val="100000"/>
              </a:lnSpc>
              <a:spcBef>
                <a:spcPts val="105"/>
              </a:spcBef>
            </a:pPr>
            <a:r>
              <a:rPr lang="en-US" dirty="0"/>
              <a:t>Structure of CNN</a:t>
            </a:r>
            <a:endParaRPr dirty="0"/>
          </a:p>
        </p:txBody>
      </p:sp>
      <p:sp>
        <p:nvSpPr>
          <p:cNvPr id="3" name="object 3"/>
          <p:cNvSpPr txBox="1"/>
          <p:nvPr/>
        </p:nvSpPr>
        <p:spPr>
          <a:xfrm>
            <a:off x="916939" y="1483613"/>
            <a:ext cx="10361295" cy="2162580"/>
          </a:xfrm>
          <a:prstGeom prst="rect">
            <a:avLst/>
          </a:prstGeom>
        </p:spPr>
        <p:txBody>
          <a:bodyPr vert="horz" wrap="square" lIns="0" tIns="60960" rIns="0" bIns="0" rtlCol="0">
            <a:spAutoFit/>
          </a:bodyPr>
          <a:lstStyle/>
          <a:p>
            <a:pPr marL="354965" marR="8255" lvl="0" indent="-342900" defTabSz="914400" rtl="0" eaLnBrk="1" fontAlgn="auto" latinLnBrk="0" hangingPunct="1">
              <a:lnSpc>
                <a:spcPts val="3020"/>
              </a:lnSpc>
              <a:spcBef>
                <a:spcPts val="480"/>
              </a:spcBef>
              <a:spcAft>
                <a:spcPts val="0"/>
              </a:spcAft>
              <a:buClrTx/>
              <a:buSzTx/>
              <a:buFont typeface="Arial" panose="020B0604020202020204" pitchFamily="34" charset="0"/>
              <a:buChar char="•"/>
              <a:tabLst>
                <a:tab pos="241935" algn="l"/>
              </a:tabLst>
              <a:defRPr/>
            </a:pPr>
            <a:r>
              <a:rPr kumimoji="0" lang="en-US" sz="2400" b="0" i="0" u="none" strike="noStrike" kern="1200" cap="none" spc="-5" normalizeH="0" baseline="0" noProof="0" dirty="0">
                <a:ln>
                  <a:noFill/>
                </a:ln>
                <a:solidFill>
                  <a:prstClr val="black"/>
                </a:solidFill>
                <a:effectLst/>
                <a:uLnTx/>
                <a:uFillTx/>
                <a:latin typeface="Calibri Light" panose="020F0302020204030204" pitchFamily="34" charset="0"/>
                <a:ea typeface="+mn-ea"/>
                <a:cs typeface="Calibri Light" panose="020F0302020204030204" pitchFamily="34" charset="0"/>
              </a:rPr>
              <a:t>One very nice property of convolutional layers is that they’re composable. </a:t>
            </a:r>
          </a:p>
          <a:p>
            <a:pPr marL="354965" marR="8255" lvl="0" indent="-342900" defTabSz="914400" rtl="0" eaLnBrk="1" fontAlgn="auto" latinLnBrk="0" hangingPunct="1">
              <a:lnSpc>
                <a:spcPts val="3020"/>
              </a:lnSpc>
              <a:spcBef>
                <a:spcPts val="480"/>
              </a:spcBef>
              <a:spcAft>
                <a:spcPts val="0"/>
              </a:spcAft>
              <a:buClrTx/>
              <a:buSzTx/>
              <a:buFont typeface="Arial" panose="020B0604020202020204" pitchFamily="34" charset="0"/>
              <a:buChar char="•"/>
              <a:tabLst>
                <a:tab pos="241935" algn="l"/>
              </a:tabLst>
              <a:defRPr/>
            </a:pPr>
            <a:r>
              <a:rPr lang="en-US" sz="2400" spc="-5" dirty="0">
                <a:solidFill>
                  <a:prstClr val="black"/>
                </a:solidFill>
                <a:latin typeface="Calibri Light" panose="020F0302020204030204" pitchFamily="34" charset="0"/>
                <a:cs typeface="Calibri Light" panose="020F0302020204030204" pitchFamily="34" charset="0"/>
              </a:rPr>
              <a:t>We</a:t>
            </a:r>
            <a:r>
              <a:rPr kumimoji="0" lang="en-US" sz="2400" b="0" i="0" u="none" strike="noStrike" kern="1200" cap="none" spc="-5" normalizeH="0" baseline="0" noProof="0" dirty="0">
                <a:ln>
                  <a:noFill/>
                </a:ln>
                <a:solidFill>
                  <a:prstClr val="black"/>
                </a:solidFill>
                <a:effectLst/>
                <a:uLnTx/>
                <a:uFillTx/>
                <a:latin typeface="Calibri Light" panose="020F0302020204030204" pitchFamily="34" charset="0"/>
                <a:ea typeface="+mn-ea"/>
                <a:cs typeface="Calibri Light" panose="020F0302020204030204" pitchFamily="34" charset="0"/>
              </a:rPr>
              <a:t> can feed the output of one convolutional layer into another. </a:t>
            </a:r>
          </a:p>
          <a:p>
            <a:pPr marL="354965" marR="8255" lvl="0" indent="-342900" defTabSz="914400" rtl="0" eaLnBrk="1" fontAlgn="auto" latinLnBrk="0" hangingPunct="1">
              <a:lnSpc>
                <a:spcPts val="3020"/>
              </a:lnSpc>
              <a:spcBef>
                <a:spcPts val="480"/>
              </a:spcBef>
              <a:spcAft>
                <a:spcPts val="0"/>
              </a:spcAft>
              <a:buClrTx/>
              <a:buSzTx/>
              <a:buFont typeface="Arial" panose="020B0604020202020204" pitchFamily="34" charset="0"/>
              <a:buChar char="•"/>
              <a:tabLst>
                <a:tab pos="241935" algn="l"/>
              </a:tabLst>
              <a:defRPr/>
            </a:pPr>
            <a:r>
              <a:rPr kumimoji="0" lang="en-US" sz="2400" b="0" i="0" u="none" strike="noStrike" kern="1200" cap="none" spc="-5" normalizeH="0" baseline="0" noProof="0" dirty="0">
                <a:ln>
                  <a:noFill/>
                </a:ln>
                <a:solidFill>
                  <a:prstClr val="black"/>
                </a:solidFill>
                <a:effectLst/>
                <a:uLnTx/>
                <a:uFillTx/>
                <a:latin typeface="Calibri Light" panose="020F0302020204030204" pitchFamily="34" charset="0"/>
                <a:ea typeface="+mn-ea"/>
                <a:cs typeface="Calibri Light" panose="020F0302020204030204" pitchFamily="34" charset="0"/>
              </a:rPr>
              <a:t>With each layer, the network can detect higher-level, more abstract features.</a:t>
            </a:r>
          </a:p>
          <a:p>
            <a:pPr marL="354965" marR="8255" lvl="0" indent="-342900" defTabSz="914400" rtl="0" eaLnBrk="1" fontAlgn="auto" latinLnBrk="0" hangingPunct="1">
              <a:lnSpc>
                <a:spcPts val="3020"/>
              </a:lnSpc>
              <a:spcBef>
                <a:spcPts val="480"/>
              </a:spcBef>
              <a:spcAft>
                <a:spcPts val="0"/>
              </a:spcAft>
              <a:buClrTx/>
              <a:buSzTx/>
              <a:buFont typeface="Arial" panose="020B0604020202020204" pitchFamily="34" charset="0"/>
              <a:buChar char="•"/>
              <a:tabLst>
                <a:tab pos="241935" algn="l"/>
              </a:tabLst>
              <a:defRPr/>
            </a:pPr>
            <a:r>
              <a:rPr kumimoji="0" lang="en-US" sz="2400" b="0" i="0" u="none" strike="noStrike" kern="1200" cap="none" spc="-5" normalizeH="0" baseline="0" noProof="0" dirty="0">
                <a:ln>
                  <a:noFill/>
                </a:ln>
                <a:solidFill>
                  <a:prstClr val="black"/>
                </a:solidFill>
                <a:effectLst/>
                <a:uLnTx/>
                <a:uFillTx/>
                <a:latin typeface="Calibri Light" panose="020F0302020204030204" pitchFamily="34" charset="0"/>
                <a:ea typeface="+mn-ea"/>
                <a:cs typeface="Calibri Light" panose="020F0302020204030204" pitchFamily="34" charset="0"/>
              </a:rPr>
              <a:t>Here we have a new group of neurons, </a:t>
            </a:r>
            <a:r>
              <a:rPr kumimoji="0" lang="en-US" sz="2400" b="1" i="0" u="none" strike="noStrike" kern="1200" cap="none" spc="-5" normalizeH="0" baseline="0" noProof="0" dirty="0">
                <a:ln>
                  <a:noFill/>
                </a:ln>
                <a:solidFill>
                  <a:prstClr val="black"/>
                </a:solidFill>
                <a:effectLst/>
                <a:uLnTx/>
                <a:uFillTx/>
                <a:latin typeface="Calibri Light" panose="020F0302020204030204" pitchFamily="34" charset="0"/>
                <a:ea typeface="+mn-ea"/>
                <a:cs typeface="Calibri Light" panose="020F0302020204030204" pitchFamily="34" charset="0"/>
              </a:rPr>
              <a:t>B</a:t>
            </a:r>
            <a:r>
              <a:rPr kumimoji="0" lang="en-US" sz="2400" i="0" u="none" strike="noStrike" kern="1200" cap="none" spc="-5" normalizeH="0" baseline="0" noProof="0" dirty="0">
                <a:ln>
                  <a:noFill/>
                </a:ln>
                <a:solidFill>
                  <a:prstClr val="black"/>
                </a:solidFill>
                <a:effectLst/>
                <a:uLnTx/>
                <a:uFillTx/>
                <a:latin typeface="Calibri Light" panose="020F0302020204030204" pitchFamily="34" charset="0"/>
                <a:ea typeface="+mn-ea"/>
                <a:cs typeface="Calibri Light" panose="020F0302020204030204" pitchFamily="34" charset="0"/>
              </a:rPr>
              <a:t>, used to create another convolutional layer stacked on top of the previous one.</a:t>
            </a:r>
            <a:endParaRPr kumimoji="0" lang="en-US" sz="2400" b="1" i="0" u="none" strike="noStrike" kern="1200" cap="none" spc="-5" normalizeH="0" baseline="0" noProof="0" dirty="0">
              <a:ln>
                <a:noFill/>
              </a:ln>
              <a:solidFill>
                <a:prstClr val="black"/>
              </a:solidFill>
              <a:effectLst/>
              <a:uLnTx/>
              <a:uFillTx/>
              <a:latin typeface="Calibri Light" panose="020F0302020204030204" pitchFamily="34" charset="0"/>
              <a:ea typeface="+mn-ea"/>
              <a:cs typeface="Calibri Light" panose="020F0302020204030204" pitchFamily="34" charset="0"/>
            </a:endParaRPr>
          </a:p>
        </p:txBody>
      </p:sp>
      <p:pic>
        <p:nvPicPr>
          <p:cNvPr id="5" name="Picture 4">
            <a:extLst>
              <a:ext uri="{FF2B5EF4-FFF2-40B4-BE49-F238E27FC236}">
                <a16:creationId xmlns:a16="http://schemas.microsoft.com/office/drawing/2014/main" id="{CF8D20A6-6E5C-4753-9204-8B5E1B3CF6F0}"/>
              </a:ext>
            </a:extLst>
          </p:cNvPr>
          <p:cNvPicPr>
            <a:picLocks noChangeAspect="1"/>
          </p:cNvPicPr>
          <p:nvPr/>
        </p:nvPicPr>
        <p:blipFill rotWithShape="1">
          <a:blip r:embed="rId3"/>
          <a:srcRect l="15375" t="50000" r="44875" b="17540"/>
          <a:stretch/>
        </p:blipFill>
        <p:spPr>
          <a:xfrm>
            <a:off x="2766060" y="3886200"/>
            <a:ext cx="6488527" cy="2533573"/>
          </a:xfrm>
          <a:prstGeom prst="rect">
            <a:avLst/>
          </a:prstGeom>
        </p:spPr>
      </p:pic>
    </p:spTree>
    <p:extLst>
      <p:ext uri="{BB962C8B-B14F-4D97-AF65-F5344CB8AC3E}">
        <p14:creationId xmlns:p14="http://schemas.microsoft.com/office/powerpoint/2010/main" val="197493712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6939" y="438227"/>
            <a:ext cx="8138160" cy="690574"/>
          </a:xfrm>
          <a:prstGeom prst="rect">
            <a:avLst/>
          </a:prstGeom>
        </p:spPr>
        <p:txBody>
          <a:bodyPr vert="horz" wrap="square" lIns="0" tIns="13335" rIns="0" bIns="0" rtlCol="0">
            <a:spAutoFit/>
          </a:bodyPr>
          <a:lstStyle/>
          <a:p>
            <a:pPr marL="12700">
              <a:lnSpc>
                <a:spcPct val="100000"/>
              </a:lnSpc>
              <a:spcBef>
                <a:spcPts val="105"/>
              </a:spcBef>
            </a:pPr>
            <a:r>
              <a:rPr lang="en-US" dirty="0"/>
              <a:t>Structure of CNN</a:t>
            </a:r>
            <a:endParaRPr dirty="0"/>
          </a:p>
        </p:txBody>
      </p:sp>
      <p:sp>
        <p:nvSpPr>
          <p:cNvPr id="3" name="object 3"/>
          <p:cNvSpPr txBox="1"/>
          <p:nvPr/>
        </p:nvSpPr>
        <p:spPr>
          <a:xfrm>
            <a:off x="916939" y="1483613"/>
            <a:ext cx="10361295" cy="4663264"/>
          </a:xfrm>
          <a:prstGeom prst="rect">
            <a:avLst/>
          </a:prstGeom>
        </p:spPr>
        <p:txBody>
          <a:bodyPr vert="horz" wrap="square" lIns="0" tIns="60960" rIns="0" bIns="0" rtlCol="0">
            <a:spAutoFit/>
          </a:bodyPr>
          <a:lstStyle/>
          <a:p>
            <a:pPr marL="354965" marR="8255" lvl="0" indent="-342900" defTabSz="914400" rtl="0" eaLnBrk="1" fontAlgn="auto" latinLnBrk="0" hangingPunct="1">
              <a:lnSpc>
                <a:spcPts val="3020"/>
              </a:lnSpc>
              <a:spcBef>
                <a:spcPts val="480"/>
              </a:spcBef>
              <a:spcAft>
                <a:spcPts val="0"/>
              </a:spcAft>
              <a:buClrTx/>
              <a:buSzTx/>
              <a:buFont typeface="Arial" panose="020B0604020202020204" pitchFamily="34" charset="0"/>
              <a:buChar char="•"/>
              <a:tabLst>
                <a:tab pos="241935" algn="l"/>
              </a:tabLst>
              <a:defRPr/>
            </a:pPr>
            <a:r>
              <a:rPr kumimoji="0" lang="en-US" sz="2400" b="0" i="0" u="none" strike="noStrike" kern="1200" cap="none" spc="-5" normalizeH="0" baseline="0" noProof="0" dirty="0">
                <a:ln>
                  <a:noFill/>
                </a:ln>
                <a:solidFill>
                  <a:prstClr val="black"/>
                </a:solidFill>
                <a:effectLst/>
                <a:uLnTx/>
                <a:uFillTx/>
                <a:latin typeface="Calibri Light" panose="020F0302020204030204" pitchFamily="34" charset="0"/>
                <a:ea typeface="+mn-ea"/>
                <a:cs typeface="Calibri Light" panose="020F0302020204030204" pitchFamily="34" charset="0"/>
              </a:rPr>
              <a:t>A max-pooling layer takes the maximum of features over small blocks of a previous layer. The output tells us if a feature was present in a region of the previous layer, but not precisely where.</a:t>
            </a:r>
          </a:p>
          <a:p>
            <a:pPr marL="354965" marR="8255" lvl="0" indent="-342900" defTabSz="914400" rtl="0" eaLnBrk="1" fontAlgn="auto" latinLnBrk="0" hangingPunct="1">
              <a:lnSpc>
                <a:spcPts val="3020"/>
              </a:lnSpc>
              <a:spcBef>
                <a:spcPts val="480"/>
              </a:spcBef>
              <a:spcAft>
                <a:spcPts val="0"/>
              </a:spcAft>
              <a:buClrTx/>
              <a:buSzTx/>
              <a:buFont typeface="Arial" panose="020B0604020202020204" pitchFamily="34" charset="0"/>
              <a:buChar char="•"/>
              <a:tabLst>
                <a:tab pos="241935" algn="l"/>
              </a:tabLst>
              <a:defRPr/>
            </a:pPr>
            <a:endParaRPr kumimoji="0" lang="en-US" sz="2400" b="0" i="0" u="none" strike="noStrike" kern="1200" cap="none" spc="-5" normalizeH="0" baseline="0" noProof="0" dirty="0">
              <a:ln>
                <a:noFill/>
              </a:ln>
              <a:solidFill>
                <a:prstClr val="black"/>
              </a:solidFill>
              <a:effectLst/>
              <a:uLnTx/>
              <a:uFillTx/>
              <a:latin typeface="Calibri Light" panose="020F0302020204030204" pitchFamily="34" charset="0"/>
              <a:ea typeface="+mn-ea"/>
              <a:cs typeface="Calibri Light" panose="020F0302020204030204" pitchFamily="34" charset="0"/>
            </a:endParaRPr>
          </a:p>
          <a:p>
            <a:pPr marL="354965" marR="8255" lvl="0" indent="-342900" defTabSz="914400" rtl="0" eaLnBrk="1" fontAlgn="auto" latinLnBrk="0" hangingPunct="1">
              <a:lnSpc>
                <a:spcPts val="3020"/>
              </a:lnSpc>
              <a:spcBef>
                <a:spcPts val="480"/>
              </a:spcBef>
              <a:spcAft>
                <a:spcPts val="0"/>
              </a:spcAft>
              <a:buClrTx/>
              <a:buSzTx/>
              <a:buFont typeface="Arial" panose="020B0604020202020204" pitchFamily="34" charset="0"/>
              <a:buChar char="•"/>
              <a:tabLst>
                <a:tab pos="241935" algn="l"/>
              </a:tabLst>
              <a:defRPr/>
            </a:pPr>
            <a:r>
              <a:rPr kumimoji="0" lang="en-US" sz="2400" b="0" i="0" u="none" strike="noStrike" kern="1200" cap="none" spc="-5" normalizeH="0" baseline="0" noProof="0" dirty="0">
                <a:ln>
                  <a:noFill/>
                </a:ln>
                <a:solidFill>
                  <a:prstClr val="black"/>
                </a:solidFill>
                <a:effectLst/>
                <a:uLnTx/>
                <a:uFillTx/>
                <a:latin typeface="Calibri Light" panose="020F0302020204030204" pitchFamily="34" charset="0"/>
                <a:ea typeface="+mn-ea"/>
                <a:cs typeface="Calibri Light" panose="020F0302020204030204" pitchFamily="34" charset="0"/>
              </a:rPr>
              <a:t>Max-pooling layers kind of “zoom-out”. </a:t>
            </a:r>
          </a:p>
          <a:p>
            <a:pPr marL="354965" marR="8255" lvl="0" indent="-342900" defTabSz="914400" rtl="0" eaLnBrk="1" fontAlgn="auto" latinLnBrk="0" hangingPunct="1">
              <a:lnSpc>
                <a:spcPts val="3020"/>
              </a:lnSpc>
              <a:spcBef>
                <a:spcPts val="480"/>
              </a:spcBef>
              <a:spcAft>
                <a:spcPts val="0"/>
              </a:spcAft>
              <a:buClrTx/>
              <a:buSzTx/>
              <a:buFont typeface="Arial" panose="020B0604020202020204" pitchFamily="34" charset="0"/>
              <a:buChar char="•"/>
              <a:tabLst>
                <a:tab pos="241935" algn="l"/>
              </a:tabLst>
              <a:defRPr/>
            </a:pPr>
            <a:endParaRPr kumimoji="0" lang="en-US" sz="2400" b="0" i="0" u="none" strike="noStrike" kern="1200" cap="none" spc="-5" normalizeH="0" baseline="0" noProof="0" dirty="0">
              <a:ln>
                <a:noFill/>
              </a:ln>
              <a:solidFill>
                <a:prstClr val="black"/>
              </a:solidFill>
              <a:effectLst/>
              <a:uLnTx/>
              <a:uFillTx/>
              <a:latin typeface="Calibri Light" panose="020F0302020204030204" pitchFamily="34" charset="0"/>
              <a:ea typeface="+mn-ea"/>
              <a:cs typeface="Calibri Light" panose="020F0302020204030204" pitchFamily="34" charset="0"/>
            </a:endParaRPr>
          </a:p>
          <a:p>
            <a:pPr marL="354965" marR="8255" lvl="0" indent="-342900" defTabSz="914400" rtl="0" eaLnBrk="1" fontAlgn="auto" latinLnBrk="0" hangingPunct="1">
              <a:lnSpc>
                <a:spcPts val="3020"/>
              </a:lnSpc>
              <a:spcBef>
                <a:spcPts val="480"/>
              </a:spcBef>
              <a:spcAft>
                <a:spcPts val="0"/>
              </a:spcAft>
              <a:buClrTx/>
              <a:buSzTx/>
              <a:buFont typeface="Arial" panose="020B0604020202020204" pitchFamily="34" charset="0"/>
              <a:buChar char="•"/>
              <a:tabLst>
                <a:tab pos="241935" algn="l"/>
              </a:tabLst>
              <a:defRPr/>
            </a:pPr>
            <a:r>
              <a:rPr kumimoji="0" lang="en-US" sz="2400" b="0" i="0" u="none" strike="noStrike" kern="1200" cap="none" spc="-5" normalizeH="0" baseline="0" noProof="0" dirty="0">
                <a:ln>
                  <a:noFill/>
                </a:ln>
                <a:solidFill>
                  <a:prstClr val="black"/>
                </a:solidFill>
                <a:effectLst/>
                <a:uLnTx/>
                <a:uFillTx/>
                <a:latin typeface="Calibri Light" panose="020F0302020204030204" pitchFamily="34" charset="0"/>
                <a:ea typeface="+mn-ea"/>
                <a:cs typeface="Calibri Light" panose="020F0302020204030204" pitchFamily="34" charset="0"/>
              </a:rPr>
              <a:t>They allow later convolutional layers to work on larger sections of the data because a small patch after the pooling layer corresponds to a much larger patch before it. </a:t>
            </a:r>
          </a:p>
          <a:p>
            <a:pPr marL="354965" marR="8255" lvl="0" indent="-342900" defTabSz="914400" rtl="0" eaLnBrk="1" fontAlgn="auto" latinLnBrk="0" hangingPunct="1">
              <a:lnSpc>
                <a:spcPts val="3020"/>
              </a:lnSpc>
              <a:spcBef>
                <a:spcPts val="480"/>
              </a:spcBef>
              <a:spcAft>
                <a:spcPts val="0"/>
              </a:spcAft>
              <a:buClrTx/>
              <a:buSzTx/>
              <a:buFont typeface="Arial" panose="020B0604020202020204" pitchFamily="34" charset="0"/>
              <a:buChar char="•"/>
              <a:tabLst>
                <a:tab pos="241935" algn="l"/>
              </a:tabLst>
              <a:defRPr/>
            </a:pPr>
            <a:endParaRPr lang="en-US" sz="2400" spc="-5" dirty="0">
              <a:solidFill>
                <a:prstClr val="black"/>
              </a:solidFill>
              <a:latin typeface="Calibri Light" panose="020F0302020204030204" pitchFamily="34" charset="0"/>
              <a:cs typeface="Calibri Light" panose="020F0302020204030204" pitchFamily="34" charset="0"/>
            </a:endParaRPr>
          </a:p>
          <a:p>
            <a:pPr marL="354965" marR="8255" lvl="0" indent="-342900" defTabSz="914400" rtl="0" eaLnBrk="1" fontAlgn="auto" latinLnBrk="0" hangingPunct="1">
              <a:lnSpc>
                <a:spcPts val="3020"/>
              </a:lnSpc>
              <a:spcBef>
                <a:spcPts val="480"/>
              </a:spcBef>
              <a:spcAft>
                <a:spcPts val="0"/>
              </a:spcAft>
              <a:buClrTx/>
              <a:buSzTx/>
              <a:buFont typeface="Arial" panose="020B0604020202020204" pitchFamily="34" charset="0"/>
              <a:buChar char="•"/>
              <a:tabLst>
                <a:tab pos="241935" algn="l"/>
              </a:tabLst>
              <a:defRPr/>
            </a:pPr>
            <a:r>
              <a:rPr kumimoji="0" lang="en-US" sz="2400" b="0" i="0" u="none" strike="noStrike" kern="1200" cap="none" spc="-5" normalizeH="0" baseline="0" noProof="0" dirty="0">
                <a:ln>
                  <a:noFill/>
                </a:ln>
                <a:solidFill>
                  <a:prstClr val="black"/>
                </a:solidFill>
                <a:effectLst/>
                <a:uLnTx/>
                <a:uFillTx/>
                <a:latin typeface="Calibri Light" panose="020F0302020204030204" pitchFamily="34" charset="0"/>
                <a:ea typeface="+mn-ea"/>
                <a:cs typeface="Calibri Light" panose="020F0302020204030204" pitchFamily="34" charset="0"/>
              </a:rPr>
              <a:t>They also make us invariant to some very small transformations of the data.</a:t>
            </a:r>
            <a:endParaRPr kumimoji="0" lang="en-US" sz="2400" b="1" i="0" u="none" strike="noStrike" kern="1200" cap="none" spc="-5" normalizeH="0" baseline="0" noProof="0" dirty="0">
              <a:ln>
                <a:noFill/>
              </a:ln>
              <a:solidFill>
                <a:prstClr val="black"/>
              </a:solidFill>
              <a:effectLst/>
              <a:uLnTx/>
              <a:uFillTx/>
              <a:latin typeface="Calibri Light" panose="020F0302020204030204" pitchFamily="34" charset="0"/>
              <a:ea typeface="+mn-ea"/>
              <a:cs typeface="Calibri Light" panose="020F0302020204030204" pitchFamily="34" charset="0"/>
            </a:endParaRPr>
          </a:p>
        </p:txBody>
      </p:sp>
    </p:spTree>
    <p:extLst>
      <p:ext uri="{BB962C8B-B14F-4D97-AF65-F5344CB8AC3E}">
        <p14:creationId xmlns:p14="http://schemas.microsoft.com/office/powerpoint/2010/main" val="265404312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6939" y="438227"/>
            <a:ext cx="8138160" cy="690574"/>
          </a:xfrm>
          <a:prstGeom prst="rect">
            <a:avLst/>
          </a:prstGeom>
        </p:spPr>
        <p:txBody>
          <a:bodyPr vert="horz" wrap="square" lIns="0" tIns="13335" rIns="0" bIns="0" rtlCol="0">
            <a:spAutoFit/>
          </a:bodyPr>
          <a:lstStyle/>
          <a:p>
            <a:pPr marL="12700">
              <a:lnSpc>
                <a:spcPct val="100000"/>
              </a:lnSpc>
              <a:spcBef>
                <a:spcPts val="105"/>
              </a:spcBef>
            </a:pPr>
            <a:r>
              <a:rPr lang="en-US" dirty="0"/>
              <a:t>Structure of CNN</a:t>
            </a:r>
            <a:endParaRPr dirty="0"/>
          </a:p>
        </p:txBody>
      </p:sp>
      <p:pic>
        <p:nvPicPr>
          <p:cNvPr id="5" name="Picture 4">
            <a:extLst>
              <a:ext uri="{FF2B5EF4-FFF2-40B4-BE49-F238E27FC236}">
                <a16:creationId xmlns:a16="http://schemas.microsoft.com/office/drawing/2014/main" id="{A73E2972-F37E-4213-8A9F-AAEDAAB069C9}"/>
              </a:ext>
            </a:extLst>
          </p:cNvPr>
          <p:cNvPicPr>
            <a:picLocks noChangeAspect="1"/>
          </p:cNvPicPr>
          <p:nvPr/>
        </p:nvPicPr>
        <p:blipFill rotWithShape="1">
          <a:blip r:embed="rId3"/>
          <a:srcRect l="15625" t="33548" r="45500" b="25544"/>
          <a:stretch/>
        </p:blipFill>
        <p:spPr>
          <a:xfrm>
            <a:off x="1798320" y="1610666"/>
            <a:ext cx="8138160" cy="4814860"/>
          </a:xfrm>
          <a:prstGeom prst="rect">
            <a:avLst/>
          </a:prstGeom>
        </p:spPr>
      </p:pic>
    </p:spTree>
    <p:extLst>
      <p:ext uri="{BB962C8B-B14F-4D97-AF65-F5344CB8AC3E}">
        <p14:creationId xmlns:p14="http://schemas.microsoft.com/office/powerpoint/2010/main" val="334114061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6939" y="438227"/>
            <a:ext cx="8138160" cy="690574"/>
          </a:xfrm>
          <a:prstGeom prst="rect">
            <a:avLst/>
          </a:prstGeom>
        </p:spPr>
        <p:txBody>
          <a:bodyPr vert="horz" wrap="square" lIns="0" tIns="13335" rIns="0" bIns="0" rtlCol="0">
            <a:spAutoFit/>
          </a:bodyPr>
          <a:lstStyle/>
          <a:p>
            <a:pPr marL="12700">
              <a:lnSpc>
                <a:spcPct val="100000"/>
              </a:lnSpc>
              <a:spcBef>
                <a:spcPts val="105"/>
              </a:spcBef>
            </a:pPr>
            <a:r>
              <a:rPr lang="en-US" dirty="0"/>
              <a:t>Structure of 2D CNN</a:t>
            </a:r>
            <a:endParaRPr dirty="0"/>
          </a:p>
        </p:txBody>
      </p:sp>
      <p:pic>
        <p:nvPicPr>
          <p:cNvPr id="7" name="Picture 6">
            <a:extLst>
              <a:ext uri="{FF2B5EF4-FFF2-40B4-BE49-F238E27FC236}">
                <a16:creationId xmlns:a16="http://schemas.microsoft.com/office/drawing/2014/main" id="{F74F6946-F454-4D63-AD53-8268F167AD1F}"/>
              </a:ext>
            </a:extLst>
          </p:cNvPr>
          <p:cNvPicPr>
            <a:picLocks noChangeAspect="1"/>
          </p:cNvPicPr>
          <p:nvPr/>
        </p:nvPicPr>
        <p:blipFill rotWithShape="1">
          <a:blip r:embed="rId3"/>
          <a:srcRect l="50000" t="23086" r="39750" b="58449"/>
          <a:stretch/>
        </p:blipFill>
        <p:spPr>
          <a:xfrm>
            <a:off x="1284791" y="3125503"/>
            <a:ext cx="2220409" cy="2248884"/>
          </a:xfrm>
          <a:prstGeom prst="rect">
            <a:avLst/>
          </a:prstGeom>
        </p:spPr>
      </p:pic>
      <p:sp>
        <p:nvSpPr>
          <p:cNvPr id="8" name="object 3">
            <a:extLst>
              <a:ext uri="{FF2B5EF4-FFF2-40B4-BE49-F238E27FC236}">
                <a16:creationId xmlns:a16="http://schemas.microsoft.com/office/drawing/2014/main" id="{BAF4D3FE-9F4F-47FF-80EA-EA3A34A1182A}"/>
              </a:ext>
            </a:extLst>
          </p:cNvPr>
          <p:cNvSpPr txBox="1"/>
          <p:nvPr/>
        </p:nvSpPr>
        <p:spPr>
          <a:xfrm>
            <a:off x="916939" y="1483613"/>
            <a:ext cx="10361295" cy="431337"/>
          </a:xfrm>
          <a:prstGeom prst="rect">
            <a:avLst/>
          </a:prstGeom>
        </p:spPr>
        <p:txBody>
          <a:bodyPr vert="horz" wrap="square" lIns="0" tIns="60960" rIns="0" bIns="0" rtlCol="0">
            <a:spAutoFit/>
          </a:bodyPr>
          <a:lstStyle/>
          <a:p>
            <a:pPr marL="12065" marR="8255" lvl="0" defTabSz="914400" rtl="0" eaLnBrk="1" fontAlgn="auto" latinLnBrk="0" hangingPunct="1">
              <a:lnSpc>
                <a:spcPts val="3020"/>
              </a:lnSpc>
              <a:spcBef>
                <a:spcPts val="480"/>
              </a:spcBef>
              <a:spcAft>
                <a:spcPts val="0"/>
              </a:spcAft>
              <a:buClrTx/>
              <a:buSzTx/>
              <a:tabLst>
                <a:tab pos="241935" algn="l"/>
              </a:tabLst>
              <a:defRPr/>
            </a:pPr>
            <a:r>
              <a:rPr kumimoji="0" lang="en-US" sz="2400" b="0" i="0" u="none" strike="noStrike" kern="1200" cap="none" spc="-5" normalizeH="0" baseline="0" noProof="0" dirty="0">
                <a:ln>
                  <a:noFill/>
                </a:ln>
                <a:solidFill>
                  <a:prstClr val="black"/>
                </a:solidFill>
                <a:effectLst/>
                <a:uLnTx/>
                <a:uFillTx/>
                <a:latin typeface="Calibri Light" panose="020F0302020204030204" pitchFamily="34" charset="0"/>
                <a:ea typeface="+mn-ea"/>
                <a:cs typeface="Calibri Light" panose="020F0302020204030204" pitchFamily="34" charset="0"/>
              </a:rPr>
              <a:t>In 2D CNN, instead of looking at segments, </a:t>
            </a:r>
            <a:r>
              <a:rPr kumimoji="0" lang="en-US" sz="2400" b="1" i="0" u="none" strike="noStrike" kern="1200" cap="none" spc="-5" normalizeH="0" baseline="0" noProof="0" dirty="0">
                <a:ln>
                  <a:noFill/>
                </a:ln>
                <a:solidFill>
                  <a:prstClr val="black"/>
                </a:solidFill>
                <a:effectLst/>
                <a:uLnTx/>
                <a:uFillTx/>
                <a:latin typeface="Calibri Light" panose="020F0302020204030204" pitchFamily="34" charset="0"/>
                <a:ea typeface="+mn-ea"/>
                <a:cs typeface="Calibri Light" panose="020F0302020204030204" pitchFamily="34" charset="0"/>
              </a:rPr>
              <a:t>A</a:t>
            </a:r>
            <a:r>
              <a:rPr kumimoji="0" lang="en-US" sz="2400" b="0" i="0" u="none" strike="noStrike" kern="1200" cap="none" spc="-5" normalizeH="0" baseline="0" noProof="0" dirty="0">
                <a:ln>
                  <a:noFill/>
                </a:ln>
                <a:solidFill>
                  <a:prstClr val="black"/>
                </a:solidFill>
                <a:effectLst/>
                <a:uLnTx/>
                <a:uFillTx/>
                <a:latin typeface="Calibri Light" panose="020F0302020204030204" pitchFamily="34" charset="0"/>
                <a:ea typeface="+mn-ea"/>
                <a:cs typeface="Calibri Light" panose="020F0302020204030204" pitchFamily="34" charset="0"/>
              </a:rPr>
              <a:t> will look at patches.</a:t>
            </a:r>
            <a:endParaRPr kumimoji="0" lang="en-US" sz="2400" b="1" i="0" u="none" strike="noStrike" kern="1200" cap="none" spc="-5" normalizeH="0" baseline="0" noProof="0" dirty="0">
              <a:ln>
                <a:noFill/>
              </a:ln>
              <a:solidFill>
                <a:prstClr val="black"/>
              </a:solidFill>
              <a:effectLst/>
              <a:uLnTx/>
              <a:uFillTx/>
              <a:latin typeface="Calibri Light" panose="020F0302020204030204" pitchFamily="34" charset="0"/>
              <a:ea typeface="+mn-ea"/>
              <a:cs typeface="Calibri Light" panose="020F0302020204030204" pitchFamily="34" charset="0"/>
            </a:endParaRPr>
          </a:p>
        </p:txBody>
      </p:sp>
      <p:pic>
        <p:nvPicPr>
          <p:cNvPr id="5" name="Picture 4">
            <a:extLst>
              <a:ext uri="{FF2B5EF4-FFF2-40B4-BE49-F238E27FC236}">
                <a16:creationId xmlns:a16="http://schemas.microsoft.com/office/drawing/2014/main" id="{55788371-79EE-45D7-94D0-F82A65B7AA6A}"/>
              </a:ext>
            </a:extLst>
          </p:cNvPr>
          <p:cNvPicPr>
            <a:picLocks noChangeAspect="1"/>
          </p:cNvPicPr>
          <p:nvPr/>
        </p:nvPicPr>
        <p:blipFill rotWithShape="1">
          <a:blip r:embed="rId4"/>
          <a:srcRect l="15625" t="27912" r="45250" b="30212"/>
          <a:stretch/>
        </p:blipFill>
        <p:spPr>
          <a:xfrm>
            <a:off x="4663442" y="2269762"/>
            <a:ext cx="7361552" cy="4429799"/>
          </a:xfrm>
          <a:prstGeom prst="rect">
            <a:avLst/>
          </a:prstGeom>
        </p:spPr>
      </p:pic>
    </p:spTree>
    <p:extLst>
      <p:ext uri="{BB962C8B-B14F-4D97-AF65-F5344CB8AC3E}">
        <p14:creationId xmlns:p14="http://schemas.microsoft.com/office/powerpoint/2010/main" val="178681014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6939" y="438227"/>
            <a:ext cx="8138160" cy="690574"/>
          </a:xfrm>
          <a:prstGeom prst="rect">
            <a:avLst/>
          </a:prstGeom>
        </p:spPr>
        <p:txBody>
          <a:bodyPr vert="horz" wrap="square" lIns="0" tIns="13335" rIns="0" bIns="0" rtlCol="0">
            <a:spAutoFit/>
          </a:bodyPr>
          <a:lstStyle/>
          <a:p>
            <a:pPr marL="12700">
              <a:lnSpc>
                <a:spcPct val="100000"/>
              </a:lnSpc>
              <a:spcBef>
                <a:spcPts val="105"/>
              </a:spcBef>
            </a:pPr>
            <a:r>
              <a:rPr lang="en-US" dirty="0"/>
              <a:t>Structure of 2D CNN</a:t>
            </a:r>
            <a:endParaRPr dirty="0"/>
          </a:p>
        </p:txBody>
      </p:sp>
      <p:sp>
        <p:nvSpPr>
          <p:cNvPr id="8" name="object 3">
            <a:extLst>
              <a:ext uri="{FF2B5EF4-FFF2-40B4-BE49-F238E27FC236}">
                <a16:creationId xmlns:a16="http://schemas.microsoft.com/office/drawing/2014/main" id="{BAF4D3FE-9F4F-47FF-80EA-EA3A34A1182A}"/>
              </a:ext>
            </a:extLst>
          </p:cNvPr>
          <p:cNvSpPr txBox="1"/>
          <p:nvPr/>
        </p:nvSpPr>
        <p:spPr>
          <a:xfrm>
            <a:off x="916939" y="2394215"/>
            <a:ext cx="5577838" cy="2867901"/>
          </a:xfrm>
          <a:prstGeom prst="rect">
            <a:avLst/>
          </a:prstGeom>
        </p:spPr>
        <p:txBody>
          <a:bodyPr vert="horz" wrap="square" lIns="0" tIns="60960" rIns="0" bIns="0" rtlCol="0">
            <a:spAutoFit/>
          </a:bodyPr>
          <a:lstStyle/>
          <a:p>
            <a:pPr marL="12065" marR="8255" lvl="0" defTabSz="914400" rtl="0" eaLnBrk="1" fontAlgn="auto" latinLnBrk="0" hangingPunct="1">
              <a:lnSpc>
                <a:spcPts val="3020"/>
              </a:lnSpc>
              <a:spcBef>
                <a:spcPts val="480"/>
              </a:spcBef>
              <a:spcAft>
                <a:spcPts val="0"/>
              </a:spcAft>
              <a:buClrTx/>
              <a:buSzTx/>
              <a:tabLst>
                <a:tab pos="241935" algn="l"/>
              </a:tabLst>
              <a:defRPr/>
            </a:pPr>
            <a:r>
              <a:rPr kumimoji="0" lang="en-US" sz="2400" b="1" i="0" u="none" strike="noStrike" kern="1200" cap="none" spc="-5" normalizeH="0" baseline="0" noProof="0" dirty="0">
                <a:ln>
                  <a:noFill/>
                </a:ln>
                <a:solidFill>
                  <a:prstClr val="black"/>
                </a:solidFill>
                <a:effectLst/>
                <a:uLnTx/>
                <a:uFillTx/>
                <a:latin typeface="Calibri Light" panose="020F0302020204030204" pitchFamily="34" charset="0"/>
                <a:ea typeface="+mn-ea"/>
                <a:cs typeface="Calibri Light" panose="020F0302020204030204" pitchFamily="34" charset="0"/>
              </a:rPr>
              <a:t>A</a:t>
            </a:r>
            <a:r>
              <a:rPr kumimoji="0" lang="en-US" sz="2400" b="0" i="0" u="none" strike="noStrike" kern="1200" cap="none" spc="-5" normalizeH="0" baseline="0" noProof="0" dirty="0">
                <a:ln>
                  <a:noFill/>
                </a:ln>
                <a:solidFill>
                  <a:prstClr val="black"/>
                </a:solidFill>
                <a:effectLst/>
                <a:uLnTx/>
                <a:uFillTx/>
                <a:latin typeface="Calibri Light" panose="020F0302020204030204" pitchFamily="34" charset="0"/>
                <a:ea typeface="+mn-ea"/>
                <a:cs typeface="Calibri Light" panose="020F0302020204030204" pitchFamily="34" charset="0"/>
              </a:rPr>
              <a:t> is a bunch of neurons that all get the same input and compute different features.</a:t>
            </a:r>
          </a:p>
          <a:p>
            <a:pPr marL="12065" marR="8255" lvl="0" defTabSz="914400" rtl="0" eaLnBrk="1" fontAlgn="auto" latinLnBrk="0" hangingPunct="1">
              <a:lnSpc>
                <a:spcPts val="3020"/>
              </a:lnSpc>
              <a:spcBef>
                <a:spcPts val="480"/>
              </a:spcBef>
              <a:spcAft>
                <a:spcPts val="0"/>
              </a:spcAft>
              <a:buClrTx/>
              <a:buSzTx/>
              <a:tabLst>
                <a:tab pos="241935" algn="l"/>
              </a:tabLst>
              <a:defRPr/>
            </a:pPr>
            <a:endParaRPr kumimoji="0" lang="en-US" sz="2400" b="0" i="0" u="none" strike="noStrike" kern="1200" cap="none" spc="-5" normalizeH="0" baseline="0" noProof="0" dirty="0">
              <a:ln>
                <a:noFill/>
              </a:ln>
              <a:solidFill>
                <a:prstClr val="black"/>
              </a:solidFill>
              <a:effectLst/>
              <a:uLnTx/>
              <a:uFillTx/>
              <a:latin typeface="Calibri Light" panose="020F0302020204030204" pitchFamily="34" charset="0"/>
              <a:ea typeface="+mn-ea"/>
              <a:cs typeface="Calibri Light" panose="020F0302020204030204" pitchFamily="34" charset="0"/>
            </a:endParaRPr>
          </a:p>
          <a:p>
            <a:pPr marL="12065" marR="8255" lvl="0" defTabSz="914400" rtl="0" eaLnBrk="1" fontAlgn="auto" latinLnBrk="0" hangingPunct="1">
              <a:lnSpc>
                <a:spcPts val="3020"/>
              </a:lnSpc>
              <a:spcBef>
                <a:spcPts val="480"/>
              </a:spcBef>
              <a:spcAft>
                <a:spcPts val="0"/>
              </a:spcAft>
              <a:buClrTx/>
              <a:buSzTx/>
              <a:tabLst>
                <a:tab pos="241935" algn="l"/>
              </a:tabLst>
              <a:defRPr/>
            </a:pPr>
            <a:r>
              <a:rPr lang="en-US" sz="2400" spc="-5" dirty="0">
                <a:solidFill>
                  <a:prstClr val="black"/>
                </a:solidFill>
                <a:latin typeface="Calibri Light" panose="020F0302020204030204" pitchFamily="34" charset="0"/>
                <a:cs typeface="Calibri Light" panose="020F0302020204030204" pitchFamily="34" charset="0"/>
              </a:rPr>
              <a:t>For e.g., one neuron might detect vertical edges, another neuron detects horizontal edges, and another might detect red-green color contrast, etc.</a:t>
            </a:r>
            <a:endParaRPr kumimoji="0" lang="en-US" sz="2400" b="1" i="0" u="none" strike="noStrike" kern="1200" cap="none" spc="-5" normalizeH="0" baseline="0" noProof="0" dirty="0">
              <a:ln>
                <a:noFill/>
              </a:ln>
              <a:solidFill>
                <a:prstClr val="black"/>
              </a:solidFill>
              <a:effectLst/>
              <a:uLnTx/>
              <a:uFillTx/>
              <a:latin typeface="Calibri Light" panose="020F0302020204030204" pitchFamily="34" charset="0"/>
              <a:ea typeface="+mn-ea"/>
              <a:cs typeface="Calibri Light" panose="020F0302020204030204" pitchFamily="34" charset="0"/>
            </a:endParaRPr>
          </a:p>
        </p:txBody>
      </p:sp>
      <p:pic>
        <p:nvPicPr>
          <p:cNvPr id="5" name="Picture 4">
            <a:extLst>
              <a:ext uri="{FF2B5EF4-FFF2-40B4-BE49-F238E27FC236}">
                <a16:creationId xmlns:a16="http://schemas.microsoft.com/office/drawing/2014/main" id="{55788371-79EE-45D7-94D0-F82A65B7AA6A}"/>
              </a:ext>
            </a:extLst>
          </p:cNvPr>
          <p:cNvPicPr>
            <a:picLocks noChangeAspect="1"/>
          </p:cNvPicPr>
          <p:nvPr/>
        </p:nvPicPr>
        <p:blipFill rotWithShape="1">
          <a:blip r:embed="rId3"/>
          <a:srcRect l="15625" t="27912" r="45250" b="30212"/>
          <a:stretch/>
        </p:blipFill>
        <p:spPr>
          <a:xfrm>
            <a:off x="6614162" y="1615149"/>
            <a:ext cx="5577838" cy="3356453"/>
          </a:xfrm>
          <a:prstGeom prst="rect">
            <a:avLst/>
          </a:prstGeom>
        </p:spPr>
      </p:pic>
    </p:spTree>
    <p:extLst>
      <p:ext uri="{BB962C8B-B14F-4D97-AF65-F5344CB8AC3E}">
        <p14:creationId xmlns:p14="http://schemas.microsoft.com/office/powerpoint/2010/main" val="143167291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6939" y="438227"/>
            <a:ext cx="8138160" cy="690574"/>
          </a:xfrm>
          <a:prstGeom prst="rect">
            <a:avLst/>
          </a:prstGeom>
        </p:spPr>
        <p:txBody>
          <a:bodyPr vert="horz" wrap="square" lIns="0" tIns="13335" rIns="0" bIns="0" rtlCol="0">
            <a:spAutoFit/>
          </a:bodyPr>
          <a:lstStyle/>
          <a:p>
            <a:pPr marL="12700">
              <a:lnSpc>
                <a:spcPct val="100000"/>
              </a:lnSpc>
              <a:spcBef>
                <a:spcPts val="105"/>
              </a:spcBef>
            </a:pPr>
            <a:r>
              <a:rPr lang="en-US" dirty="0"/>
              <a:t>Training CNN</a:t>
            </a:r>
            <a:endParaRPr dirty="0"/>
          </a:p>
        </p:txBody>
      </p:sp>
      <p:sp>
        <p:nvSpPr>
          <p:cNvPr id="8" name="object 3">
            <a:extLst>
              <a:ext uri="{FF2B5EF4-FFF2-40B4-BE49-F238E27FC236}">
                <a16:creationId xmlns:a16="http://schemas.microsoft.com/office/drawing/2014/main" id="{BAF4D3FE-9F4F-47FF-80EA-EA3A34A1182A}"/>
              </a:ext>
            </a:extLst>
          </p:cNvPr>
          <p:cNvSpPr txBox="1"/>
          <p:nvPr/>
        </p:nvSpPr>
        <p:spPr>
          <a:xfrm>
            <a:off x="916939" y="2196095"/>
            <a:ext cx="10650221" cy="3754874"/>
          </a:xfrm>
          <a:prstGeom prst="rect">
            <a:avLst/>
          </a:prstGeom>
        </p:spPr>
        <p:txBody>
          <a:bodyPr vert="horz" wrap="square" lIns="0" tIns="60960" rIns="0" bIns="0" rtlCol="0">
            <a:spAutoFit/>
          </a:bodyPr>
          <a:lstStyle/>
          <a:p>
            <a:pPr algn="l"/>
            <a:r>
              <a:rPr lang="en-US" sz="2400" b="0" i="0" dirty="0">
                <a:solidFill>
                  <a:srgbClr val="292929"/>
                </a:solidFill>
                <a:effectLst/>
                <a:latin typeface="source-serif-pro"/>
              </a:rPr>
              <a:t>In </a:t>
            </a:r>
            <a:r>
              <a:rPr lang="en-US" sz="2400" b="1" i="0" dirty="0">
                <a:solidFill>
                  <a:srgbClr val="292929"/>
                </a:solidFill>
                <a:effectLst/>
                <a:latin typeface="source-serif-pro"/>
              </a:rPr>
              <a:t>Feed Forward NN (or fully connected NN):</a:t>
            </a:r>
          </a:p>
          <a:p>
            <a:pPr algn="l"/>
            <a:r>
              <a:rPr lang="en-US" sz="2400" dirty="0">
                <a:solidFill>
                  <a:srgbClr val="292929"/>
                </a:solidFill>
                <a:latin typeface="source-serif-pro"/>
              </a:rPr>
              <a:t>W</a:t>
            </a:r>
            <a:r>
              <a:rPr lang="en-US" sz="2400" b="0" i="0" dirty="0">
                <a:solidFill>
                  <a:srgbClr val="292929"/>
                </a:solidFill>
                <a:effectLst/>
                <a:latin typeface="source-serif-pro"/>
              </a:rPr>
              <a:t>e pass the input through all the layers of the network and compute the final output. Based on this final output, we compute the loss value and then we take the derivative of the loss function with respect to the parameters of the model and update the parameters accordingly in a way that the overall loss is minimized.</a:t>
            </a:r>
          </a:p>
          <a:p>
            <a:pPr algn="l"/>
            <a:endParaRPr lang="en-US" sz="2400" b="0" i="0" dirty="0">
              <a:solidFill>
                <a:srgbClr val="292929"/>
              </a:solidFill>
              <a:effectLst/>
              <a:latin typeface="source-serif-pro"/>
            </a:endParaRPr>
          </a:p>
          <a:p>
            <a:pPr algn="l"/>
            <a:r>
              <a:rPr lang="en-US" sz="2400" b="1" i="0" dirty="0">
                <a:solidFill>
                  <a:srgbClr val="292929"/>
                </a:solidFill>
                <a:effectLst/>
                <a:latin typeface="source-serif-pro"/>
              </a:rPr>
              <a:t>CNNs</a:t>
            </a:r>
            <a:r>
              <a:rPr lang="en-US" sz="2400" b="0" i="0" dirty="0">
                <a:solidFill>
                  <a:srgbClr val="292929"/>
                </a:solidFill>
                <a:effectLst/>
                <a:latin typeface="source-serif-pro"/>
              </a:rPr>
              <a:t> can be implemented as a feed-forward NN where only a few weights are active, we can consider the weights associated with the rest of the neurons to be 0. When we backpropagate the loss function, we will only update the weights in the network which are not zero and this will continue throughout the training. </a:t>
            </a:r>
          </a:p>
        </p:txBody>
      </p:sp>
    </p:spTree>
    <p:extLst>
      <p:ext uri="{BB962C8B-B14F-4D97-AF65-F5344CB8AC3E}">
        <p14:creationId xmlns:p14="http://schemas.microsoft.com/office/powerpoint/2010/main" val="209090195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6939" y="438227"/>
            <a:ext cx="8138160" cy="690574"/>
          </a:xfrm>
          <a:prstGeom prst="rect">
            <a:avLst/>
          </a:prstGeom>
        </p:spPr>
        <p:txBody>
          <a:bodyPr vert="horz" wrap="square" lIns="0" tIns="13335" rIns="0" bIns="0" rtlCol="0">
            <a:spAutoFit/>
          </a:bodyPr>
          <a:lstStyle/>
          <a:p>
            <a:pPr marL="12700">
              <a:lnSpc>
                <a:spcPct val="100000"/>
              </a:lnSpc>
              <a:spcBef>
                <a:spcPts val="105"/>
              </a:spcBef>
            </a:pPr>
            <a:r>
              <a:rPr lang="en-US" dirty="0"/>
              <a:t>CNN vs ANN for image processing</a:t>
            </a:r>
            <a:endParaRPr dirty="0"/>
          </a:p>
        </p:txBody>
      </p:sp>
      <p:sp>
        <p:nvSpPr>
          <p:cNvPr id="8" name="object 3">
            <a:extLst>
              <a:ext uri="{FF2B5EF4-FFF2-40B4-BE49-F238E27FC236}">
                <a16:creationId xmlns:a16="http://schemas.microsoft.com/office/drawing/2014/main" id="{BAF4D3FE-9F4F-47FF-80EA-EA3A34A1182A}"/>
              </a:ext>
            </a:extLst>
          </p:cNvPr>
          <p:cNvSpPr txBox="1"/>
          <p:nvPr/>
        </p:nvSpPr>
        <p:spPr>
          <a:xfrm>
            <a:off x="770889" y="1556903"/>
            <a:ext cx="10650221" cy="4862870"/>
          </a:xfrm>
          <a:prstGeom prst="rect">
            <a:avLst/>
          </a:prstGeom>
        </p:spPr>
        <p:txBody>
          <a:bodyPr vert="horz" wrap="square" lIns="0" tIns="60960" rIns="0" bIns="0" rtlCol="0">
            <a:spAutoFit/>
          </a:bodyPr>
          <a:lstStyle/>
          <a:p>
            <a:pPr marL="342900" indent="-342900" algn="l">
              <a:buFont typeface="Arial" panose="020B0604020202020204" pitchFamily="34" charset="0"/>
              <a:buChar char="•"/>
            </a:pPr>
            <a:r>
              <a:rPr lang="en-US" sz="2400" b="0" i="0" dirty="0">
                <a:solidFill>
                  <a:srgbClr val="222222"/>
                </a:solidFill>
                <a:effectLst/>
                <a:latin typeface="Lato" panose="020F0502020204030203" pitchFamily="34" charset="0"/>
              </a:rPr>
              <a:t>In the case of complex images, ANN will fail to give better predictions, this is because it cannot learn pixel dependencies present in the images.</a:t>
            </a:r>
          </a:p>
          <a:p>
            <a:pPr marL="342900" indent="-342900" algn="l">
              <a:buFont typeface="Arial" panose="020B0604020202020204" pitchFamily="34" charset="0"/>
              <a:buChar char="•"/>
            </a:pPr>
            <a:endParaRPr lang="en-US" sz="2400" b="0" i="0" dirty="0">
              <a:solidFill>
                <a:srgbClr val="222222"/>
              </a:solidFill>
              <a:effectLst/>
              <a:latin typeface="Lato" panose="020F0502020204030203" pitchFamily="34" charset="0"/>
            </a:endParaRPr>
          </a:p>
          <a:p>
            <a:pPr marL="342900" indent="-342900" algn="l">
              <a:buFont typeface="Arial" panose="020B0604020202020204" pitchFamily="34" charset="0"/>
              <a:buChar char="•"/>
            </a:pPr>
            <a:r>
              <a:rPr lang="en-US" sz="2400" b="0" i="0" dirty="0">
                <a:solidFill>
                  <a:srgbClr val="222222"/>
                </a:solidFill>
                <a:effectLst/>
                <a:latin typeface="Lato" panose="020F0502020204030203" pitchFamily="34" charset="0"/>
              </a:rPr>
              <a:t>CNN can learn multiple layers of feature representations of an image by applying filters, or transformations.</a:t>
            </a:r>
          </a:p>
          <a:p>
            <a:pPr marL="342900" indent="-342900" algn="l">
              <a:buFont typeface="Arial" panose="020B0604020202020204" pitchFamily="34" charset="0"/>
              <a:buChar char="•"/>
            </a:pPr>
            <a:endParaRPr lang="en-US" sz="2400" b="0" i="0" dirty="0">
              <a:solidFill>
                <a:srgbClr val="222222"/>
              </a:solidFill>
              <a:effectLst/>
              <a:latin typeface="Lato" panose="020F0502020204030203" pitchFamily="34" charset="0"/>
            </a:endParaRPr>
          </a:p>
          <a:p>
            <a:pPr marL="342900" indent="-342900" algn="l">
              <a:buFont typeface="Arial" panose="020B0604020202020204" pitchFamily="34" charset="0"/>
              <a:buChar char="•"/>
            </a:pPr>
            <a:r>
              <a:rPr lang="en-US" sz="2400" b="0" i="0" dirty="0">
                <a:solidFill>
                  <a:srgbClr val="222222"/>
                </a:solidFill>
                <a:effectLst/>
                <a:latin typeface="Lato" panose="020F0502020204030203" pitchFamily="34" charset="0"/>
              </a:rPr>
              <a:t>In CNN, the number of parameters for the network to learn is significantly lower than the multilayer neural networks since the number of units in the network decreases, therefore reducing the chance of overfitting.</a:t>
            </a:r>
          </a:p>
          <a:p>
            <a:pPr marL="342900" indent="-342900" algn="l">
              <a:buFont typeface="Arial" panose="020B0604020202020204" pitchFamily="34" charset="0"/>
              <a:buChar char="•"/>
            </a:pPr>
            <a:endParaRPr lang="en-US" sz="2400" b="0" i="0" dirty="0">
              <a:solidFill>
                <a:srgbClr val="222222"/>
              </a:solidFill>
              <a:effectLst/>
              <a:latin typeface="Lato" panose="020F0502020204030203" pitchFamily="34" charset="0"/>
            </a:endParaRPr>
          </a:p>
          <a:p>
            <a:pPr marL="342900" indent="-342900" algn="l">
              <a:buFont typeface="Arial" panose="020B0604020202020204" pitchFamily="34" charset="0"/>
              <a:buChar char="•"/>
            </a:pPr>
            <a:r>
              <a:rPr lang="en-US" sz="2400" b="0" i="0" dirty="0">
                <a:solidFill>
                  <a:srgbClr val="222222"/>
                </a:solidFill>
                <a:effectLst/>
                <a:latin typeface="Lato" panose="020F0502020204030203" pitchFamily="34" charset="0"/>
              </a:rPr>
              <a:t>CNN considers the context information in the small neighborhood and due to this feature, these are very important to achieve a better prediction in data like images.</a:t>
            </a:r>
          </a:p>
        </p:txBody>
      </p:sp>
    </p:spTree>
    <p:extLst>
      <p:ext uri="{BB962C8B-B14F-4D97-AF65-F5344CB8AC3E}">
        <p14:creationId xmlns:p14="http://schemas.microsoft.com/office/powerpoint/2010/main" val="349932657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6939" y="438227"/>
            <a:ext cx="8138160" cy="690574"/>
          </a:xfrm>
          <a:prstGeom prst="rect">
            <a:avLst/>
          </a:prstGeom>
        </p:spPr>
        <p:txBody>
          <a:bodyPr vert="horz" wrap="square" lIns="0" tIns="13335" rIns="0" bIns="0" rtlCol="0">
            <a:spAutoFit/>
          </a:bodyPr>
          <a:lstStyle/>
          <a:p>
            <a:pPr marL="12700">
              <a:lnSpc>
                <a:spcPct val="100000"/>
              </a:lnSpc>
              <a:spcBef>
                <a:spcPts val="105"/>
              </a:spcBef>
            </a:pPr>
            <a:r>
              <a:rPr lang="en-US" dirty="0"/>
              <a:t>Image classification using CNN</a:t>
            </a:r>
            <a:endParaRPr dirty="0"/>
          </a:p>
        </p:txBody>
      </p:sp>
      <p:sp>
        <p:nvSpPr>
          <p:cNvPr id="8" name="object 3">
            <a:extLst>
              <a:ext uri="{FF2B5EF4-FFF2-40B4-BE49-F238E27FC236}">
                <a16:creationId xmlns:a16="http://schemas.microsoft.com/office/drawing/2014/main" id="{BAF4D3FE-9F4F-47FF-80EA-EA3A34A1182A}"/>
              </a:ext>
            </a:extLst>
          </p:cNvPr>
          <p:cNvSpPr txBox="1"/>
          <p:nvPr/>
        </p:nvSpPr>
        <p:spPr>
          <a:xfrm>
            <a:off x="915669" y="1797784"/>
            <a:ext cx="10360661" cy="4862870"/>
          </a:xfrm>
          <a:prstGeom prst="rect">
            <a:avLst/>
          </a:prstGeom>
        </p:spPr>
        <p:txBody>
          <a:bodyPr vert="horz" wrap="square" lIns="0" tIns="60960" rIns="0" bIns="0" rtlCol="0">
            <a:spAutoFit/>
          </a:bodyPr>
          <a:lstStyle/>
          <a:p>
            <a:pPr marL="342900" indent="-342900">
              <a:buFont typeface="Arial" panose="020B0604020202020204" pitchFamily="34" charset="0"/>
              <a:buChar char="•"/>
            </a:pPr>
            <a:r>
              <a:rPr lang="en-US" sz="2400" b="0" i="0" dirty="0">
                <a:solidFill>
                  <a:srgbClr val="333333"/>
                </a:solidFill>
                <a:effectLst/>
                <a:latin typeface="Calibri Light" panose="020F0302020204030204" pitchFamily="34" charset="0"/>
                <a:cs typeface="Calibri Light" panose="020F0302020204030204" pitchFamily="34" charset="0"/>
              </a:rPr>
              <a:t>Alex et al. performed image classification using CNN in 2012 and the model is named as </a:t>
            </a:r>
            <a:r>
              <a:rPr lang="en-US" sz="2400" b="1" i="0" dirty="0" err="1">
                <a:solidFill>
                  <a:srgbClr val="333333"/>
                </a:solidFill>
                <a:effectLst/>
                <a:latin typeface="Calibri Light" panose="020F0302020204030204" pitchFamily="34" charset="0"/>
                <a:cs typeface="Calibri Light" panose="020F0302020204030204" pitchFamily="34" charset="0"/>
              </a:rPr>
              <a:t>AlexNet</a:t>
            </a:r>
            <a:r>
              <a:rPr lang="en-US" sz="2400" b="0" i="0" dirty="0">
                <a:solidFill>
                  <a:srgbClr val="333333"/>
                </a:solidFill>
                <a:effectLst/>
                <a:latin typeface="Calibri Light" panose="020F0302020204030204" pitchFamily="34" charset="0"/>
                <a:cs typeface="Calibri Light" panose="020F0302020204030204" pitchFamily="34" charset="0"/>
              </a:rPr>
              <a:t>.</a:t>
            </a:r>
          </a:p>
          <a:p>
            <a:pPr marL="342900" indent="-342900">
              <a:buFont typeface="Arial" panose="020B0604020202020204" pitchFamily="34" charset="0"/>
              <a:buChar char="•"/>
            </a:pPr>
            <a:r>
              <a:rPr lang="en-US" sz="2400" b="1" dirty="0" err="1">
                <a:solidFill>
                  <a:srgbClr val="333333"/>
                </a:solidFill>
                <a:latin typeface="Calibri Light" panose="020F0302020204030204" pitchFamily="34" charset="0"/>
                <a:cs typeface="Calibri Light" panose="020F0302020204030204" pitchFamily="34" charset="0"/>
              </a:rPr>
              <a:t>AlexNet</a:t>
            </a:r>
            <a:r>
              <a:rPr lang="en-US" sz="2400" b="1" dirty="0">
                <a:solidFill>
                  <a:srgbClr val="333333"/>
                </a:solidFill>
                <a:latin typeface="Calibri Light" panose="020F0302020204030204" pitchFamily="34" charset="0"/>
                <a:cs typeface="Calibri Light" panose="020F0302020204030204" pitchFamily="34" charset="0"/>
              </a:rPr>
              <a:t> architecture</a:t>
            </a:r>
            <a:r>
              <a:rPr lang="en-US" sz="2400" dirty="0">
                <a:solidFill>
                  <a:srgbClr val="333333"/>
                </a:solidFill>
                <a:latin typeface="Calibri Light" panose="020F0302020204030204" pitchFamily="34" charset="0"/>
                <a:cs typeface="Calibri Light" panose="020F0302020204030204" pitchFamily="34" charset="0"/>
              </a:rPr>
              <a:t> contained 8 layers: 5 Conv layers and 3 FC layers.</a:t>
            </a:r>
            <a:endParaRPr lang="en-US" sz="2400" b="0" i="0" dirty="0">
              <a:solidFill>
                <a:srgbClr val="333333"/>
              </a:solidFill>
              <a:effectLst/>
              <a:latin typeface="Calibri Light" panose="020F0302020204030204" pitchFamily="34" charset="0"/>
              <a:cs typeface="Calibri Light" panose="020F0302020204030204" pitchFamily="34" charset="0"/>
            </a:endParaRPr>
          </a:p>
          <a:p>
            <a:pPr marL="342900" indent="-342900">
              <a:buFont typeface="Arial" panose="020B0604020202020204" pitchFamily="34" charset="0"/>
              <a:buChar char="•"/>
            </a:pPr>
            <a:r>
              <a:rPr lang="en-US" sz="2400" b="0" i="0" dirty="0">
                <a:solidFill>
                  <a:srgbClr val="333333"/>
                </a:solidFill>
                <a:effectLst/>
                <a:latin typeface="Calibri Light" panose="020F0302020204030204" pitchFamily="34" charset="0"/>
                <a:cs typeface="Calibri Light" panose="020F0302020204030204" pitchFamily="34" charset="0"/>
              </a:rPr>
              <a:t>Used </a:t>
            </a:r>
            <a:r>
              <a:rPr lang="en-US" sz="2400" b="1" i="0" dirty="0">
                <a:solidFill>
                  <a:srgbClr val="333333"/>
                </a:solidFill>
                <a:effectLst/>
                <a:latin typeface="Calibri Light" panose="020F0302020204030204" pitchFamily="34" charset="0"/>
                <a:cs typeface="Calibri Light" panose="020F0302020204030204" pitchFamily="34" charset="0"/>
              </a:rPr>
              <a:t>GPUs</a:t>
            </a:r>
            <a:r>
              <a:rPr lang="en-US" sz="2400" b="0" i="0" dirty="0">
                <a:solidFill>
                  <a:srgbClr val="333333"/>
                </a:solidFill>
                <a:effectLst/>
                <a:latin typeface="Calibri Light" panose="020F0302020204030204" pitchFamily="34" charset="0"/>
                <a:cs typeface="Calibri Light" panose="020F0302020204030204" pitchFamily="34" charset="0"/>
              </a:rPr>
              <a:t> to train a very large, deep, neural network. </a:t>
            </a:r>
          </a:p>
          <a:p>
            <a:pPr marL="342900" indent="-342900">
              <a:buFont typeface="Arial" panose="020B0604020202020204" pitchFamily="34" charset="0"/>
              <a:buChar char="•"/>
            </a:pPr>
            <a:r>
              <a:rPr lang="en-US" sz="2400" b="0" i="0" dirty="0">
                <a:solidFill>
                  <a:srgbClr val="333333"/>
                </a:solidFill>
                <a:effectLst/>
                <a:latin typeface="Calibri Light" panose="020F0302020204030204" pitchFamily="34" charset="0"/>
                <a:cs typeface="Calibri Light" panose="020F0302020204030204" pitchFamily="34" charset="0"/>
              </a:rPr>
              <a:t>Used </a:t>
            </a:r>
            <a:r>
              <a:rPr lang="en-US" sz="2400" b="1" i="0" dirty="0" err="1">
                <a:solidFill>
                  <a:srgbClr val="333333"/>
                </a:solidFill>
                <a:effectLst/>
                <a:latin typeface="Calibri Light" panose="020F0302020204030204" pitchFamily="34" charset="0"/>
                <a:cs typeface="Calibri Light" panose="020F0302020204030204" pitchFamily="34" charset="0"/>
              </a:rPr>
              <a:t>ReLUs</a:t>
            </a:r>
            <a:r>
              <a:rPr lang="en-US" sz="2400" dirty="0">
                <a:solidFill>
                  <a:srgbClr val="333333"/>
                </a:solidFill>
                <a:latin typeface="Calibri Light" panose="020F0302020204030204" pitchFamily="34" charset="0"/>
                <a:cs typeface="Calibri Light" panose="020F0302020204030204" pitchFamily="34" charset="0"/>
              </a:rPr>
              <a:t> activation function (Accelerated training speed y 6 times)</a:t>
            </a:r>
          </a:p>
          <a:p>
            <a:pPr marL="342900" indent="-342900">
              <a:buFont typeface="Arial" panose="020B0604020202020204" pitchFamily="34" charset="0"/>
              <a:buChar char="•"/>
            </a:pPr>
            <a:r>
              <a:rPr lang="en-US" sz="2400" b="0" i="0" dirty="0">
                <a:solidFill>
                  <a:srgbClr val="333333"/>
                </a:solidFill>
                <a:effectLst/>
                <a:latin typeface="Calibri Light" panose="020F0302020204030204" pitchFamily="34" charset="0"/>
                <a:cs typeface="Calibri Light" panose="020F0302020204030204" pitchFamily="34" charset="0"/>
              </a:rPr>
              <a:t>Used </a:t>
            </a:r>
            <a:r>
              <a:rPr lang="en-US" sz="2400" b="1" dirty="0" err="1">
                <a:solidFill>
                  <a:srgbClr val="333333"/>
                </a:solidFill>
                <a:latin typeface="Calibri Light" panose="020F0302020204030204" pitchFamily="34" charset="0"/>
                <a:cs typeface="Calibri Light" panose="020F0302020204030204" pitchFamily="34" charset="0"/>
              </a:rPr>
              <a:t>D</a:t>
            </a:r>
            <a:r>
              <a:rPr lang="en-US" sz="2400" b="1" i="0" dirty="0" err="1">
                <a:solidFill>
                  <a:srgbClr val="333333"/>
                </a:solidFill>
                <a:effectLst/>
                <a:latin typeface="Calibri Light" panose="020F0302020204030204" pitchFamily="34" charset="0"/>
                <a:cs typeface="Calibri Light" panose="020F0302020204030204" pitchFamily="34" charset="0"/>
              </a:rPr>
              <a:t>ropOut</a:t>
            </a:r>
            <a:r>
              <a:rPr lang="en-US" sz="2400" b="0" i="0" dirty="0">
                <a:solidFill>
                  <a:srgbClr val="333333"/>
                </a:solidFill>
                <a:effectLst/>
                <a:latin typeface="Calibri Light" panose="020F0302020204030204" pitchFamily="34" charset="0"/>
                <a:cs typeface="Calibri Light" panose="020F0302020204030204" pitchFamily="34" charset="0"/>
              </a:rPr>
              <a:t> technique to reduce overfitting </a:t>
            </a:r>
          </a:p>
          <a:p>
            <a:pPr marL="342900" indent="-342900">
              <a:buFont typeface="Arial" panose="020B0604020202020204" pitchFamily="34" charset="0"/>
              <a:buChar char="•"/>
            </a:pPr>
            <a:r>
              <a:rPr lang="en-US" sz="2400" b="0" i="0" dirty="0">
                <a:solidFill>
                  <a:srgbClr val="333333"/>
                </a:solidFill>
                <a:effectLst/>
                <a:latin typeface="Calibri Light" panose="020F0302020204030204" pitchFamily="34" charset="0"/>
                <a:cs typeface="Calibri Light" panose="020F0302020204030204" pitchFamily="34" charset="0"/>
              </a:rPr>
              <a:t>Used a very large dataset </a:t>
            </a:r>
            <a:r>
              <a:rPr lang="en-US" sz="2400" b="1" i="0" dirty="0">
                <a:solidFill>
                  <a:srgbClr val="333333"/>
                </a:solidFill>
                <a:effectLst/>
                <a:latin typeface="Calibri Light" panose="020F0302020204030204" pitchFamily="34" charset="0"/>
                <a:cs typeface="Calibri Light" panose="020F0302020204030204" pitchFamily="34" charset="0"/>
              </a:rPr>
              <a:t>ImageNet</a:t>
            </a:r>
            <a:r>
              <a:rPr lang="en-US" sz="2400" b="0" i="0" dirty="0">
                <a:solidFill>
                  <a:srgbClr val="333333"/>
                </a:solidFill>
                <a:effectLst/>
                <a:latin typeface="Calibri Light" panose="020F0302020204030204" pitchFamily="34" charset="0"/>
                <a:cs typeface="Calibri Light" panose="020F0302020204030204" pitchFamily="34" charset="0"/>
              </a:rPr>
              <a:t> (contain 14 million images) with </a:t>
            </a:r>
            <a:r>
              <a:rPr lang="en-US" sz="2400" dirty="0">
                <a:solidFill>
                  <a:srgbClr val="333333"/>
                </a:solidFill>
                <a:latin typeface="Calibri Light" panose="020F0302020204030204" pitchFamily="34" charset="0"/>
                <a:cs typeface="Calibri Light" panose="020F0302020204030204" pitchFamily="34" charset="0"/>
              </a:rPr>
              <a:t>1000s</a:t>
            </a:r>
            <a:r>
              <a:rPr lang="en-US" sz="2400" b="0" i="0" dirty="0">
                <a:solidFill>
                  <a:srgbClr val="333333"/>
                </a:solidFill>
                <a:effectLst/>
                <a:latin typeface="Calibri Light" panose="020F0302020204030204" pitchFamily="34" charset="0"/>
                <a:cs typeface="Calibri Light" panose="020F0302020204030204" pitchFamily="34" charset="0"/>
              </a:rPr>
              <a:t> of image categories.</a:t>
            </a:r>
          </a:p>
          <a:p>
            <a:pPr marL="342900" indent="-342900">
              <a:buFont typeface="Arial" panose="020B0604020202020204" pitchFamily="34" charset="0"/>
              <a:buChar char="•"/>
            </a:pPr>
            <a:endParaRPr lang="en-US" sz="2400" b="0" i="0" dirty="0">
              <a:solidFill>
                <a:srgbClr val="333333"/>
              </a:solidFill>
              <a:effectLst/>
              <a:latin typeface="Calibri Light" panose="020F0302020204030204" pitchFamily="34" charset="0"/>
              <a:cs typeface="Calibri Light" panose="020F0302020204030204" pitchFamily="34" charset="0"/>
            </a:endParaRPr>
          </a:p>
          <a:p>
            <a:endParaRPr lang="en-US" sz="2400" dirty="0">
              <a:solidFill>
                <a:srgbClr val="333333"/>
              </a:solidFill>
              <a:latin typeface="Calibri Light" panose="020F0302020204030204" pitchFamily="34" charset="0"/>
              <a:cs typeface="Calibri Light" panose="020F0302020204030204" pitchFamily="34" charset="0"/>
            </a:endParaRPr>
          </a:p>
          <a:p>
            <a:pPr marL="342900" indent="-342900">
              <a:buFont typeface="Arial" panose="020B0604020202020204" pitchFamily="34" charset="0"/>
              <a:buChar char="•"/>
            </a:pPr>
            <a:endParaRPr lang="en-IN" sz="2400" dirty="0">
              <a:latin typeface="Calibri Light" panose="020F0302020204030204" pitchFamily="34" charset="0"/>
              <a:cs typeface="Calibri Light" panose="020F0302020204030204" pitchFamily="34" charset="0"/>
            </a:endParaRPr>
          </a:p>
          <a:p>
            <a:r>
              <a:rPr lang="en-US" sz="2400" dirty="0">
                <a:latin typeface="+mj-lt"/>
                <a:hlinkClick r:id="rId3"/>
              </a:rPr>
              <a:t>http://www.cs.toronto.edu/~fritz/absps/imagenet.pdf</a:t>
            </a:r>
            <a:endParaRPr lang="en-IN" sz="2400" dirty="0">
              <a:latin typeface="Calibri Light" panose="020F0302020204030204" pitchFamily="34" charset="0"/>
              <a:cs typeface="Calibri Light" panose="020F0302020204030204" pitchFamily="34" charset="0"/>
            </a:endParaRPr>
          </a:p>
          <a:p>
            <a:endParaRPr lang="en-US" sz="2400" dirty="0">
              <a:latin typeface="+mj-lt"/>
            </a:endParaRPr>
          </a:p>
        </p:txBody>
      </p:sp>
    </p:spTree>
    <p:extLst>
      <p:ext uri="{BB962C8B-B14F-4D97-AF65-F5344CB8AC3E}">
        <p14:creationId xmlns:p14="http://schemas.microsoft.com/office/powerpoint/2010/main" val="316271890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
            <a:extLst>
              <a:ext uri="{FF2B5EF4-FFF2-40B4-BE49-F238E27FC236}">
                <a16:creationId xmlns:a16="http://schemas.microsoft.com/office/drawing/2014/main" id="{150F682B-5C22-4651-B390-13A61A6246F4}"/>
              </a:ext>
            </a:extLst>
          </p:cNvPr>
          <p:cNvSpPr/>
          <p:nvPr/>
        </p:nvSpPr>
        <p:spPr>
          <a:xfrm>
            <a:off x="744816" y="376018"/>
            <a:ext cx="11129087" cy="3806776"/>
          </a:xfrm>
          <a:prstGeom prst="rect">
            <a:avLst/>
          </a:prstGeom>
          <a:blipFill>
            <a:blip r:embed="rId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6" name="object 3">
            <a:extLst>
              <a:ext uri="{FF2B5EF4-FFF2-40B4-BE49-F238E27FC236}">
                <a16:creationId xmlns:a16="http://schemas.microsoft.com/office/drawing/2014/main" id="{19A9A9AF-D118-4D11-8B42-6EDCBE83429F}"/>
              </a:ext>
            </a:extLst>
          </p:cNvPr>
          <p:cNvSpPr txBox="1"/>
          <p:nvPr/>
        </p:nvSpPr>
        <p:spPr>
          <a:xfrm>
            <a:off x="744816" y="4480024"/>
            <a:ext cx="10360661" cy="2277547"/>
          </a:xfrm>
          <a:prstGeom prst="rect">
            <a:avLst/>
          </a:prstGeom>
        </p:spPr>
        <p:txBody>
          <a:bodyPr vert="horz" wrap="square" lIns="0" tIns="60960" rIns="0" bIns="0" rtlCol="0">
            <a:spAutoFit/>
          </a:bodyPr>
          <a:lstStyle/>
          <a:p>
            <a:r>
              <a:rPr lang="en-US" sz="2400" b="1" i="0" dirty="0">
                <a:solidFill>
                  <a:srgbClr val="333333"/>
                </a:solidFill>
                <a:effectLst/>
                <a:latin typeface="Calibri Light" panose="020F0302020204030204" pitchFamily="34" charset="0"/>
                <a:cs typeface="Calibri Light" panose="020F0302020204030204" pitchFamily="34" charset="0"/>
              </a:rPr>
              <a:t>Conv layer 1</a:t>
            </a:r>
            <a:r>
              <a:rPr lang="en-US" sz="2400" b="0" i="0" dirty="0">
                <a:solidFill>
                  <a:srgbClr val="333333"/>
                </a:solidFill>
                <a:effectLst/>
                <a:latin typeface="Calibri Light" panose="020F0302020204030204" pitchFamily="34" charset="0"/>
                <a:cs typeface="Calibri Light" panose="020F0302020204030204" pitchFamily="34" charset="0"/>
              </a:rPr>
              <a:t>: 96 filters of size 11x11 with stride = 4 is used, feature map obtained is 55x55x96 ((input-filter)/stride + 1), </a:t>
            </a:r>
            <a:r>
              <a:rPr lang="en-US" sz="2400" dirty="0">
                <a:solidFill>
                  <a:srgbClr val="333333"/>
                </a:solidFill>
                <a:latin typeface="Calibri Light" panose="020F0302020204030204" pitchFamily="34" charset="0"/>
                <a:cs typeface="Calibri Light" panose="020F0302020204030204" pitchFamily="34" charset="0"/>
              </a:rPr>
              <a:t>Activation used -&gt; </a:t>
            </a:r>
            <a:r>
              <a:rPr lang="en-US" sz="2400" dirty="0" err="1">
                <a:solidFill>
                  <a:srgbClr val="333333"/>
                </a:solidFill>
                <a:latin typeface="Calibri Light" panose="020F0302020204030204" pitchFamily="34" charset="0"/>
                <a:cs typeface="Calibri Light" panose="020F0302020204030204" pitchFamily="34" charset="0"/>
              </a:rPr>
              <a:t>Relu</a:t>
            </a:r>
            <a:endParaRPr lang="en-US" sz="2400" dirty="0">
              <a:solidFill>
                <a:srgbClr val="333333"/>
              </a:solidFill>
              <a:latin typeface="Calibri Light" panose="020F0302020204030204" pitchFamily="34" charset="0"/>
              <a:cs typeface="Calibri Light" panose="020F0302020204030204" pitchFamily="34" charset="0"/>
            </a:endParaRPr>
          </a:p>
          <a:p>
            <a:endParaRPr lang="en-US" sz="2400" dirty="0">
              <a:solidFill>
                <a:srgbClr val="333333"/>
              </a:solidFill>
              <a:latin typeface="Calibri Light" panose="020F0302020204030204" pitchFamily="34" charset="0"/>
              <a:cs typeface="Calibri Light" panose="020F0302020204030204" pitchFamily="34" charset="0"/>
            </a:endParaRPr>
          </a:p>
          <a:p>
            <a:r>
              <a:rPr lang="en-US" sz="2400" b="1" i="0" dirty="0" err="1">
                <a:solidFill>
                  <a:srgbClr val="333333"/>
                </a:solidFill>
                <a:effectLst/>
                <a:latin typeface="Calibri Light" panose="020F0302020204030204" pitchFamily="34" charset="0"/>
                <a:cs typeface="Calibri Light" panose="020F0302020204030204" pitchFamily="34" charset="0"/>
              </a:rPr>
              <a:t>MaxPooling</a:t>
            </a:r>
            <a:r>
              <a:rPr lang="en-US" sz="2400" b="1" i="0" dirty="0">
                <a:solidFill>
                  <a:srgbClr val="333333"/>
                </a:solidFill>
                <a:effectLst/>
                <a:latin typeface="Calibri Light" panose="020F0302020204030204" pitchFamily="34" charset="0"/>
                <a:cs typeface="Calibri Light" panose="020F0302020204030204" pitchFamily="34" charset="0"/>
              </a:rPr>
              <a:t> layer 1</a:t>
            </a:r>
            <a:r>
              <a:rPr lang="en-US" sz="2400" b="0" i="0" dirty="0">
                <a:solidFill>
                  <a:srgbClr val="333333"/>
                </a:solidFill>
                <a:effectLst/>
                <a:latin typeface="Calibri Light" panose="020F0302020204030204" pitchFamily="34" charset="0"/>
                <a:cs typeface="Calibri Light" panose="020F0302020204030204" pitchFamily="34" charset="0"/>
              </a:rPr>
              <a:t>: 3x3, stride = 2</a:t>
            </a:r>
          </a:p>
          <a:p>
            <a:endParaRPr lang="en-US" sz="2400" b="1" dirty="0">
              <a:solidFill>
                <a:srgbClr val="333333"/>
              </a:solidFill>
              <a:latin typeface="Calibri Light" panose="020F0302020204030204" pitchFamily="34" charset="0"/>
              <a:cs typeface="Calibri Light" panose="020F0302020204030204" pitchFamily="34" charset="0"/>
            </a:endParaRPr>
          </a:p>
          <a:p>
            <a:r>
              <a:rPr lang="en-US" sz="2400" b="1" dirty="0">
                <a:solidFill>
                  <a:srgbClr val="333333"/>
                </a:solidFill>
                <a:latin typeface="Calibri Light" panose="020F0302020204030204" pitchFamily="34" charset="0"/>
                <a:cs typeface="Calibri Light" panose="020F0302020204030204" pitchFamily="34" charset="0"/>
              </a:rPr>
              <a:t>Conv layer 2</a:t>
            </a:r>
            <a:r>
              <a:rPr lang="en-US" sz="2400" dirty="0">
                <a:solidFill>
                  <a:srgbClr val="333333"/>
                </a:solidFill>
                <a:latin typeface="Calibri Light" panose="020F0302020204030204" pitchFamily="34" charset="0"/>
                <a:cs typeface="Calibri Light" panose="020F0302020204030204" pitchFamily="34" charset="0"/>
              </a:rPr>
              <a:t>: 256 filters of size 5x5 used</a:t>
            </a:r>
            <a:endParaRPr lang="en-US" sz="2400" b="0" i="0" dirty="0">
              <a:solidFill>
                <a:srgbClr val="333333"/>
              </a:solidFill>
              <a:effectLst/>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424306873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6939" y="438227"/>
            <a:ext cx="8138160" cy="690574"/>
          </a:xfrm>
          <a:prstGeom prst="rect">
            <a:avLst/>
          </a:prstGeom>
        </p:spPr>
        <p:txBody>
          <a:bodyPr vert="horz" wrap="square" lIns="0" tIns="13335" rIns="0" bIns="0" rtlCol="0">
            <a:spAutoFit/>
          </a:bodyPr>
          <a:lstStyle/>
          <a:p>
            <a:pPr marL="12700">
              <a:lnSpc>
                <a:spcPct val="100000"/>
              </a:lnSpc>
              <a:spcBef>
                <a:spcPts val="105"/>
              </a:spcBef>
            </a:pPr>
            <a:r>
              <a:rPr lang="en-US" dirty="0" err="1"/>
              <a:t>AlexNet</a:t>
            </a:r>
            <a:endParaRPr dirty="0"/>
          </a:p>
        </p:txBody>
      </p:sp>
      <p:sp>
        <p:nvSpPr>
          <p:cNvPr id="8" name="object 3">
            <a:extLst>
              <a:ext uri="{FF2B5EF4-FFF2-40B4-BE49-F238E27FC236}">
                <a16:creationId xmlns:a16="http://schemas.microsoft.com/office/drawing/2014/main" id="{BAF4D3FE-9F4F-47FF-80EA-EA3A34A1182A}"/>
              </a:ext>
            </a:extLst>
          </p:cNvPr>
          <p:cNvSpPr txBox="1"/>
          <p:nvPr/>
        </p:nvSpPr>
        <p:spPr>
          <a:xfrm>
            <a:off x="703579" y="4536163"/>
            <a:ext cx="10528301" cy="2034339"/>
          </a:xfrm>
          <a:prstGeom prst="rect">
            <a:avLst/>
          </a:prstGeom>
        </p:spPr>
        <p:txBody>
          <a:bodyPr vert="horz" wrap="square" lIns="0" tIns="60960" rIns="0" bIns="0" rtlCol="0">
            <a:spAutoFit/>
          </a:bodyPr>
          <a:lstStyle/>
          <a:p>
            <a:pPr marL="12065" marR="8255" lvl="0" defTabSz="914400" rtl="0" eaLnBrk="1" fontAlgn="auto" latinLnBrk="0" hangingPunct="1">
              <a:lnSpc>
                <a:spcPts val="3020"/>
              </a:lnSpc>
              <a:spcBef>
                <a:spcPts val="480"/>
              </a:spcBef>
              <a:spcAft>
                <a:spcPts val="0"/>
              </a:spcAft>
              <a:buClrTx/>
              <a:buSzTx/>
              <a:tabLst>
                <a:tab pos="241935" algn="l"/>
              </a:tabLst>
              <a:defRPr/>
            </a:pPr>
            <a:r>
              <a:rPr kumimoji="0" lang="en-US" sz="2400" i="0" u="none" strike="noStrike" kern="1200" cap="none" spc="-5" normalizeH="0" baseline="0" noProof="0" dirty="0">
                <a:ln>
                  <a:noFill/>
                </a:ln>
                <a:solidFill>
                  <a:prstClr val="black"/>
                </a:solidFill>
                <a:effectLst/>
                <a:uLnTx/>
                <a:uFillTx/>
                <a:latin typeface="Calibri Light" panose="020F0302020204030204" pitchFamily="34" charset="0"/>
                <a:ea typeface="+mn-ea"/>
                <a:cs typeface="Calibri Light" panose="020F0302020204030204" pitchFamily="34" charset="0"/>
              </a:rPr>
              <a:t>Filters are learned by the first convolutional layer. The top half corresponds to the layer on one GPU, the bottom on the other.</a:t>
            </a:r>
          </a:p>
          <a:p>
            <a:pPr marL="12065" marR="8255" lvl="0" defTabSz="914400" rtl="0" eaLnBrk="1" fontAlgn="auto" latinLnBrk="0" hangingPunct="1">
              <a:lnSpc>
                <a:spcPts val="3020"/>
              </a:lnSpc>
              <a:spcBef>
                <a:spcPts val="480"/>
              </a:spcBef>
              <a:spcAft>
                <a:spcPts val="0"/>
              </a:spcAft>
              <a:buClrTx/>
              <a:buSzTx/>
              <a:tabLst>
                <a:tab pos="241935" algn="l"/>
              </a:tabLst>
              <a:defRPr/>
            </a:pPr>
            <a:r>
              <a:rPr lang="en-US" sz="2400" b="0" i="0" dirty="0">
                <a:solidFill>
                  <a:srgbClr val="333333"/>
                </a:solidFill>
                <a:effectLst/>
                <a:latin typeface="CMS"/>
              </a:rPr>
              <a:t>Neurons on top focus on black and white, learning to detect edges </a:t>
            </a:r>
            <a:r>
              <a:rPr lang="en-US" sz="2400" dirty="0">
                <a:solidFill>
                  <a:srgbClr val="333333"/>
                </a:solidFill>
                <a:latin typeface="CMS"/>
              </a:rPr>
              <a:t>of </a:t>
            </a:r>
            <a:r>
              <a:rPr lang="en-US" sz="2400" b="0" i="0" dirty="0">
                <a:solidFill>
                  <a:srgbClr val="333333"/>
                </a:solidFill>
                <a:effectLst/>
                <a:latin typeface="CMS"/>
              </a:rPr>
              <a:t>different orientations and sizes. Neurons on the bottom side specialize in color and texture, detecting color contrasts and patterns.</a:t>
            </a:r>
            <a:endParaRPr kumimoji="0" lang="en-US" sz="2400" i="0" u="none" strike="noStrike" kern="1200" cap="none" spc="-5" normalizeH="0" baseline="0" noProof="0" dirty="0">
              <a:ln>
                <a:noFill/>
              </a:ln>
              <a:solidFill>
                <a:prstClr val="black"/>
              </a:solidFill>
              <a:effectLst/>
              <a:uLnTx/>
              <a:uFillTx/>
              <a:latin typeface="Calibri Light" panose="020F0302020204030204" pitchFamily="34" charset="0"/>
              <a:ea typeface="+mn-ea"/>
              <a:cs typeface="Calibri Light" panose="020F0302020204030204" pitchFamily="34" charset="0"/>
            </a:endParaRPr>
          </a:p>
        </p:txBody>
      </p:sp>
      <p:pic>
        <p:nvPicPr>
          <p:cNvPr id="4" name="Picture 3">
            <a:extLst>
              <a:ext uri="{FF2B5EF4-FFF2-40B4-BE49-F238E27FC236}">
                <a16:creationId xmlns:a16="http://schemas.microsoft.com/office/drawing/2014/main" id="{774C81B1-3220-40B9-8791-A2036810CFED}"/>
              </a:ext>
            </a:extLst>
          </p:cNvPr>
          <p:cNvPicPr>
            <a:picLocks noChangeAspect="1"/>
          </p:cNvPicPr>
          <p:nvPr/>
        </p:nvPicPr>
        <p:blipFill rotWithShape="1">
          <a:blip r:embed="rId3"/>
          <a:srcRect l="15500" t="45776" r="45500" b="24876"/>
          <a:stretch/>
        </p:blipFill>
        <p:spPr>
          <a:xfrm>
            <a:off x="2518253" y="1197858"/>
            <a:ext cx="6854347" cy="2899916"/>
          </a:xfrm>
          <a:prstGeom prst="rect">
            <a:avLst/>
          </a:prstGeom>
        </p:spPr>
      </p:pic>
      <p:sp>
        <p:nvSpPr>
          <p:cNvPr id="9" name="TextBox 8">
            <a:extLst>
              <a:ext uri="{FF2B5EF4-FFF2-40B4-BE49-F238E27FC236}">
                <a16:creationId xmlns:a16="http://schemas.microsoft.com/office/drawing/2014/main" id="{FAEA566E-9919-4AC6-BA58-D5163BE587FE}"/>
              </a:ext>
            </a:extLst>
          </p:cNvPr>
          <p:cNvSpPr txBox="1"/>
          <p:nvPr/>
        </p:nvSpPr>
        <p:spPr>
          <a:xfrm>
            <a:off x="4838700" y="4166831"/>
            <a:ext cx="2514600" cy="369332"/>
          </a:xfrm>
          <a:prstGeom prst="rect">
            <a:avLst/>
          </a:prstGeom>
          <a:noFill/>
        </p:spPr>
        <p:txBody>
          <a:bodyPr wrap="square">
            <a:spAutoFit/>
          </a:bodyPr>
          <a:lstStyle/>
          <a:p>
            <a:r>
              <a:rPr lang="en-IN" dirty="0">
                <a:solidFill>
                  <a:srgbClr val="6D6D6D"/>
                </a:solidFill>
                <a:latin typeface="CMS"/>
              </a:rPr>
              <a:t>Alex </a:t>
            </a:r>
            <a:r>
              <a:rPr lang="en-IN" i="1" dirty="0">
                <a:solidFill>
                  <a:srgbClr val="6D6D6D"/>
                </a:solidFill>
                <a:latin typeface="CMS"/>
              </a:rPr>
              <a:t>et al.</a:t>
            </a:r>
            <a:r>
              <a:rPr lang="en-IN" dirty="0">
                <a:solidFill>
                  <a:srgbClr val="6D6D6D"/>
                </a:solidFill>
                <a:latin typeface="CMS"/>
              </a:rPr>
              <a:t> (2012)</a:t>
            </a:r>
            <a:endParaRPr lang="en-IN" dirty="0"/>
          </a:p>
        </p:txBody>
      </p:sp>
    </p:spTree>
    <p:extLst>
      <p:ext uri="{BB962C8B-B14F-4D97-AF65-F5344CB8AC3E}">
        <p14:creationId xmlns:p14="http://schemas.microsoft.com/office/powerpoint/2010/main" val="15472358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6939" y="438227"/>
            <a:ext cx="8138160" cy="690574"/>
          </a:xfrm>
          <a:prstGeom prst="rect">
            <a:avLst/>
          </a:prstGeom>
        </p:spPr>
        <p:txBody>
          <a:bodyPr vert="horz" wrap="square" lIns="0" tIns="13335" rIns="0" bIns="0" rtlCol="0">
            <a:spAutoFit/>
          </a:bodyPr>
          <a:lstStyle/>
          <a:p>
            <a:pPr marL="12700">
              <a:lnSpc>
                <a:spcPct val="100000"/>
              </a:lnSpc>
              <a:spcBef>
                <a:spcPts val="105"/>
              </a:spcBef>
            </a:pPr>
            <a:r>
              <a:rPr lang="en-US" dirty="0"/>
              <a:t>Image classification using CNN</a:t>
            </a:r>
            <a:endParaRPr dirty="0"/>
          </a:p>
        </p:txBody>
      </p:sp>
      <p:pic>
        <p:nvPicPr>
          <p:cNvPr id="5" name="Picture 4">
            <a:extLst>
              <a:ext uri="{FF2B5EF4-FFF2-40B4-BE49-F238E27FC236}">
                <a16:creationId xmlns:a16="http://schemas.microsoft.com/office/drawing/2014/main" id="{86B975E0-B964-4AD2-B3EF-9AF00B1F08EB}"/>
              </a:ext>
            </a:extLst>
          </p:cNvPr>
          <p:cNvPicPr>
            <a:picLocks noChangeAspect="1"/>
          </p:cNvPicPr>
          <p:nvPr/>
        </p:nvPicPr>
        <p:blipFill rotWithShape="1">
          <a:blip r:embed="rId3"/>
          <a:srcRect l="3689" t="40432" r="28074" b="13207"/>
          <a:stretch/>
        </p:blipFill>
        <p:spPr>
          <a:xfrm>
            <a:off x="282805" y="1978701"/>
            <a:ext cx="11626390" cy="4441072"/>
          </a:xfrm>
          <a:prstGeom prst="rect">
            <a:avLst/>
          </a:prstGeom>
        </p:spPr>
      </p:pic>
      <mc:AlternateContent xmlns:mc="http://schemas.openxmlformats.org/markup-compatibility/2006">
        <mc:Choice xmlns:p14="http://schemas.microsoft.com/office/powerpoint/2010/main" Requires="p14">
          <p:contentPart p14:bwMode="auto" r:id="rId4">
            <p14:nvContentPartPr>
              <p14:cNvPr id="3" name="Ink 2">
                <a:extLst>
                  <a:ext uri="{FF2B5EF4-FFF2-40B4-BE49-F238E27FC236}">
                    <a16:creationId xmlns:a16="http://schemas.microsoft.com/office/drawing/2014/main" id="{1E661EDA-4D7A-3C01-EE2D-54D9F8EA9E64}"/>
                  </a:ext>
                </a:extLst>
              </p14:cNvPr>
              <p14:cNvContentPartPr/>
              <p14:nvPr/>
            </p14:nvContentPartPr>
            <p14:xfrm>
              <a:off x="1033920" y="1510920"/>
              <a:ext cx="9880200" cy="4022280"/>
            </p14:xfrm>
          </p:contentPart>
        </mc:Choice>
        <mc:Fallback>
          <p:pic>
            <p:nvPicPr>
              <p:cNvPr id="3" name="Ink 2">
                <a:extLst>
                  <a:ext uri="{FF2B5EF4-FFF2-40B4-BE49-F238E27FC236}">
                    <a16:creationId xmlns:a16="http://schemas.microsoft.com/office/drawing/2014/main" id="{1E661EDA-4D7A-3C01-EE2D-54D9F8EA9E64}"/>
                  </a:ext>
                </a:extLst>
              </p:cNvPr>
              <p:cNvPicPr/>
              <p:nvPr/>
            </p:nvPicPr>
            <p:blipFill>
              <a:blip r:embed="rId5"/>
              <a:stretch>
                <a:fillRect/>
              </a:stretch>
            </p:blipFill>
            <p:spPr>
              <a:xfrm>
                <a:off x="1024560" y="1501560"/>
                <a:ext cx="9898920" cy="4041000"/>
              </a:xfrm>
              <a:prstGeom prst="rect">
                <a:avLst/>
              </a:prstGeom>
            </p:spPr>
          </p:pic>
        </mc:Fallback>
      </mc:AlternateContent>
    </p:spTree>
    <p:extLst>
      <p:ext uri="{BB962C8B-B14F-4D97-AF65-F5344CB8AC3E}">
        <p14:creationId xmlns:p14="http://schemas.microsoft.com/office/powerpoint/2010/main" val="367355363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3824733-69A3-4ABC-8F50-20BC8E4873AC}"/>
              </a:ext>
            </a:extLst>
          </p:cNvPr>
          <p:cNvSpPr>
            <a:spLocks noGrp="1"/>
          </p:cNvSpPr>
          <p:nvPr>
            <p:ph idx="1"/>
          </p:nvPr>
        </p:nvSpPr>
        <p:spPr/>
        <p:txBody>
          <a:bodyPr>
            <a:normAutofit/>
          </a:bodyPr>
          <a:lstStyle/>
          <a:p>
            <a:pPr marL="0" indent="0">
              <a:buNone/>
            </a:pPr>
            <a:r>
              <a:rPr lang="en-US" sz="2000" dirty="0">
                <a:latin typeface="+mj-lt"/>
              </a:rPr>
              <a:t>CNN:</a:t>
            </a:r>
          </a:p>
          <a:p>
            <a:pPr marL="0" indent="0">
              <a:buNone/>
            </a:pPr>
            <a:r>
              <a:rPr lang="en-US" sz="2000" dirty="0">
                <a:latin typeface="+mj-lt"/>
              </a:rPr>
              <a:t>CNN by Andrew Ng (Deeplearning.AI)</a:t>
            </a:r>
          </a:p>
          <a:p>
            <a:pPr marL="0" indent="0">
              <a:buNone/>
            </a:pPr>
            <a:endParaRPr lang="en-US" sz="2000" dirty="0">
              <a:latin typeface="+mj-lt"/>
            </a:endParaRPr>
          </a:p>
          <a:p>
            <a:pPr marL="0" indent="0">
              <a:buNone/>
            </a:pPr>
            <a:r>
              <a:rPr lang="en-US" sz="2000" dirty="0">
                <a:latin typeface="+mj-lt"/>
              </a:rPr>
              <a:t>Alex et al. 2012 Image classification by Deep Convolutional Neural network</a:t>
            </a:r>
          </a:p>
          <a:p>
            <a:pPr marL="0" indent="0">
              <a:buNone/>
            </a:pPr>
            <a:r>
              <a:rPr lang="en-US" sz="2000" dirty="0">
                <a:latin typeface="+mj-lt"/>
                <a:hlinkClick r:id="rId3"/>
              </a:rPr>
              <a:t>http://www.cs.toronto.edu/~fritz/absps/imagenet.pdf</a:t>
            </a:r>
            <a:endParaRPr lang="en-US" sz="2000" dirty="0">
              <a:latin typeface="+mj-lt"/>
            </a:endParaRPr>
          </a:p>
          <a:p>
            <a:pPr marL="0" indent="0">
              <a:buNone/>
            </a:pPr>
            <a:endParaRPr lang="en-US" sz="2000" dirty="0">
              <a:latin typeface="+mj-lt"/>
            </a:endParaRPr>
          </a:p>
          <a:p>
            <a:pPr marL="0" indent="0">
              <a:buNone/>
            </a:pPr>
            <a:r>
              <a:rPr lang="en-US" sz="2000" dirty="0">
                <a:latin typeface="+mj-lt"/>
              </a:rPr>
              <a:t>Structure of CNN:</a:t>
            </a:r>
          </a:p>
          <a:p>
            <a:pPr marL="0" indent="0">
              <a:buNone/>
            </a:pPr>
            <a:r>
              <a:rPr lang="en-US" sz="2000" dirty="0">
                <a:latin typeface="+mj-lt"/>
              </a:rPr>
              <a:t>Conv Nets, </a:t>
            </a:r>
            <a:r>
              <a:rPr lang="en-IN" sz="2000" dirty="0">
                <a:latin typeface="+mj-lt"/>
                <a:hlinkClick r:id="rId4"/>
              </a:rPr>
              <a:t>http://colah.github.io/posts/2014-07-Conv-Nets-Modular/</a:t>
            </a:r>
            <a:endParaRPr lang="en-IN" sz="2000" dirty="0">
              <a:latin typeface="+mj-lt"/>
            </a:endParaRPr>
          </a:p>
          <a:p>
            <a:pPr marL="0" indent="0">
              <a:buNone/>
            </a:pPr>
            <a:endParaRPr lang="en-IN" sz="2000" dirty="0">
              <a:latin typeface="+mj-lt"/>
            </a:endParaRPr>
          </a:p>
        </p:txBody>
      </p:sp>
      <p:sp>
        <p:nvSpPr>
          <p:cNvPr id="3" name="Title 1">
            <a:extLst>
              <a:ext uri="{FF2B5EF4-FFF2-40B4-BE49-F238E27FC236}">
                <a16:creationId xmlns:a16="http://schemas.microsoft.com/office/drawing/2014/main" id="{03FB8F68-31E1-4B1A-B435-DA5668BAF265}"/>
              </a:ext>
            </a:extLst>
          </p:cNvPr>
          <p:cNvSpPr txBox="1">
            <a:spLocks/>
          </p:cNvSpPr>
          <p:nvPr/>
        </p:nvSpPr>
        <p:spPr bwMode="auto">
          <a:xfrm>
            <a:off x="164122" y="132177"/>
            <a:ext cx="10175632" cy="844549"/>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en-US" sz="4267" b="1" dirty="0">
                <a:solidFill>
                  <a:srgbClr val="002060"/>
                </a:solidFill>
                <a:latin typeface="Cambria" panose="02040503050406030204" pitchFamily="18" charset="0"/>
                <a:cs typeface="Times New Roman" panose="02020603050405020304" pitchFamily="18" charset="0"/>
              </a:rPr>
              <a:t>References</a:t>
            </a:r>
          </a:p>
        </p:txBody>
      </p:sp>
    </p:spTree>
    <p:extLst>
      <p:ext uri="{BB962C8B-B14F-4D97-AF65-F5344CB8AC3E}">
        <p14:creationId xmlns:p14="http://schemas.microsoft.com/office/powerpoint/2010/main" val="39620526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bject 2"/>
          <p:cNvSpPr txBox="1">
            <a:spLocks noGrp="1"/>
          </p:cNvSpPr>
          <p:nvPr>
            <p:ph type="title"/>
          </p:nvPr>
        </p:nvSpPr>
        <p:spPr>
          <a:xfrm>
            <a:off x="5297762" y="329184"/>
            <a:ext cx="6251110" cy="1783080"/>
          </a:xfrm>
          <a:prstGeom prst="rect">
            <a:avLst/>
          </a:prstGeom>
        </p:spPr>
        <p:txBody>
          <a:bodyPr vert="horz" lIns="91440" tIns="45720" rIns="91440" bIns="45720" rtlCol="0" anchor="b">
            <a:normAutofit/>
          </a:bodyPr>
          <a:lstStyle/>
          <a:p>
            <a:pPr marL="12700" algn="l" rtl="0">
              <a:lnSpc>
                <a:spcPct val="90000"/>
              </a:lnSpc>
              <a:spcBef>
                <a:spcPct val="0"/>
              </a:spcBef>
            </a:pPr>
            <a:r>
              <a:rPr lang="en-US" sz="5400" kern="1200" spc="-200" dirty="0">
                <a:solidFill>
                  <a:schemeClr val="tx1"/>
                </a:solidFill>
                <a:latin typeface="+mj-lt"/>
                <a:cs typeface="+mj-cs"/>
              </a:rPr>
              <a:t>Problems of ANN for image processing</a:t>
            </a:r>
            <a:endParaRPr lang="en-US" sz="5400" kern="1200" dirty="0">
              <a:solidFill>
                <a:schemeClr val="tx1"/>
              </a:solidFill>
              <a:latin typeface="+mj-lt"/>
              <a:cs typeface="+mj-cs"/>
            </a:endParaRPr>
          </a:p>
        </p:txBody>
      </p:sp>
      <p:pic>
        <p:nvPicPr>
          <p:cNvPr id="17" name="Picture 16" descr="Wood human figure">
            <a:extLst>
              <a:ext uri="{FF2B5EF4-FFF2-40B4-BE49-F238E27FC236}">
                <a16:creationId xmlns:a16="http://schemas.microsoft.com/office/drawing/2014/main" id="{5E482216-C059-DF0D-BB8D-66D20BFEE26F}"/>
              </a:ext>
            </a:extLst>
          </p:cNvPr>
          <p:cNvPicPr>
            <a:picLocks noChangeAspect="1"/>
          </p:cNvPicPr>
          <p:nvPr/>
        </p:nvPicPr>
        <p:blipFill rotWithShape="1">
          <a:blip r:embed="rId3"/>
          <a:srcRect l="2048" r="52621" b="-1"/>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23"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bject 4"/>
          <p:cNvSpPr txBox="1"/>
          <p:nvPr/>
        </p:nvSpPr>
        <p:spPr>
          <a:xfrm>
            <a:off x="11113477" y="5896708"/>
            <a:ext cx="435395" cy="293780"/>
          </a:xfrm>
          <a:prstGeom prst="rect">
            <a:avLst/>
          </a:prstGeom>
        </p:spPr>
        <p:txBody>
          <a:bodyPr vert="horz" lIns="91440" tIns="45720" rIns="91440" bIns="45720" rtlCol="0">
            <a:normAutofit fontScale="77500" lnSpcReduction="20000"/>
          </a:bodyPr>
          <a:lstStyle/>
          <a:p>
            <a:pPr marR="0" lvl="0" fontAlgn="auto">
              <a:lnSpc>
                <a:spcPct val="90000"/>
              </a:lnSpc>
              <a:spcBef>
                <a:spcPts val="180"/>
              </a:spcBef>
              <a:spcAft>
                <a:spcPts val="0"/>
              </a:spcAft>
              <a:buClrTx/>
              <a:buSzTx/>
              <a:tabLst/>
              <a:defRPr/>
            </a:pPr>
            <a:fld id="{81D60167-4931-47E6-BA6A-407CBD079E47}" type="slidenum">
              <a:rPr kumimoji="0" lang="en-US" sz="2200" b="0" i="0" u="none" strike="noStrike" cap="none" spc="0" normalizeH="0" baseline="0" noProof="0">
                <a:ln>
                  <a:noFill/>
                </a:ln>
                <a:effectLst/>
                <a:uLnTx/>
                <a:uFillTx/>
              </a:rPr>
              <a:pPr marR="0" lvl="0" fontAlgn="auto">
                <a:lnSpc>
                  <a:spcPct val="90000"/>
                </a:lnSpc>
                <a:spcBef>
                  <a:spcPts val="180"/>
                </a:spcBef>
                <a:spcAft>
                  <a:spcPts val="0"/>
                </a:spcAft>
                <a:buClrTx/>
                <a:buSzTx/>
                <a:tabLst/>
                <a:defRPr/>
              </a:pPr>
              <a:t>7</a:t>
            </a:fld>
            <a:endParaRPr kumimoji="0" lang="en-US" sz="2200" b="0" i="0" u="none" strike="noStrike" cap="none" spc="0" normalizeH="0" baseline="0" noProof="0" dirty="0">
              <a:ln>
                <a:noFill/>
              </a:ln>
              <a:effectLst/>
              <a:uLnTx/>
              <a:uFillTx/>
            </a:endParaRPr>
          </a:p>
        </p:txBody>
      </p:sp>
    </p:spTree>
    <p:extLst>
      <p:ext uri="{BB962C8B-B14F-4D97-AF65-F5344CB8AC3E}">
        <p14:creationId xmlns:p14="http://schemas.microsoft.com/office/powerpoint/2010/main" val="42943730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68901" y="364275"/>
            <a:ext cx="8986520" cy="1243289"/>
          </a:xfrm>
          <a:prstGeom prst="rect">
            <a:avLst/>
          </a:prstGeom>
        </p:spPr>
        <p:txBody>
          <a:bodyPr vert="horz" wrap="square" lIns="0" tIns="12065" rIns="0" bIns="0" rtlCol="0">
            <a:spAutoFit/>
          </a:bodyPr>
          <a:lstStyle/>
          <a:p>
            <a:pPr marL="12700">
              <a:lnSpc>
                <a:spcPct val="100000"/>
              </a:lnSpc>
              <a:spcBef>
                <a:spcPts val="95"/>
              </a:spcBef>
            </a:pPr>
            <a:r>
              <a:rPr sz="4000" spc="-200" dirty="0">
                <a:solidFill>
                  <a:srgbClr val="2E5496"/>
                </a:solidFill>
                <a:latin typeface="Trebuchet MS"/>
                <a:cs typeface="Trebuchet MS"/>
              </a:rPr>
              <a:t>Multi-layer </a:t>
            </a:r>
            <a:r>
              <a:rPr sz="4000" spc="-225" dirty="0">
                <a:solidFill>
                  <a:srgbClr val="2E5496"/>
                </a:solidFill>
                <a:latin typeface="Trebuchet MS"/>
                <a:cs typeface="Trebuchet MS"/>
              </a:rPr>
              <a:t>perceptron </a:t>
            </a:r>
            <a:r>
              <a:rPr sz="4000" spc="-180" dirty="0">
                <a:solidFill>
                  <a:srgbClr val="2E5496"/>
                </a:solidFill>
                <a:latin typeface="Trebuchet MS"/>
                <a:cs typeface="Trebuchet MS"/>
              </a:rPr>
              <a:t>and</a:t>
            </a:r>
            <a:r>
              <a:rPr lang="en-US" sz="4000" spc="-180" dirty="0">
                <a:solidFill>
                  <a:srgbClr val="2E5496"/>
                </a:solidFill>
                <a:latin typeface="Trebuchet MS"/>
                <a:cs typeface="Trebuchet MS"/>
              </a:rPr>
              <a:t> </a:t>
            </a:r>
            <a:r>
              <a:rPr sz="4000" spc="-229" dirty="0">
                <a:solidFill>
                  <a:srgbClr val="2E5496"/>
                </a:solidFill>
                <a:latin typeface="Trebuchet MS"/>
                <a:cs typeface="Trebuchet MS"/>
              </a:rPr>
              <a:t>image </a:t>
            </a:r>
            <a:r>
              <a:rPr sz="4000" spc="-185" dirty="0">
                <a:solidFill>
                  <a:srgbClr val="2E5496"/>
                </a:solidFill>
                <a:latin typeface="Trebuchet MS"/>
                <a:cs typeface="Trebuchet MS"/>
              </a:rPr>
              <a:t>processing</a:t>
            </a:r>
            <a:endParaRPr sz="4000" dirty="0">
              <a:latin typeface="Trebuchet MS"/>
              <a:cs typeface="Trebuchet MS"/>
            </a:endParaRPr>
          </a:p>
        </p:txBody>
      </p:sp>
      <p:sp>
        <p:nvSpPr>
          <p:cNvPr id="3" name="object 3"/>
          <p:cNvSpPr/>
          <p:nvPr/>
        </p:nvSpPr>
        <p:spPr>
          <a:xfrm>
            <a:off x="1492711" y="1998590"/>
            <a:ext cx="6938899" cy="3972621"/>
          </a:xfrm>
          <a:prstGeom prst="rect">
            <a:avLst/>
          </a:prstGeom>
          <a:blipFill>
            <a:blip r:embed="rId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4" name="object 4"/>
          <p:cNvSpPr txBox="1"/>
          <p:nvPr/>
        </p:nvSpPr>
        <p:spPr>
          <a:xfrm>
            <a:off x="11138916" y="6419670"/>
            <a:ext cx="161290" cy="229870"/>
          </a:xfrm>
          <a:prstGeom prst="rect">
            <a:avLst/>
          </a:prstGeom>
        </p:spPr>
        <p:txBody>
          <a:bodyPr vert="horz" wrap="square" lIns="0" tIns="22860" rIns="0" bIns="0" rtlCol="0">
            <a:spAutoFit/>
          </a:bodyPr>
          <a:lstStyle/>
          <a:p>
            <a:pPr marL="38100" marR="0" lvl="0" indent="0" algn="l" defTabSz="914400" rtl="0" eaLnBrk="1" fontAlgn="auto" latinLnBrk="0" hangingPunct="1">
              <a:lnSpc>
                <a:spcPct val="100000"/>
              </a:lnSpc>
              <a:spcBef>
                <a:spcPts val="180"/>
              </a:spcBef>
              <a:spcAft>
                <a:spcPts val="0"/>
              </a:spcAft>
              <a:buClrTx/>
              <a:buSzTx/>
              <a:buFontTx/>
              <a:buNone/>
              <a:tabLst/>
              <a:defRPr/>
            </a:pPr>
            <a:fld id="{81D60167-4931-47E6-BA6A-407CBD079E47}" type="slidenum">
              <a:rPr kumimoji="0" sz="1200" b="0" i="0" u="none" strike="noStrike" kern="1200" cap="none" spc="0" normalizeH="0" baseline="0" noProof="0" dirty="0">
                <a:ln>
                  <a:noFill/>
                </a:ln>
                <a:solidFill>
                  <a:srgbClr val="944F71"/>
                </a:solidFill>
                <a:effectLst/>
                <a:uLnTx/>
                <a:uFillTx/>
                <a:latin typeface="Arial"/>
                <a:ea typeface="+mn-ea"/>
                <a:cs typeface="Arial"/>
              </a:rPr>
              <a:pPr marL="38100" marR="0" lvl="0" indent="0" algn="l" defTabSz="914400" rtl="0" eaLnBrk="1" fontAlgn="auto" latinLnBrk="0" hangingPunct="1">
                <a:lnSpc>
                  <a:spcPct val="100000"/>
                </a:lnSpc>
                <a:spcBef>
                  <a:spcPts val="180"/>
                </a:spcBef>
                <a:spcAft>
                  <a:spcPts val="0"/>
                </a:spcAft>
                <a:buClrTx/>
                <a:buSzTx/>
                <a:buFontTx/>
                <a:buNone/>
                <a:tabLst/>
                <a:defRPr/>
              </a:pPr>
              <a:t>8</a:t>
            </a:fld>
            <a:endParaRPr kumimoji="0" sz="1200" b="0" i="0" u="none" strike="noStrike" kern="1200" cap="none" spc="0" normalizeH="0" baseline="0" noProof="0" dirty="0">
              <a:ln>
                <a:noFill/>
              </a:ln>
              <a:solidFill>
                <a:prstClr val="black"/>
              </a:solidFill>
              <a:effectLst/>
              <a:uLnTx/>
              <a:uFillTx/>
              <a:latin typeface="Arial"/>
              <a:ea typeface="+mn-ea"/>
              <a:cs typeface="Arial"/>
            </a:endParaRPr>
          </a:p>
        </p:txBody>
      </p:sp>
      <p:grpSp>
        <p:nvGrpSpPr>
          <p:cNvPr id="18" name="Group 17">
            <a:extLst>
              <a:ext uri="{FF2B5EF4-FFF2-40B4-BE49-F238E27FC236}">
                <a16:creationId xmlns:a16="http://schemas.microsoft.com/office/drawing/2014/main" id="{A2F3ADB1-01A7-447A-A19E-2A1BB98C5F1C}"/>
              </a:ext>
            </a:extLst>
          </p:cNvPr>
          <p:cNvGrpSpPr/>
          <p:nvPr/>
        </p:nvGrpSpPr>
        <p:grpSpPr>
          <a:xfrm>
            <a:off x="4798025" y="1473803"/>
            <a:ext cx="391680" cy="685080"/>
            <a:chOff x="4798025" y="1473803"/>
            <a:chExt cx="391680" cy="685080"/>
          </a:xfrm>
        </p:grpSpPr>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4AAC587D-55CA-4152-B841-0FC3D3B3F443}"/>
                    </a:ext>
                  </a:extLst>
                </p14:cNvPr>
                <p14:cNvContentPartPr/>
                <p14:nvPr/>
              </p14:nvContentPartPr>
              <p14:xfrm>
                <a:off x="4896665" y="1849283"/>
                <a:ext cx="92520" cy="309600"/>
              </p14:xfrm>
            </p:contentPart>
          </mc:Choice>
          <mc:Fallback xmlns="">
            <p:pic>
              <p:nvPicPr>
                <p:cNvPr id="6" name="Ink 5">
                  <a:extLst>
                    <a:ext uri="{FF2B5EF4-FFF2-40B4-BE49-F238E27FC236}">
                      <a16:creationId xmlns:a16="http://schemas.microsoft.com/office/drawing/2014/main" id="{4AAC587D-55CA-4152-B841-0FC3D3B3F443}"/>
                    </a:ext>
                  </a:extLst>
                </p:cNvPr>
                <p:cNvPicPr/>
                <p:nvPr/>
              </p:nvPicPr>
              <p:blipFill>
                <a:blip r:embed="rId5"/>
                <a:stretch>
                  <a:fillRect/>
                </a:stretch>
              </p:blipFill>
              <p:spPr>
                <a:xfrm>
                  <a:off x="4888025" y="1840643"/>
                  <a:ext cx="110160" cy="3272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8514199B-0C99-4CF4-BBD2-F9D053C72010}"/>
                    </a:ext>
                  </a:extLst>
                </p14:cNvPr>
                <p14:cNvContentPartPr/>
                <p14:nvPr/>
              </p14:nvContentPartPr>
              <p14:xfrm>
                <a:off x="4798025" y="1473803"/>
                <a:ext cx="175320" cy="190080"/>
              </p14:xfrm>
            </p:contentPart>
          </mc:Choice>
          <mc:Fallback xmlns="">
            <p:pic>
              <p:nvPicPr>
                <p:cNvPr id="7" name="Ink 6">
                  <a:extLst>
                    <a:ext uri="{FF2B5EF4-FFF2-40B4-BE49-F238E27FC236}">
                      <a16:creationId xmlns:a16="http://schemas.microsoft.com/office/drawing/2014/main" id="{8514199B-0C99-4CF4-BBD2-F9D053C72010}"/>
                    </a:ext>
                  </a:extLst>
                </p:cNvPr>
                <p:cNvPicPr/>
                <p:nvPr/>
              </p:nvPicPr>
              <p:blipFill>
                <a:blip r:embed="rId7"/>
                <a:stretch>
                  <a:fillRect/>
                </a:stretch>
              </p:blipFill>
              <p:spPr>
                <a:xfrm>
                  <a:off x="4789385" y="1465163"/>
                  <a:ext cx="192960" cy="2077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Ink 7">
                  <a:extLst>
                    <a:ext uri="{FF2B5EF4-FFF2-40B4-BE49-F238E27FC236}">
                      <a16:creationId xmlns:a16="http://schemas.microsoft.com/office/drawing/2014/main" id="{0212F095-ACDE-435C-995D-0520DBE623E5}"/>
                    </a:ext>
                  </a:extLst>
                </p14:cNvPr>
                <p14:cNvContentPartPr/>
                <p14:nvPr/>
              </p14:nvContentPartPr>
              <p14:xfrm>
                <a:off x="5020505" y="1487123"/>
                <a:ext cx="50040" cy="272880"/>
              </p14:xfrm>
            </p:contentPart>
          </mc:Choice>
          <mc:Fallback xmlns="">
            <p:pic>
              <p:nvPicPr>
                <p:cNvPr id="8" name="Ink 7">
                  <a:extLst>
                    <a:ext uri="{FF2B5EF4-FFF2-40B4-BE49-F238E27FC236}">
                      <a16:creationId xmlns:a16="http://schemas.microsoft.com/office/drawing/2014/main" id="{0212F095-ACDE-435C-995D-0520DBE623E5}"/>
                    </a:ext>
                  </a:extLst>
                </p:cNvPr>
                <p:cNvPicPr/>
                <p:nvPr/>
              </p:nvPicPr>
              <p:blipFill>
                <a:blip r:embed="rId9"/>
                <a:stretch>
                  <a:fillRect/>
                </a:stretch>
              </p:blipFill>
              <p:spPr>
                <a:xfrm>
                  <a:off x="5011865" y="1478123"/>
                  <a:ext cx="67680" cy="2905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9" name="Ink 8">
                  <a:extLst>
                    <a:ext uri="{FF2B5EF4-FFF2-40B4-BE49-F238E27FC236}">
                      <a16:creationId xmlns:a16="http://schemas.microsoft.com/office/drawing/2014/main" id="{D5DF7283-47EE-460F-BCD1-2A7BE7BC9061}"/>
                    </a:ext>
                  </a:extLst>
                </p14:cNvPr>
                <p14:cNvContentPartPr/>
                <p14:nvPr/>
              </p14:nvContentPartPr>
              <p14:xfrm>
                <a:off x="5082785" y="1536083"/>
                <a:ext cx="106920" cy="236520"/>
              </p14:xfrm>
            </p:contentPart>
          </mc:Choice>
          <mc:Fallback xmlns="">
            <p:pic>
              <p:nvPicPr>
                <p:cNvPr id="9" name="Ink 8">
                  <a:extLst>
                    <a:ext uri="{FF2B5EF4-FFF2-40B4-BE49-F238E27FC236}">
                      <a16:creationId xmlns:a16="http://schemas.microsoft.com/office/drawing/2014/main" id="{D5DF7283-47EE-460F-BCD1-2A7BE7BC9061}"/>
                    </a:ext>
                  </a:extLst>
                </p:cNvPr>
                <p:cNvPicPr/>
                <p:nvPr/>
              </p:nvPicPr>
              <p:blipFill>
                <a:blip r:embed="rId11"/>
                <a:stretch>
                  <a:fillRect/>
                </a:stretch>
              </p:blipFill>
              <p:spPr>
                <a:xfrm>
                  <a:off x="5074145" y="1527443"/>
                  <a:ext cx="124560" cy="254160"/>
                </a:xfrm>
                <a:prstGeom prst="rect">
                  <a:avLst/>
                </a:prstGeom>
              </p:spPr>
            </p:pic>
          </mc:Fallback>
        </mc:AlternateContent>
      </p:grpSp>
      <p:grpSp>
        <p:nvGrpSpPr>
          <p:cNvPr id="17" name="Group 16">
            <a:extLst>
              <a:ext uri="{FF2B5EF4-FFF2-40B4-BE49-F238E27FC236}">
                <a16:creationId xmlns:a16="http://schemas.microsoft.com/office/drawing/2014/main" id="{3CBEF7EC-CE82-494E-A228-EF3667069F22}"/>
              </a:ext>
            </a:extLst>
          </p:cNvPr>
          <p:cNvGrpSpPr/>
          <p:nvPr/>
        </p:nvGrpSpPr>
        <p:grpSpPr>
          <a:xfrm>
            <a:off x="6208145" y="1495763"/>
            <a:ext cx="642600" cy="283320"/>
            <a:chOff x="6208145" y="1495763"/>
            <a:chExt cx="642600" cy="283320"/>
          </a:xfrm>
        </p:grpSpPr>
        <mc:AlternateContent xmlns:mc="http://schemas.openxmlformats.org/markup-compatibility/2006" xmlns:p14="http://schemas.microsoft.com/office/powerpoint/2010/main">
          <mc:Choice Requires="p14">
            <p:contentPart p14:bwMode="auto" r:id="rId12">
              <p14:nvContentPartPr>
                <p14:cNvPr id="10" name="Ink 9">
                  <a:extLst>
                    <a:ext uri="{FF2B5EF4-FFF2-40B4-BE49-F238E27FC236}">
                      <a16:creationId xmlns:a16="http://schemas.microsoft.com/office/drawing/2014/main" id="{7C077F47-BB78-48C8-8988-BD73D5F72E26}"/>
                    </a:ext>
                  </a:extLst>
                </p14:cNvPr>
                <p14:cNvContentPartPr/>
                <p14:nvPr/>
              </p14:nvContentPartPr>
              <p14:xfrm>
                <a:off x="6208145" y="1495763"/>
                <a:ext cx="113040" cy="156960"/>
              </p14:xfrm>
            </p:contentPart>
          </mc:Choice>
          <mc:Fallback xmlns="">
            <p:pic>
              <p:nvPicPr>
                <p:cNvPr id="10" name="Ink 9">
                  <a:extLst>
                    <a:ext uri="{FF2B5EF4-FFF2-40B4-BE49-F238E27FC236}">
                      <a16:creationId xmlns:a16="http://schemas.microsoft.com/office/drawing/2014/main" id="{7C077F47-BB78-48C8-8988-BD73D5F72E26}"/>
                    </a:ext>
                  </a:extLst>
                </p:cNvPr>
                <p:cNvPicPr/>
                <p:nvPr/>
              </p:nvPicPr>
              <p:blipFill>
                <a:blip r:embed="rId13"/>
                <a:stretch>
                  <a:fillRect/>
                </a:stretch>
              </p:blipFill>
              <p:spPr>
                <a:xfrm>
                  <a:off x="6199505" y="1486763"/>
                  <a:ext cx="130680" cy="1746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1" name="Ink 10">
                  <a:extLst>
                    <a:ext uri="{FF2B5EF4-FFF2-40B4-BE49-F238E27FC236}">
                      <a16:creationId xmlns:a16="http://schemas.microsoft.com/office/drawing/2014/main" id="{87091811-2D3A-4F18-A51A-5A8243AFC492}"/>
                    </a:ext>
                  </a:extLst>
                </p14:cNvPr>
                <p14:cNvContentPartPr/>
                <p14:nvPr/>
              </p14:nvContentPartPr>
              <p14:xfrm>
                <a:off x="6392825" y="1536803"/>
                <a:ext cx="23400" cy="142560"/>
              </p14:xfrm>
            </p:contentPart>
          </mc:Choice>
          <mc:Fallback xmlns="">
            <p:pic>
              <p:nvPicPr>
                <p:cNvPr id="11" name="Ink 10">
                  <a:extLst>
                    <a:ext uri="{FF2B5EF4-FFF2-40B4-BE49-F238E27FC236}">
                      <a16:creationId xmlns:a16="http://schemas.microsoft.com/office/drawing/2014/main" id="{87091811-2D3A-4F18-A51A-5A8243AFC492}"/>
                    </a:ext>
                  </a:extLst>
                </p:cNvPr>
                <p:cNvPicPr/>
                <p:nvPr/>
              </p:nvPicPr>
              <p:blipFill>
                <a:blip r:embed="rId15"/>
                <a:stretch>
                  <a:fillRect/>
                </a:stretch>
              </p:blipFill>
              <p:spPr>
                <a:xfrm>
                  <a:off x="6383825" y="1528163"/>
                  <a:ext cx="41040" cy="1602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2" name="Ink 11">
                  <a:extLst>
                    <a:ext uri="{FF2B5EF4-FFF2-40B4-BE49-F238E27FC236}">
                      <a16:creationId xmlns:a16="http://schemas.microsoft.com/office/drawing/2014/main" id="{A8E248F8-0C64-4B77-A5D1-BC159B86C034}"/>
                    </a:ext>
                  </a:extLst>
                </p14:cNvPr>
                <p14:cNvContentPartPr/>
                <p14:nvPr/>
              </p14:nvContentPartPr>
              <p14:xfrm>
                <a:off x="6432425" y="1512683"/>
                <a:ext cx="418320" cy="266400"/>
              </p14:xfrm>
            </p:contentPart>
          </mc:Choice>
          <mc:Fallback xmlns="">
            <p:pic>
              <p:nvPicPr>
                <p:cNvPr id="12" name="Ink 11">
                  <a:extLst>
                    <a:ext uri="{FF2B5EF4-FFF2-40B4-BE49-F238E27FC236}">
                      <a16:creationId xmlns:a16="http://schemas.microsoft.com/office/drawing/2014/main" id="{A8E248F8-0C64-4B77-A5D1-BC159B86C034}"/>
                    </a:ext>
                  </a:extLst>
                </p:cNvPr>
                <p:cNvPicPr/>
                <p:nvPr/>
              </p:nvPicPr>
              <p:blipFill>
                <a:blip r:embed="rId17"/>
                <a:stretch>
                  <a:fillRect/>
                </a:stretch>
              </p:blipFill>
              <p:spPr>
                <a:xfrm>
                  <a:off x="6423425" y="1504043"/>
                  <a:ext cx="435960" cy="284040"/>
                </a:xfrm>
                <a:prstGeom prst="rect">
                  <a:avLst/>
                </a:prstGeom>
              </p:spPr>
            </p:pic>
          </mc:Fallback>
        </mc:AlternateContent>
      </p:grpSp>
      <p:grpSp>
        <p:nvGrpSpPr>
          <p:cNvPr id="16" name="Group 15">
            <a:extLst>
              <a:ext uri="{FF2B5EF4-FFF2-40B4-BE49-F238E27FC236}">
                <a16:creationId xmlns:a16="http://schemas.microsoft.com/office/drawing/2014/main" id="{7EA45D9A-3B4D-491C-903F-199B23C14072}"/>
              </a:ext>
            </a:extLst>
          </p:cNvPr>
          <p:cNvGrpSpPr/>
          <p:nvPr/>
        </p:nvGrpSpPr>
        <p:grpSpPr>
          <a:xfrm>
            <a:off x="7906985" y="1620683"/>
            <a:ext cx="398880" cy="410400"/>
            <a:chOff x="7906985" y="1620683"/>
            <a:chExt cx="398880" cy="410400"/>
          </a:xfrm>
        </p:grpSpPr>
        <mc:AlternateContent xmlns:mc="http://schemas.openxmlformats.org/markup-compatibility/2006" xmlns:p14="http://schemas.microsoft.com/office/powerpoint/2010/main">
          <mc:Choice Requires="p14">
            <p:contentPart p14:bwMode="auto" r:id="rId18">
              <p14:nvContentPartPr>
                <p14:cNvPr id="13" name="Ink 12">
                  <a:extLst>
                    <a:ext uri="{FF2B5EF4-FFF2-40B4-BE49-F238E27FC236}">
                      <a16:creationId xmlns:a16="http://schemas.microsoft.com/office/drawing/2014/main" id="{0FA86685-C8EB-4E52-99CC-79B78B63B9F0}"/>
                    </a:ext>
                  </a:extLst>
                </p14:cNvPr>
                <p14:cNvContentPartPr/>
                <p14:nvPr/>
              </p14:nvContentPartPr>
              <p14:xfrm>
                <a:off x="7906985" y="1691603"/>
                <a:ext cx="98280" cy="156960"/>
              </p14:xfrm>
            </p:contentPart>
          </mc:Choice>
          <mc:Fallback xmlns="">
            <p:pic>
              <p:nvPicPr>
                <p:cNvPr id="13" name="Ink 12">
                  <a:extLst>
                    <a:ext uri="{FF2B5EF4-FFF2-40B4-BE49-F238E27FC236}">
                      <a16:creationId xmlns:a16="http://schemas.microsoft.com/office/drawing/2014/main" id="{0FA86685-C8EB-4E52-99CC-79B78B63B9F0}"/>
                    </a:ext>
                  </a:extLst>
                </p:cNvPr>
                <p:cNvPicPr/>
                <p:nvPr/>
              </p:nvPicPr>
              <p:blipFill>
                <a:blip r:embed="rId19"/>
                <a:stretch>
                  <a:fillRect/>
                </a:stretch>
              </p:blipFill>
              <p:spPr>
                <a:xfrm>
                  <a:off x="7897985" y="1682963"/>
                  <a:ext cx="115920" cy="1746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4" name="Ink 13">
                  <a:extLst>
                    <a:ext uri="{FF2B5EF4-FFF2-40B4-BE49-F238E27FC236}">
                      <a16:creationId xmlns:a16="http://schemas.microsoft.com/office/drawing/2014/main" id="{814FE6C1-A208-45CB-80DC-714B1F06F4AD}"/>
                    </a:ext>
                  </a:extLst>
                </p14:cNvPr>
                <p14:cNvContentPartPr/>
                <p14:nvPr/>
              </p14:nvContentPartPr>
              <p14:xfrm>
                <a:off x="8045225" y="1620683"/>
                <a:ext cx="59400" cy="337320"/>
              </p14:xfrm>
            </p:contentPart>
          </mc:Choice>
          <mc:Fallback xmlns="">
            <p:pic>
              <p:nvPicPr>
                <p:cNvPr id="14" name="Ink 13">
                  <a:extLst>
                    <a:ext uri="{FF2B5EF4-FFF2-40B4-BE49-F238E27FC236}">
                      <a16:creationId xmlns:a16="http://schemas.microsoft.com/office/drawing/2014/main" id="{814FE6C1-A208-45CB-80DC-714B1F06F4AD}"/>
                    </a:ext>
                  </a:extLst>
                </p:cNvPr>
                <p:cNvPicPr/>
                <p:nvPr/>
              </p:nvPicPr>
              <p:blipFill>
                <a:blip r:embed="rId21"/>
                <a:stretch>
                  <a:fillRect/>
                </a:stretch>
              </p:blipFill>
              <p:spPr>
                <a:xfrm>
                  <a:off x="8036585" y="1612043"/>
                  <a:ext cx="77040" cy="3549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5" name="Ink 14">
                  <a:extLst>
                    <a:ext uri="{FF2B5EF4-FFF2-40B4-BE49-F238E27FC236}">
                      <a16:creationId xmlns:a16="http://schemas.microsoft.com/office/drawing/2014/main" id="{47D4CBC7-E424-40AD-931A-B79586D0F770}"/>
                    </a:ext>
                  </a:extLst>
                </p14:cNvPr>
                <p14:cNvContentPartPr/>
                <p14:nvPr/>
              </p14:nvContentPartPr>
              <p14:xfrm>
                <a:off x="8152865" y="1749563"/>
                <a:ext cx="153000" cy="281520"/>
              </p14:xfrm>
            </p:contentPart>
          </mc:Choice>
          <mc:Fallback xmlns="">
            <p:pic>
              <p:nvPicPr>
                <p:cNvPr id="15" name="Ink 14">
                  <a:extLst>
                    <a:ext uri="{FF2B5EF4-FFF2-40B4-BE49-F238E27FC236}">
                      <a16:creationId xmlns:a16="http://schemas.microsoft.com/office/drawing/2014/main" id="{47D4CBC7-E424-40AD-931A-B79586D0F770}"/>
                    </a:ext>
                  </a:extLst>
                </p:cNvPr>
                <p:cNvPicPr/>
                <p:nvPr/>
              </p:nvPicPr>
              <p:blipFill>
                <a:blip r:embed="rId23"/>
                <a:stretch>
                  <a:fillRect/>
                </a:stretch>
              </p:blipFill>
              <p:spPr>
                <a:xfrm>
                  <a:off x="8143865" y="1740923"/>
                  <a:ext cx="170640" cy="299160"/>
                </a:xfrm>
                <a:prstGeom prst="rect">
                  <a:avLst/>
                </a:prstGeom>
              </p:spPr>
            </p:pic>
          </mc:Fallback>
        </mc:AlternateContent>
      </p:grpSp>
      <p:grpSp>
        <p:nvGrpSpPr>
          <p:cNvPr id="22" name="Group 21">
            <a:extLst>
              <a:ext uri="{FF2B5EF4-FFF2-40B4-BE49-F238E27FC236}">
                <a16:creationId xmlns:a16="http://schemas.microsoft.com/office/drawing/2014/main" id="{20D75C98-2ACC-4A42-897E-9D84721E4CC6}"/>
              </a:ext>
            </a:extLst>
          </p:cNvPr>
          <p:cNvGrpSpPr/>
          <p:nvPr/>
        </p:nvGrpSpPr>
        <p:grpSpPr>
          <a:xfrm>
            <a:off x="8233145" y="2702483"/>
            <a:ext cx="824400" cy="440640"/>
            <a:chOff x="8233145" y="2702483"/>
            <a:chExt cx="824400" cy="440640"/>
          </a:xfrm>
        </p:grpSpPr>
        <mc:AlternateContent xmlns:mc="http://schemas.openxmlformats.org/markup-compatibility/2006" xmlns:p14="http://schemas.microsoft.com/office/powerpoint/2010/main">
          <mc:Choice Requires="p14">
            <p:contentPart p14:bwMode="auto" r:id="rId24">
              <p14:nvContentPartPr>
                <p14:cNvPr id="19" name="Ink 18">
                  <a:extLst>
                    <a:ext uri="{FF2B5EF4-FFF2-40B4-BE49-F238E27FC236}">
                      <a16:creationId xmlns:a16="http://schemas.microsoft.com/office/drawing/2014/main" id="{6769FBBC-CD8C-4FAC-9B6C-A62108650189}"/>
                    </a:ext>
                  </a:extLst>
                </p14:cNvPr>
                <p14:cNvContentPartPr/>
                <p14:nvPr/>
              </p14:nvContentPartPr>
              <p14:xfrm>
                <a:off x="8233145" y="2927483"/>
                <a:ext cx="355320" cy="215640"/>
              </p14:xfrm>
            </p:contentPart>
          </mc:Choice>
          <mc:Fallback xmlns="">
            <p:pic>
              <p:nvPicPr>
                <p:cNvPr id="19" name="Ink 18">
                  <a:extLst>
                    <a:ext uri="{FF2B5EF4-FFF2-40B4-BE49-F238E27FC236}">
                      <a16:creationId xmlns:a16="http://schemas.microsoft.com/office/drawing/2014/main" id="{6769FBBC-CD8C-4FAC-9B6C-A62108650189}"/>
                    </a:ext>
                  </a:extLst>
                </p:cNvPr>
                <p:cNvPicPr/>
                <p:nvPr/>
              </p:nvPicPr>
              <p:blipFill>
                <a:blip r:embed="rId25"/>
                <a:stretch>
                  <a:fillRect/>
                </a:stretch>
              </p:blipFill>
              <p:spPr>
                <a:xfrm>
                  <a:off x="8224145" y="2918483"/>
                  <a:ext cx="372960" cy="2332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0" name="Ink 19">
                  <a:extLst>
                    <a:ext uri="{FF2B5EF4-FFF2-40B4-BE49-F238E27FC236}">
                      <a16:creationId xmlns:a16="http://schemas.microsoft.com/office/drawing/2014/main" id="{8E55651D-7007-4831-AB9C-F77DA1FA9407}"/>
                    </a:ext>
                  </a:extLst>
                </p14:cNvPr>
                <p14:cNvContentPartPr/>
                <p14:nvPr/>
              </p14:nvContentPartPr>
              <p14:xfrm>
                <a:off x="8657945" y="2702483"/>
                <a:ext cx="228240" cy="258480"/>
              </p14:xfrm>
            </p:contentPart>
          </mc:Choice>
          <mc:Fallback xmlns="">
            <p:pic>
              <p:nvPicPr>
                <p:cNvPr id="20" name="Ink 19">
                  <a:extLst>
                    <a:ext uri="{FF2B5EF4-FFF2-40B4-BE49-F238E27FC236}">
                      <a16:creationId xmlns:a16="http://schemas.microsoft.com/office/drawing/2014/main" id="{8E55651D-7007-4831-AB9C-F77DA1FA9407}"/>
                    </a:ext>
                  </a:extLst>
                </p:cNvPr>
                <p:cNvPicPr/>
                <p:nvPr/>
              </p:nvPicPr>
              <p:blipFill>
                <a:blip r:embed="rId27"/>
                <a:stretch>
                  <a:fillRect/>
                </a:stretch>
              </p:blipFill>
              <p:spPr>
                <a:xfrm>
                  <a:off x="8648945" y="2693843"/>
                  <a:ext cx="245880" cy="2761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1" name="Ink 20">
                  <a:extLst>
                    <a:ext uri="{FF2B5EF4-FFF2-40B4-BE49-F238E27FC236}">
                      <a16:creationId xmlns:a16="http://schemas.microsoft.com/office/drawing/2014/main" id="{AB41B3AB-A06E-4F79-BDFA-80752BFDC8EB}"/>
                    </a:ext>
                  </a:extLst>
                </p14:cNvPr>
                <p14:cNvContentPartPr/>
                <p14:nvPr/>
              </p14:nvContentPartPr>
              <p14:xfrm>
                <a:off x="8966105" y="2707163"/>
                <a:ext cx="91440" cy="202680"/>
              </p14:xfrm>
            </p:contentPart>
          </mc:Choice>
          <mc:Fallback xmlns="">
            <p:pic>
              <p:nvPicPr>
                <p:cNvPr id="21" name="Ink 20">
                  <a:extLst>
                    <a:ext uri="{FF2B5EF4-FFF2-40B4-BE49-F238E27FC236}">
                      <a16:creationId xmlns:a16="http://schemas.microsoft.com/office/drawing/2014/main" id="{AB41B3AB-A06E-4F79-BDFA-80752BFDC8EB}"/>
                    </a:ext>
                  </a:extLst>
                </p:cNvPr>
                <p:cNvPicPr/>
                <p:nvPr/>
              </p:nvPicPr>
              <p:blipFill>
                <a:blip r:embed="rId29"/>
                <a:stretch>
                  <a:fillRect/>
                </a:stretch>
              </p:blipFill>
              <p:spPr>
                <a:xfrm>
                  <a:off x="8957105" y="2698163"/>
                  <a:ext cx="109080" cy="220320"/>
                </a:xfrm>
                <a:prstGeom prst="rect">
                  <a:avLst/>
                </a:prstGeom>
              </p:spPr>
            </p:pic>
          </mc:Fallback>
        </mc:AlternateContent>
      </p:grpSp>
      <p:grpSp>
        <p:nvGrpSpPr>
          <p:cNvPr id="27" name="Group 26">
            <a:extLst>
              <a:ext uri="{FF2B5EF4-FFF2-40B4-BE49-F238E27FC236}">
                <a16:creationId xmlns:a16="http://schemas.microsoft.com/office/drawing/2014/main" id="{B053A4BC-DCF2-468B-A61C-49E5522FC95A}"/>
              </a:ext>
            </a:extLst>
          </p:cNvPr>
          <p:cNvGrpSpPr/>
          <p:nvPr/>
        </p:nvGrpSpPr>
        <p:grpSpPr>
          <a:xfrm>
            <a:off x="5986385" y="6165323"/>
            <a:ext cx="623160" cy="461520"/>
            <a:chOff x="5986385" y="6165323"/>
            <a:chExt cx="623160" cy="461520"/>
          </a:xfrm>
        </p:grpSpPr>
        <mc:AlternateContent xmlns:mc="http://schemas.openxmlformats.org/markup-compatibility/2006" xmlns:p14="http://schemas.microsoft.com/office/powerpoint/2010/main">
          <mc:Choice Requires="p14">
            <p:contentPart p14:bwMode="auto" r:id="rId30">
              <p14:nvContentPartPr>
                <p14:cNvPr id="23" name="Ink 22">
                  <a:extLst>
                    <a:ext uri="{FF2B5EF4-FFF2-40B4-BE49-F238E27FC236}">
                      <a16:creationId xmlns:a16="http://schemas.microsoft.com/office/drawing/2014/main" id="{ED7E62AD-B496-4263-A078-81DA5BFDA985}"/>
                    </a:ext>
                  </a:extLst>
                </p14:cNvPr>
                <p14:cNvContentPartPr/>
                <p14:nvPr/>
              </p14:nvContentPartPr>
              <p14:xfrm>
                <a:off x="6180785" y="6184043"/>
                <a:ext cx="47880" cy="222840"/>
              </p14:xfrm>
            </p:contentPart>
          </mc:Choice>
          <mc:Fallback xmlns="">
            <p:pic>
              <p:nvPicPr>
                <p:cNvPr id="23" name="Ink 22">
                  <a:extLst>
                    <a:ext uri="{FF2B5EF4-FFF2-40B4-BE49-F238E27FC236}">
                      <a16:creationId xmlns:a16="http://schemas.microsoft.com/office/drawing/2014/main" id="{ED7E62AD-B496-4263-A078-81DA5BFDA985}"/>
                    </a:ext>
                  </a:extLst>
                </p:cNvPr>
                <p:cNvPicPr/>
                <p:nvPr/>
              </p:nvPicPr>
              <p:blipFill>
                <a:blip r:embed="rId31"/>
                <a:stretch>
                  <a:fillRect/>
                </a:stretch>
              </p:blipFill>
              <p:spPr>
                <a:xfrm>
                  <a:off x="6171785" y="6175403"/>
                  <a:ext cx="65520" cy="24048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4" name="Ink 23">
                  <a:extLst>
                    <a:ext uri="{FF2B5EF4-FFF2-40B4-BE49-F238E27FC236}">
                      <a16:creationId xmlns:a16="http://schemas.microsoft.com/office/drawing/2014/main" id="{31FF208D-535D-4687-9634-E2A23F3ED897}"/>
                    </a:ext>
                  </a:extLst>
                </p14:cNvPr>
                <p14:cNvContentPartPr/>
                <p14:nvPr/>
              </p14:nvContentPartPr>
              <p14:xfrm>
                <a:off x="6267185" y="6308243"/>
                <a:ext cx="213120" cy="105120"/>
              </p14:xfrm>
            </p:contentPart>
          </mc:Choice>
          <mc:Fallback xmlns="">
            <p:pic>
              <p:nvPicPr>
                <p:cNvPr id="24" name="Ink 23">
                  <a:extLst>
                    <a:ext uri="{FF2B5EF4-FFF2-40B4-BE49-F238E27FC236}">
                      <a16:creationId xmlns:a16="http://schemas.microsoft.com/office/drawing/2014/main" id="{31FF208D-535D-4687-9634-E2A23F3ED897}"/>
                    </a:ext>
                  </a:extLst>
                </p:cNvPr>
                <p:cNvPicPr/>
                <p:nvPr/>
              </p:nvPicPr>
              <p:blipFill>
                <a:blip r:embed="rId33"/>
                <a:stretch>
                  <a:fillRect/>
                </a:stretch>
              </p:blipFill>
              <p:spPr>
                <a:xfrm>
                  <a:off x="6258185" y="6299243"/>
                  <a:ext cx="230760" cy="12276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5" name="Ink 24">
                  <a:extLst>
                    <a:ext uri="{FF2B5EF4-FFF2-40B4-BE49-F238E27FC236}">
                      <a16:creationId xmlns:a16="http://schemas.microsoft.com/office/drawing/2014/main" id="{ACBBDD81-7612-466E-B6EC-0CAD36B480CF}"/>
                    </a:ext>
                  </a:extLst>
                </p14:cNvPr>
                <p14:cNvContentPartPr/>
                <p14:nvPr/>
              </p14:nvContentPartPr>
              <p14:xfrm>
                <a:off x="6498665" y="6178283"/>
                <a:ext cx="110880" cy="334440"/>
              </p14:xfrm>
            </p:contentPart>
          </mc:Choice>
          <mc:Fallback xmlns="">
            <p:pic>
              <p:nvPicPr>
                <p:cNvPr id="25" name="Ink 24">
                  <a:extLst>
                    <a:ext uri="{FF2B5EF4-FFF2-40B4-BE49-F238E27FC236}">
                      <a16:creationId xmlns:a16="http://schemas.microsoft.com/office/drawing/2014/main" id="{ACBBDD81-7612-466E-B6EC-0CAD36B480CF}"/>
                    </a:ext>
                  </a:extLst>
                </p:cNvPr>
                <p:cNvPicPr/>
                <p:nvPr/>
              </p:nvPicPr>
              <p:blipFill>
                <a:blip r:embed="rId35"/>
                <a:stretch>
                  <a:fillRect/>
                </a:stretch>
              </p:blipFill>
              <p:spPr>
                <a:xfrm>
                  <a:off x="6490025" y="6169283"/>
                  <a:ext cx="128520" cy="35208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6" name="Ink 25">
                  <a:extLst>
                    <a:ext uri="{FF2B5EF4-FFF2-40B4-BE49-F238E27FC236}">
                      <a16:creationId xmlns:a16="http://schemas.microsoft.com/office/drawing/2014/main" id="{42AC22A9-BF4C-4562-8EF9-FDB143A5EF9C}"/>
                    </a:ext>
                  </a:extLst>
                </p14:cNvPr>
                <p14:cNvContentPartPr/>
                <p14:nvPr/>
              </p14:nvContentPartPr>
              <p14:xfrm>
                <a:off x="5986385" y="6165323"/>
                <a:ext cx="82800" cy="461520"/>
              </p14:xfrm>
            </p:contentPart>
          </mc:Choice>
          <mc:Fallback xmlns="">
            <p:pic>
              <p:nvPicPr>
                <p:cNvPr id="26" name="Ink 25">
                  <a:extLst>
                    <a:ext uri="{FF2B5EF4-FFF2-40B4-BE49-F238E27FC236}">
                      <a16:creationId xmlns:a16="http://schemas.microsoft.com/office/drawing/2014/main" id="{42AC22A9-BF4C-4562-8EF9-FDB143A5EF9C}"/>
                    </a:ext>
                  </a:extLst>
                </p:cNvPr>
                <p:cNvPicPr/>
                <p:nvPr/>
              </p:nvPicPr>
              <p:blipFill>
                <a:blip r:embed="rId37"/>
                <a:stretch>
                  <a:fillRect/>
                </a:stretch>
              </p:blipFill>
              <p:spPr>
                <a:xfrm>
                  <a:off x="5977385" y="6156323"/>
                  <a:ext cx="100440" cy="479160"/>
                </a:xfrm>
                <a:prstGeom prst="rect">
                  <a:avLst/>
                </a:prstGeom>
              </p:spPr>
            </p:pic>
          </mc:Fallback>
        </mc:AlternateContent>
      </p:grpSp>
      <p:grpSp>
        <p:nvGrpSpPr>
          <p:cNvPr id="38" name="Group 37">
            <a:extLst>
              <a:ext uri="{FF2B5EF4-FFF2-40B4-BE49-F238E27FC236}">
                <a16:creationId xmlns:a16="http://schemas.microsoft.com/office/drawing/2014/main" id="{61D36D92-FA01-4FC8-93B8-DBA4982A9876}"/>
              </a:ext>
            </a:extLst>
          </p:cNvPr>
          <p:cNvGrpSpPr/>
          <p:nvPr/>
        </p:nvGrpSpPr>
        <p:grpSpPr>
          <a:xfrm>
            <a:off x="4409225" y="6065963"/>
            <a:ext cx="798120" cy="421920"/>
            <a:chOff x="4409225" y="6065963"/>
            <a:chExt cx="798120" cy="421920"/>
          </a:xfrm>
        </p:grpSpPr>
        <mc:AlternateContent xmlns:mc="http://schemas.openxmlformats.org/markup-compatibility/2006" xmlns:p14="http://schemas.microsoft.com/office/powerpoint/2010/main">
          <mc:Choice Requires="p14">
            <p:contentPart p14:bwMode="auto" r:id="rId38">
              <p14:nvContentPartPr>
                <p14:cNvPr id="32" name="Ink 31">
                  <a:extLst>
                    <a:ext uri="{FF2B5EF4-FFF2-40B4-BE49-F238E27FC236}">
                      <a16:creationId xmlns:a16="http://schemas.microsoft.com/office/drawing/2014/main" id="{33F39A4B-9662-4216-B9D7-C06F75672315}"/>
                    </a:ext>
                  </a:extLst>
                </p14:cNvPr>
                <p14:cNvContentPartPr/>
                <p14:nvPr/>
              </p14:nvContentPartPr>
              <p14:xfrm>
                <a:off x="4581665" y="6166043"/>
                <a:ext cx="157680" cy="175320"/>
              </p14:xfrm>
            </p:contentPart>
          </mc:Choice>
          <mc:Fallback xmlns="">
            <p:pic>
              <p:nvPicPr>
                <p:cNvPr id="32" name="Ink 31">
                  <a:extLst>
                    <a:ext uri="{FF2B5EF4-FFF2-40B4-BE49-F238E27FC236}">
                      <a16:creationId xmlns:a16="http://schemas.microsoft.com/office/drawing/2014/main" id="{33F39A4B-9662-4216-B9D7-C06F75672315}"/>
                    </a:ext>
                  </a:extLst>
                </p:cNvPr>
                <p:cNvPicPr/>
                <p:nvPr/>
              </p:nvPicPr>
              <p:blipFill>
                <a:blip r:embed="rId39"/>
                <a:stretch>
                  <a:fillRect/>
                </a:stretch>
              </p:blipFill>
              <p:spPr>
                <a:xfrm>
                  <a:off x="4573025" y="6157403"/>
                  <a:ext cx="175320" cy="19296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3" name="Ink 32">
                  <a:extLst>
                    <a:ext uri="{FF2B5EF4-FFF2-40B4-BE49-F238E27FC236}">
                      <a16:creationId xmlns:a16="http://schemas.microsoft.com/office/drawing/2014/main" id="{9660ED3F-D87D-4B29-ACF8-2E411C80E19C}"/>
                    </a:ext>
                  </a:extLst>
                </p14:cNvPr>
                <p14:cNvContentPartPr/>
                <p14:nvPr/>
              </p14:nvContentPartPr>
              <p14:xfrm>
                <a:off x="4780385" y="6232283"/>
                <a:ext cx="58320" cy="104040"/>
              </p14:xfrm>
            </p:contentPart>
          </mc:Choice>
          <mc:Fallback xmlns="">
            <p:pic>
              <p:nvPicPr>
                <p:cNvPr id="33" name="Ink 32">
                  <a:extLst>
                    <a:ext uri="{FF2B5EF4-FFF2-40B4-BE49-F238E27FC236}">
                      <a16:creationId xmlns:a16="http://schemas.microsoft.com/office/drawing/2014/main" id="{9660ED3F-D87D-4B29-ACF8-2E411C80E19C}"/>
                    </a:ext>
                  </a:extLst>
                </p:cNvPr>
                <p:cNvPicPr/>
                <p:nvPr/>
              </p:nvPicPr>
              <p:blipFill>
                <a:blip r:embed="rId41"/>
                <a:stretch>
                  <a:fillRect/>
                </a:stretch>
              </p:blipFill>
              <p:spPr>
                <a:xfrm>
                  <a:off x="4771385" y="6223283"/>
                  <a:ext cx="75960" cy="12168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34" name="Ink 33">
                  <a:extLst>
                    <a:ext uri="{FF2B5EF4-FFF2-40B4-BE49-F238E27FC236}">
                      <a16:creationId xmlns:a16="http://schemas.microsoft.com/office/drawing/2014/main" id="{36850773-8265-42F1-9154-072CECD69F49}"/>
                    </a:ext>
                  </a:extLst>
                </p14:cNvPr>
                <p14:cNvContentPartPr/>
                <p14:nvPr/>
              </p14:nvContentPartPr>
              <p14:xfrm>
                <a:off x="4776785" y="6222203"/>
                <a:ext cx="122760" cy="52920"/>
              </p14:xfrm>
            </p:contentPart>
          </mc:Choice>
          <mc:Fallback xmlns="">
            <p:pic>
              <p:nvPicPr>
                <p:cNvPr id="34" name="Ink 33">
                  <a:extLst>
                    <a:ext uri="{FF2B5EF4-FFF2-40B4-BE49-F238E27FC236}">
                      <a16:creationId xmlns:a16="http://schemas.microsoft.com/office/drawing/2014/main" id="{36850773-8265-42F1-9154-072CECD69F49}"/>
                    </a:ext>
                  </a:extLst>
                </p:cNvPr>
                <p:cNvPicPr/>
                <p:nvPr/>
              </p:nvPicPr>
              <p:blipFill>
                <a:blip r:embed="rId43"/>
                <a:stretch>
                  <a:fillRect/>
                </a:stretch>
              </p:blipFill>
              <p:spPr>
                <a:xfrm>
                  <a:off x="4767785" y="6213563"/>
                  <a:ext cx="140400" cy="705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5" name="Ink 34">
                  <a:extLst>
                    <a:ext uri="{FF2B5EF4-FFF2-40B4-BE49-F238E27FC236}">
                      <a16:creationId xmlns:a16="http://schemas.microsoft.com/office/drawing/2014/main" id="{B082FE0A-E383-4F83-9485-60888161C2F5}"/>
                    </a:ext>
                  </a:extLst>
                </p14:cNvPr>
                <p14:cNvContentPartPr/>
                <p14:nvPr/>
              </p14:nvContentPartPr>
              <p14:xfrm>
                <a:off x="4932305" y="6174323"/>
                <a:ext cx="95400" cy="165960"/>
              </p14:xfrm>
            </p:contentPart>
          </mc:Choice>
          <mc:Fallback xmlns="">
            <p:pic>
              <p:nvPicPr>
                <p:cNvPr id="35" name="Ink 34">
                  <a:extLst>
                    <a:ext uri="{FF2B5EF4-FFF2-40B4-BE49-F238E27FC236}">
                      <a16:creationId xmlns:a16="http://schemas.microsoft.com/office/drawing/2014/main" id="{B082FE0A-E383-4F83-9485-60888161C2F5}"/>
                    </a:ext>
                  </a:extLst>
                </p:cNvPr>
                <p:cNvPicPr/>
                <p:nvPr/>
              </p:nvPicPr>
              <p:blipFill>
                <a:blip r:embed="rId45"/>
                <a:stretch>
                  <a:fillRect/>
                </a:stretch>
              </p:blipFill>
              <p:spPr>
                <a:xfrm>
                  <a:off x="4923305" y="6165323"/>
                  <a:ext cx="113040" cy="1836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6" name="Ink 35">
                  <a:extLst>
                    <a:ext uri="{FF2B5EF4-FFF2-40B4-BE49-F238E27FC236}">
                      <a16:creationId xmlns:a16="http://schemas.microsoft.com/office/drawing/2014/main" id="{1204AC62-8FD0-4500-A713-0E156737AD19}"/>
                    </a:ext>
                  </a:extLst>
                </p14:cNvPr>
                <p14:cNvContentPartPr/>
                <p14:nvPr/>
              </p14:nvContentPartPr>
              <p14:xfrm>
                <a:off x="5138585" y="6086483"/>
                <a:ext cx="68760" cy="350640"/>
              </p14:xfrm>
            </p:contentPart>
          </mc:Choice>
          <mc:Fallback xmlns="">
            <p:pic>
              <p:nvPicPr>
                <p:cNvPr id="36" name="Ink 35">
                  <a:extLst>
                    <a:ext uri="{FF2B5EF4-FFF2-40B4-BE49-F238E27FC236}">
                      <a16:creationId xmlns:a16="http://schemas.microsoft.com/office/drawing/2014/main" id="{1204AC62-8FD0-4500-A713-0E156737AD19}"/>
                    </a:ext>
                  </a:extLst>
                </p:cNvPr>
                <p:cNvPicPr/>
                <p:nvPr/>
              </p:nvPicPr>
              <p:blipFill>
                <a:blip r:embed="rId47"/>
                <a:stretch>
                  <a:fillRect/>
                </a:stretch>
              </p:blipFill>
              <p:spPr>
                <a:xfrm>
                  <a:off x="5129585" y="6077843"/>
                  <a:ext cx="86400" cy="36828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7" name="Ink 36">
                  <a:extLst>
                    <a:ext uri="{FF2B5EF4-FFF2-40B4-BE49-F238E27FC236}">
                      <a16:creationId xmlns:a16="http://schemas.microsoft.com/office/drawing/2014/main" id="{FA90870D-77E7-4038-9F66-1B4993BEC783}"/>
                    </a:ext>
                  </a:extLst>
                </p14:cNvPr>
                <p14:cNvContentPartPr/>
                <p14:nvPr/>
              </p14:nvContentPartPr>
              <p14:xfrm>
                <a:off x="4409225" y="6065963"/>
                <a:ext cx="171360" cy="421920"/>
              </p14:xfrm>
            </p:contentPart>
          </mc:Choice>
          <mc:Fallback xmlns="">
            <p:pic>
              <p:nvPicPr>
                <p:cNvPr id="37" name="Ink 36">
                  <a:extLst>
                    <a:ext uri="{FF2B5EF4-FFF2-40B4-BE49-F238E27FC236}">
                      <a16:creationId xmlns:a16="http://schemas.microsoft.com/office/drawing/2014/main" id="{FA90870D-77E7-4038-9F66-1B4993BEC783}"/>
                    </a:ext>
                  </a:extLst>
                </p:cNvPr>
                <p:cNvPicPr/>
                <p:nvPr/>
              </p:nvPicPr>
              <p:blipFill>
                <a:blip r:embed="rId49"/>
                <a:stretch>
                  <a:fillRect/>
                </a:stretch>
              </p:blipFill>
              <p:spPr>
                <a:xfrm>
                  <a:off x="4400225" y="6056963"/>
                  <a:ext cx="189000" cy="43956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50">
            <p14:nvContentPartPr>
              <p14:cNvPr id="5" name="Ink 4">
                <a:extLst>
                  <a:ext uri="{FF2B5EF4-FFF2-40B4-BE49-F238E27FC236}">
                    <a16:creationId xmlns:a16="http://schemas.microsoft.com/office/drawing/2014/main" id="{C4415393-72FA-3BC7-4622-E8A6C7BFBA36}"/>
                  </a:ext>
                </a:extLst>
              </p14:cNvPr>
              <p14:cNvContentPartPr/>
              <p14:nvPr/>
            </p14:nvContentPartPr>
            <p14:xfrm>
              <a:off x="1501560" y="955440"/>
              <a:ext cx="7770240" cy="5721480"/>
            </p14:xfrm>
          </p:contentPart>
        </mc:Choice>
        <mc:Fallback>
          <p:pic>
            <p:nvPicPr>
              <p:cNvPr id="5" name="Ink 4">
                <a:extLst>
                  <a:ext uri="{FF2B5EF4-FFF2-40B4-BE49-F238E27FC236}">
                    <a16:creationId xmlns:a16="http://schemas.microsoft.com/office/drawing/2014/main" id="{C4415393-72FA-3BC7-4622-E8A6C7BFBA36}"/>
                  </a:ext>
                </a:extLst>
              </p:cNvPr>
              <p:cNvPicPr/>
              <p:nvPr/>
            </p:nvPicPr>
            <p:blipFill>
              <a:blip r:embed="rId51"/>
              <a:stretch>
                <a:fillRect/>
              </a:stretch>
            </p:blipFill>
            <p:spPr>
              <a:xfrm>
                <a:off x="1492200" y="946080"/>
                <a:ext cx="7788960" cy="5740200"/>
              </a:xfrm>
              <a:prstGeom prst="rect">
                <a:avLst/>
              </a:prstGeom>
            </p:spPr>
          </p:pic>
        </mc:Fallback>
      </mc:AlternateContent>
    </p:spTree>
    <p:extLst>
      <p:ext uri="{BB962C8B-B14F-4D97-AF65-F5344CB8AC3E}">
        <p14:creationId xmlns:p14="http://schemas.microsoft.com/office/powerpoint/2010/main" val="32238391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83895" y="306311"/>
            <a:ext cx="5412105" cy="635000"/>
          </a:xfrm>
          <a:prstGeom prst="rect">
            <a:avLst/>
          </a:prstGeom>
        </p:spPr>
        <p:txBody>
          <a:bodyPr vert="horz" wrap="square" lIns="0" tIns="12065" rIns="0" bIns="0" rtlCol="0">
            <a:spAutoFit/>
          </a:bodyPr>
          <a:lstStyle/>
          <a:p>
            <a:pPr marL="12700">
              <a:lnSpc>
                <a:spcPct val="100000"/>
              </a:lnSpc>
              <a:spcBef>
                <a:spcPts val="95"/>
              </a:spcBef>
            </a:pPr>
            <a:r>
              <a:rPr sz="4000" spc="-235" dirty="0">
                <a:solidFill>
                  <a:srgbClr val="2E5496"/>
                </a:solidFill>
                <a:latin typeface="Trebuchet MS"/>
                <a:cs typeface="Trebuchet MS"/>
              </a:rPr>
              <a:t>Even </a:t>
            </a:r>
            <a:r>
              <a:rPr sz="4000" spc="-225" dirty="0">
                <a:solidFill>
                  <a:srgbClr val="2E5496"/>
                </a:solidFill>
                <a:latin typeface="Trebuchet MS"/>
                <a:cs typeface="Trebuchet MS"/>
              </a:rPr>
              <a:t>a </a:t>
            </a:r>
            <a:r>
              <a:rPr sz="4000" spc="-215" dirty="0">
                <a:solidFill>
                  <a:srgbClr val="2E5496"/>
                </a:solidFill>
                <a:latin typeface="Trebuchet MS"/>
                <a:cs typeface="Trebuchet MS"/>
              </a:rPr>
              <a:t>simple </a:t>
            </a:r>
            <a:r>
              <a:rPr sz="4000" spc="-150" dirty="0">
                <a:solidFill>
                  <a:srgbClr val="2E5496"/>
                </a:solidFill>
                <a:latin typeface="Trebuchet MS"/>
                <a:cs typeface="Trebuchet MS"/>
              </a:rPr>
              <a:t>16x16</a:t>
            </a:r>
            <a:r>
              <a:rPr sz="4000" spc="-905" dirty="0">
                <a:solidFill>
                  <a:srgbClr val="2E5496"/>
                </a:solidFill>
                <a:latin typeface="Trebuchet MS"/>
                <a:cs typeface="Trebuchet MS"/>
              </a:rPr>
              <a:t> </a:t>
            </a:r>
            <a:r>
              <a:rPr sz="4000" spc="-229" dirty="0">
                <a:solidFill>
                  <a:srgbClr val="2E5496"/>
                </a:solidFill>
                <a:latin typeface="Trebuchet MS"/>
                <a:cs typeface="Trebuchet MS"/>
              </a:rPr>
              <a:t>image</a:t>
            </a:r>
            <a:endParaRPr sz="4000" dirty="0">
              <a:latin typeface="Trebuchet MS"/>
              <a:cs typeface="Trebuchet MS"/>
            </a:endParaRPr>
          </a:p>
        </p:txBody>
      </p:sp>
      <p:sp>
        <p:nvSpPr>
          <p:cNvPr id="4" name="object 4"/>
          <p:cNvSpPr/>
          <p:nvPr/>
        </p:nvSpPr>
        <p:spPr>
          <a:xfrm>
            <a:off x="2508117" y="2772697"/>
            <a:ext cx="6134438" cy="3778992"/>
          </a:xfrm>
          <a:prstGeom prst="rect">
            <a:avLst/>
          </a:prstGeom>
          <a:blipFill>
            <a:blip r:embed="rId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object 5"/>
          <p:cNvSpPr txBox="1"/>
          <p:nvPr/>
        </p:nvSpPr>
        <p:spPr>
          <a:xfrm>
            <a:off x="11138916" y="6419670"/>
            <a:ext cx="161290" cy="229870"/>
          </a:xfrm>
          <a:prstGeom prst="rect">
            <a:avLst/>
          </a:prstGeom>
        </p:spPr>
        <p:txBody>
          <a:bodyPr vert="horz" wrap="square" lIns="0" tIns="22860" rIns="0" bIns="0" rtlCol="0">
            <a:spAutoFit/>
          </a:bodyPr>
          <a:lstStyle/>
          <a:p>
            <a:pPr marL="38100" marR="0" lvl="0" indent="0" algn="l" defTabSz="914400" rtl="0" eaLnBrk="1" fontAlgn="auto" latinLnBrk="0" hangingPunct="1">
              <a:lnSpc>
                <a:spcPct val="100000"/>
              </a:lnSpc>
              <a:spcBef>
                <a:spcPts val="180"/>
              </a:spcBef>
              <a:spcAft>
                <a:spcPts val="0"/>
              </a:spcAft>
              <a:buClrTx/>
              <a:buSzTx/>
              <a:buFontTx/>
              <a:buNone/>
              <a:tabLst/>
              <a:defRPr/>
            </a:pPr>
            <a:fld id="{81D60167-4931-47E6-BA6A-407CBD079E47}" type="slidenum">
              <a:rPr kumimoji="0" sz="1200" b="0" i="0" u="none" strike="noStrike" kern="1200" cap="none" spc="0" normalizeH="0" baseline="0" noProof="0" dirty="0">
                <a:ln>
                  <a:noFill/>
                </a:ln>
                <a:solidFill>
                  <a:srgbClr val="944F71"/>
                </a:solidFill>
                <a:effectLst/>
                <a:uLnTx/>
                <a:uFillTx/>
                <a:latin typeface="Arial"/>
                <a:ea typeface="+mn-ea"/>
                <a:cs typeface="Arial"/>
              </a:rPr>
              <a:pPr marL="38100" marR="0" lvl="0" indent="0" algn="l" defTabSz="914400" rtl="0" eaLnBrk="1" fontAlgn="auto" latinLnBrk="0" hangingPunct="1">
                <a:lnSpc>
                  <a:spcPct val="100000"/>
                </a:lnSpc>
                <a:spcBef>
                  <a:spcPts val="180"/>
                </a:spcBef>
                <a:spcAft>
                  <a:spcPts val="0"/>
                </a:spcAft>
                <a:buClrTx/>
                <a:buSzTx/>
                <a:buFontTx/>
                <a:buNone/>
                <a:tabLst/>
                <a:defRPr/>
              </a:pPr>
              <a:t>9</a:t>
            </a:fld>
            <a:endParaRPr kumimoji="0" sz="1200" b="0" i="0" u="none" strike="noStrike" kern="1200" cap="none" spc="0" normalizeH="0" baseline="0" noProof="0" dirty="0">
              <a:ln>
                <a:noFill/>
              </a:ln>
              <a:solidFill>
                <a:prstClr val="black"/>
              </a:solidFill>
              <a:effectLst/>
              <a:uLnTx/>
              <a:uFillTx/>
              <a:latin typeface="Arial"/>
              <a:ea typeface="+mn-ea"/>
              <a:cs typeface="Arial"/>
            </a:endParaRPr>
          </a:p>
        </p:txBody>
      </p:sp>
      <p:sp>
        <p:nvSpPr>
          <p:cNvPr id="6" name="Content Placeholder 2">
            <a:extLst>
              <a:ext uri="{FF2B5EF4-FFF2-40B4-BE49-F238E27FC236}">
                <a16:creationId xmlns:a16="http://schemas.microsoft.com/office/drawing/2014/main" id="{32A881D6-83E2-4C14-A00F-22599D221028}"/>
              </a:ext>
            </a:extLst>
          </p:cNvPr>
          <p:cNvSpPr txBox="1">
            <a:spLocks/>
          </p:cNvSpPr>
          <p:nvPr/>
        </p:nvSpPr>
        <p:spPr>
          <a:xfrm>
            <a:off x="1676400" y="1292010"/>
            <a:ext cx="8975766" cy="1253069"/>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latin typeface="Calibri Light" panose="020F0302020204030204" pitchFamily="34" charset="0"/>
                <a:cs typeface="Calibri Light" panose="020F0302020204030204" pitchFamily="34" charset="0"/>
              </a:rPr>
              <a:t>256 x 100 + 100 bias + 100 x 26 output neurons + 26 bias = 28326</a:t>
            </a:r>
          </a:p>
          <a:p>
            <a:r>
              <a:rPr lang="en-US" sz="2400" dirty="0">
                <a:latin typeface="Calibri Light" panose="020F0302020204030204" pitchFamily="34" charset="0"/>
                <a:cs typeface="Calibri Light" panose="020F0302020204030204" pitchFamily="34" charset="0"/>
              </a:rPr>
              <a:t>The number of </a:t>
            </a:r>
            <a:r>
              <a:rPr lang="en-US" sz="2400" b="1" dirty="0">
                <a:latin typeface="Calibri Light" panose="020F0302020204030204" pitchFamily="34" charset="0"/>
                <a:cs typeface="Calibri Light" panose="020F0302020204030204" pitchFamily="34" charset="0"/>
              </a:rPr>
              <a:t>trainable parameters</a:t>
            </a:r>
            <a:r>
              <a:rPr lang="en-US" sz="2400" dirty="0">
                <a:latin typeface="Calibri Light" panose="020F0302020204030204" pitchFamily="34" charset="0"/>
                <a:cs typeface="Calibri Light" panose="020F0302020204030204" pitchFamily="34" charset="0"/>
              </a:rPr>
              <a:t> becomes extremely large</a:t>
            </a:r>
          </a:p>
          <a:p>
            <a:r>
              <a:rPr lang="en-US" sz="2400" dirty="0">
                <a:latin typeface="Calibri Light" panose="020F0302020204030204" pitchFamily="34" charset="0"/>
                <a:cs typeface="Calibri Light" panose="020F0302020204030204" pitchFamily="34" charset="0"/>
              </a:rPr>
              <a:t>Require more computational and memory requirements</a:t>
            </a:r>
          </a:p>
        </p:txBody>
      </p:sp>
      <p:grpSp>
        <p:nvGrpSpPr>
          <p:cNvPr id="9" name="Group 8">
            <a:extLst>
              <a:ext uri="{FF2B5EF4-FFF2-40B4-BE49-F238E27FC236}">
                <a16:creationId xmlns:a16="http://schemas.microsoft.com/office/drawing/2014/main" id="{A5AF12D9-3C6F-496C-AB9D-CC31EA9AD822}"/>
              </a:ext>
            </a:extLst>
          </p:cNvPr>
          <p:cNvGrpSpPr/>
          <p:nvPr/>
        </p:nvGrpSpPr>
        <p:grpSpPr>
          <a:xfrm>
            <a:off x="5185745" y="5550083"/>
            <a:ext cx="399240" cy="271800"/>
            <a:chOff x="5185745" y="5550083"/>
            <a:chExt cx="399240" cy="271800"/>
          </a:xfrm>
        </p:grpSpPr>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A642A99C-EBDC-471D-A716-E08889D5D3F2}"/>
                    </a:ext>
                  </a:extLst>
                </p14:cNvPr>
                <p14:cNvContentPartPr/>
                <p14:nvPr/>
              </p14:nvContentPartPr>
              <p14:xfrm>
                <a:off x="5185745" y="5550083"/>
                <a:ext cx="180720" cy="249480"/>
              </p14:xfrm>
            </p:contentPart>
          </mc:Choice>
          <mc:Fallback xmlns="">
            <p:pic>
              <p:nvPicPr>
                <p:cNvPr id="3" name="Ink 2">
                  <a:extLst>
                    <a:ext uri="{FF2B5EF4-FFF2-40B4-BE49-F238E27FC236}">
                      <a16:creationId xmlns:a16="http://schemas.microsoft.com/office/drawing/2014/main" id="{A642A99C-EBDC-471D-A716-E08889D5D3F2}"/>
                    </a:ext>
                  </a:extLst>
                </p:cNvPr>
                <p:cNvPicPr/>
                <p:nvPr/>
              </p:nvPicPr>
              <p:blipFill>
                <a:blip r:embed="rId5"/>
                <a:stretch>
                  <a:fillRect/>
                </a:stretch>
              </p:blipFill>
              <p:spPr>
                <a:xfrm>
                  <a:off x="5176745" y="5541443"/>
                  <a:ext cx="198360" cy="2671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F72D0DD9-72D6-4637-9AB5-655EAC305B14}"/>
                    </a:ext>
                  </a:extLst>
                </p14:cNvPr>
                <p14:cNvContentPartPr/>
                <p14:nvPr/>
              </p14:nvContentPartPr>
              <p14:xfrm>
                <a:off x="5387705" y="5655923"/>
                <a:ext cx="105480" cy="132480"/>
              </p14:xfrm>
            </p:contentPart>
          </mc:Choice>
          <mc:Fallback xmlns="">
            <p:pic>
              <p:nvPicPr>
                <p:cNvPr id="7" name="Ink 6">
                  <a:extLst>
                    <a:ext uri="{FF2B5EF4-FFF2-40B4-BE49-F238E27FC236}">
                      <a16:creationId xmlns:a16="http://schemas.microsoft.com/office/drawing/2014/main" id="{F72D0DD9-72D6-4637-9AB5-655EAC305B14}"/>
                    </a:ext>
                  </a:extLst>
                </p:cNvPr>
                <p:cNvPicPr/>
                <p:nvPr/>
              </p:nvPicPr>
              <p:blipFill>
                <a:blip r:embed="rId7"/>
                <a:stretch>
                  <a:fillRect/>
                </a:stretch>
              </p:blipFill>
              <p:spPr>
                <a:xfrm>
                  <a:off x="5378705" y="5647283"/>
                  <a:ext cx="123120" cy="1501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Ink 7">
                  <a:extLst>
                    <a:ext uri="{FF2B5EF4-FFF2-40B4-BE49-F238E27FC236}">
                      <a16:creationId xmlns:a16="http://schemas.microsoft.com/office/drawing/2014/main" id="{31582B21-A543-4C42-8440-5BE2908349B3}"/>
                    </a:ext>
                  </a:extLst>
                </p14:cNvPr>
                <p14:cNvContentPartPr/>
                <p14:nvPr/>
              </p14:nvContentPartPr>
              <p14:xfrm>
                <a:off x="5518745" y="5628563"/>
                <a:ext cx="66240" cy="193320"/>
              </p14:xfrm>
            </p:contentPart>
          </mc:Choice>
          <mc:Fallback xmlns="">
            <p:pic>
              <p:nvPicPr>
                <p:cNvPr id="8" name="Ink 7">
                  <a:extLst>
                    <a:ext uri="{FF2B5EF4-FFF2-40B4-BE49-F238E27FC236}">
                      <a16:creationId xmlns:a16="http://schemas.microsoft.com/office/drawing/2014/main" id="{31582B21-A543-4C42-8440-5BE2908349B3}"/>
                    </a:ext>
                  </a:extLst>
                </p:cNvPr>
                <p:cNvPicPr/>
                <p:nvPr/>
              </p:nvPicPr>
              <p:blipFill>
                <a:blip r:embed="rId9"/>
                <a:stretch>
                  <a:fillRect/>
                </a:stretch>
              </p:blipFill>
              <p:spPr>
                <a:xfrm>
                  <a:off x="5510105" y="5619923"/>
                  <a:ext cx="83880" cy="2109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0">
            <p14:nvContentPartPr>
              <p14:cNvPr id="10" name="Ink 9">
                <a:extLst>
                  <a:ext uri="{FF2B5EF4-FFF2-40B4-BE49-F238E27FC236}">
                    <a16:creationId xmlns:a16="http://schemas.microsoft.com/office/drawing/2014/main" id="{A9DAD475-19C5-4261-8A80-BA2741856797}"/>
                  </a:ext>
                </a:extLst>
              </p14:cNvPr>
              <p14:cNvContentPartPr/>
              <p14:nvPr/>
            </p14:nvContentPartPr>
            <p14:xfrm>
              <a:off x="6363305" y="6329483"/>
              <a:ext cx="243000" cy="14400"/>
            </p14:xfrm>
          </p:contentPart>
        </mc:Choice>
        <mc:Fallback xmlns="">
          <p:pic>
            <p:nvPicPr>
              <p:cNvPr id="10" name="Ink 9">
                <a:extLst>
                  <a:ext uri="{FF2B5EF4-FFF2-40B4-BE49-F238E27FC236}">
                    <a16:creationId xmlns:a16="http://schemas.microsoft.com/office/drawing/2014/main" id="{A9DAD475-19C5-4261-8A80-BA2741856797}"/>
                  </a:ext>
                </a:extLst>
              </p:cNvPr>
              <p:cNvPicPr/>
              <p:nvPr/>
            </p:nvPicPr>
            <p:blipFill>
              <a:blip r:embed="rId11"/>
              <a:stretch>
                <a:fillRect/>
              </a:stretch>
            </p:blipFill>
            <p:spPr>
              <a:xfrm>
                <a:off x="6354305" y="6320843"/>
                <a:ext cx="260640" cy="320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1" name="Ink 10">
                <a:extLst>
                  <a:ext uri="{FF2B5EF4-FFF2-40B4-BE49-F238E27FC236}">
                    <a16:creationId xmlns:a16="http://schemas.microsoft.com/office/drawing/2014/main" id="{32ED0883-F371-4752-89EF-A09DC3D2F418}"/>
                  </a:ext>
                </a:extLst>
              </p14:cNvPr>
              <p14:cNvContentPartPr/>
              <p14:nvPr/>
            </p14:nvContentPartPr>
            <p14:xfrm>
              <a:off x="2003345" y="1596923"/>
              <a:ext cx="1078200" cy="124560"/>
            </p14:xfrm>
          </p:contentPart>
        </mc:Choice>
        <mc:Fallback xmlns="">
          <p:pic>
            <p:nvPicPr>
              <p:cNvPr id="11" name="Ink 10">
                <a:extLst>
                  <a:ext uri="{FF2B5EF4-FFF2-40B4-BE49-F238E27FC236}">
                    <a16:creationId xmlns:a16="http://schemas.microsoft.com/office/drawing/2014/main" id="{32ED0883-F371-4752-89EF-A09DC3D2F418}"/>
                  </a:ext>
                </a:extLst>
              </p:cNvPr>
              <p:cNvPicPr/>
              <p:nvPr/>
            </p:nvPicPr>
            <p:blipFill>
              <a:blip r:embed="rId13"/>
              <a:stretch>
                <a:fillRect/>
              </a:stretch>
            </p:blipFill>
            <p:spPr>
              <a:xfrm>
                <a:off x="1994345" y="1587923"/>
                <a:ext cx="1095840" cy="1422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2" name="Ink 11">
                <a:extLst>
                  <a:ext uri="{FF2B5EF4-FFF2-40B4-BE49-F238E27FC236}">
                    <a16:creationId xmlns:a16="http://schemas.microsoft.com/office/drawing/2014/main" id="{651B83AF-AA6C-4A1D-8277-5D9A5BEE481F}"/>
                  </a:ext>
                </a:extLst>
              </p14:cNvPr>
              <p14:cNvContentPartPr/>
              <p14:nvPr/>
            </p14:nvContentPartPr>
            <p14:xfrm>
              <a:off x="4822505" y="1590803"/>
              <a:ext cx="861840" cy="116280"/>
            </p14:xfrm>
          </p:contentPart>
        </mc:Choice>
        <mc:Fallback xmlns="">
          <p:pic>
            <p:nvPicPr>
              <p:cNvPr id="12" name="Ink 11">
                <a:extLst>
                  <a:ext uri="{FF2B5EF4-FFF2-40B4-BE49-F238E27FC236}">
                    <a16:creationId xmlns:a16="http://schemas.microsoft.com/office/drawing/2014/main" id="{651B83AF-AA6C-4A1D-8277-5D9A5BEE481F}"/>
                  </a:ext>
                </a:extLst>
              </p:cNvPr>
              <p:cNvPicPr/>
              <p:nvPr/>
            </p:nvPicPr>
            <p:blipFill>
              <a:blip r:embed="rId15"/>
              <a:stretch>
                <a:fillRect/>
              </a:stretch>
            </p:blipFill>
            <p:spPr>
              <a:xfrm>
                <a:off x="4813865" y="1582163"/>
                <a:ext cx="879480" cy="1339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3" name="Ink 12">
                <a:extLst>
                  <a:ext uri="{FF2B5EF4-FFF2-40B4-BE49-F238E27FC236}">
                    <a16:creationId xmlns:a16="http://schemas.microsoft.com/office/drawing/2014/main" id="{F276FF02-C95C-40E3-B4C9-77FCE981DAB4}"/>
                  </a:ext>
                </a:extLst>
              </p14:cNvPr>
              <p14:cNvContentPartPr/>
              <p14:nvPr/>
            </p14:nvContentPartPr>
            <p14:xfrm>
              <a:off x="3482945" y="1600163"/>
              <a:ext cx="899640" cy="110880"/>
            </p14:xfrm>
          </p:contentPart>
        </mc:Choice>
        <mc:Fallback xmlns="">
          <p:pic>
            <p:nvPicPr>
              <p:cNvPr id="13" name="Ink 12">
                <a:extLst>
                  <a:ext uri="{FF2B5EF4-FFF2-40B4-BE49-F238E27FC236}">
                    <a16:creationId xmlns:a16="http://schemas.microsoft.com/office/drawing/2014/main" id="{F276FF02-C95C-40E3-B4C9-77FCE981DAB4}"/>
                  </a:ext>
                </a:extLst>
              </p:cNvPr>
              <p:cNvPicPr/>
              <p:nvPr/>
            </p:nvPicPr>
            <p:blipFill>
              <a:blip r:embed="rId17"/>
              <a:stretch>
                <a:fillRect/>
              </a:stretch>
            </p:blipFill>
            <p:spPr>
              <a:xfrm>
                <a:off x="3474305" y="1591523"/>
                <a:ext cx="917280" cy="128520"/>
              </a:xfrm>
              <a:prstGeom prst="rect">
                <a:avLst/>
              </a:prstGeom>
            </p:spPr>
          </p:pic>
        </mc:Fallback>
      </mc:AlternateContent>
      <p:grpSp>
        <p:nvGrpSpPr>
          <p:cNvPr id="17" name="Group 16">
            <a:extLst>
              <a:ext uri="{FF2B5EF4-FFF2-40B4-BE49-F238E27FC236}">
                <a16:creationId xmlns:a16="http://schemas.microsoft.com/office/drawing/2014/main" id="{01E76101-2F95-445B-9398-90202741F448}"/>
              </a:ext>
            </a:extLst>
          </p:cNvPr>
          <p:cNvGrpSpPr/>
          <p:nvPr/>
        </p:nvGrpSpPr>
        <p:grpSpPr>
          <a:xfrm>
            <a:off x="8057105" y="1565603"/>
            <a:ext cx="1975680" cy="146520"/>
            <a:chOff x="8057105" y="1565603"/>
            <a:chExt cx="1975680" cy="146520"/>
          </a:xfrm>
        </p:grpSpPr>
        <mc:AlternateContent xmlns:mc="http://schemas.openxmlformats.org/markup-compatibility/2006" xmlns:p14="http://schemas.microsoft.com/office/powerpoint/2010/main">
          <mc:Choice Requires="p14">
            <p:contentPart p14:bwMode="auto" r:id="rId18">
              <p14:nvContentPartPr>
                <p14:cNvPr id="14" name="Ink 13">
                  <a:extLst>
                    <a:ext uri="{FF2B5EF4-FFF2-40B4-BE49-F238E27FC236}">
                      <a16:creationId xmlns:a16="http://schemas.microsoft.com/office/drawing/2014/main" id="{BBC24F3F-7313-44F8-B09A-B22340C5E0EC}"/>
                    </a:ext>
                  </a:extLst>
                </p14:cNvPr>
                <p14:cNvContentPartPr/>
                <p14:nvPr/>
              </p14:nvContentPartPr>
              <p14:xfrm>
                <a:off x="8057105" y="1565603"/>
                <a:ext cx="770040" cy="106560"/>
              </p14:xfrm>
            </p:contentPart>
          </mc:Choice>
          <mc:Fallback xmlns="">
            <p:pic>
              <p:nvPicPr>
                <p:cNvPr id="14" name="Ink 13">
                  <a:extLst>
                    <a:ext uri="{FF2B5EF4-FFF2-40B4-BE49-F238E27FC236}">
                      <a16:creationId xmlns:a16="http://schemas.microsoft.com/office/drawing/2014/main" id="{BBC24F3F-7313-44F8-B09A-B22340C5E0EC}"/>
                    </a:ext>
                  </a:extLst>
                </p:cNvPr>
                <p:cNvPicPr/>
                <p:nvPr/>
              </p:nvPicPr>
              <p:blipFill>
                <a:blip r:embed="rId19"/>
                <a:stretch>
                  <a:fillRect/>
                </a:stretch>
              </p:blipFill>
              <p:spPr>
                <a:xfrm>
                  <a:off x="8048105" y="1556603"/>
                  <a:ext cx="787680" cy="1242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5" name="Ink 14">
                  <a:extLst>
                    <a:ext uri="{FF2B5EF4-FFF2-40B4-BE49-F238E27FC236}">
                      <a16:creationId xmlns:a16="http://schemas.microsoft.com/office/drawing/2014/main" id="{8704FC0F-D5A5-43F7-A98D-45D87DFF0078}"/>
                    </a:ext>
                  </a:extLst>
                </p14:cNvPr>
                <p14:cNvContentPartPr/>
                <p14:nvPr/>
              </p14:nvContentPartPr>
              <p14:xfrm>
                <a:off x="9209105" y="1600883"/>
                <a:ext cx="38880" cy="18360"/>
              </p14:xfrm>
            </p:contentPart>
          </mc:Choice>
          <mc:Fallback xmlns="">
            <p:pic>
              <p:nvPicPr>
                <p:cNvPr id="15" name="Ink 14">
                  <a:extLst>
                    <a:ext uri="{FF2B5EF4-FFF2-40B4-BE49-F238E27FC236}">
                      <a16:creationId xmlns:a16="http://schemas.microsoft.com/office/drawing/2014/main" id="{8704FC0F-D5A5-43F7-A98D-45D87DFF0078}"/>
                    </a:ext>
                  </a:extLst>
                </p:cNvPr>
                <p:cNvPicPr/>
                <p:nvPr/>
              </p:nvPicPr>
              <p:blipFill>
                <a:blip r:embed="rId21"/>
                <a:stretch>
                  <a:fillRect/>
                </a:stretch>
              </p:blipFill>
              <p:spPr>
                <a:xfrm>
                  <a:off x="9200465" y="1591883"/>
                  <a:ext cx="5652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6" name="Ink 15">
                  <a:extLst>
                    <a:ext uri="{FF2B5EF4-FFF2-40B4-BE49-F238E27FC236}">
                      <a16:creationId xmlns:a16="http://schemas.microsoft.com/office/drawing/2014/main" id="{4988E6AB-2795-4A11-A28D-38BDEBB5EA71}"/>
                    </a:ext>
                  </a:extLst>
                </p14:cNvPr>
                <p14:cNvContentPartPr/>
                <p14:nvPr/>
              </p14:nvContentPartPr>
              <p14:xfrm>
                <a:off x="9199745" y="1589003"/>
                <a:ext cx="833040" cy="123120"/>
              </p14:xfrm>
            </p:contentPart>
          </mc:Choice>
          <mc:Fallback xmlns="">
            <p:pic>
              <p:nvPicPr>
                <p:cNvPr id="16" name="Ink 15">
                  <a:extLst>
                    <a:ext uri="{FF2B5EF4-FFF2-40B4-BE49-F238E27FC236}">
                      <a16:creationId xmlns:a16="http://schemas.microsoft.com/office/drawing/2014/main" id="{4988E6AB-2795-4A11-A28D-38BDEBB5EA71}"/>
                    </a:ext>
                  </a:extLst>
                </p:cNvPr>
                <p:cNvPicPr/>
                <p:nvPr/>
              </p:nvPicPr>
              <p:blipFill>
                <a:blip r:embed="rId23"/>
                <a:stretch>
                  <a:fillRect/>
                </a:stretch>
              </p:blipFill>
              <p:spPr>
                <a:xfrm>
                  <a:off x="9191105" y="1580003"/>
                  <a:ext cx="850680" cy="14076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24">
            <p14:nvContentPartPr>
              <p14:cNvPr id="18" name="Ink 17">
                <a:extLst>
                  <a:ext uri="{FF2B5EF4-FFF2-40B4-BE49-F238E27FC236}">
                    <a16:creationId xmlns:a16="http://schemas.microsoft.com/office/drawing/2014/main" id="{D5A303CA-B793-501E-3B5C-0D7EC099DC9D}"/>
                  </a:ext>
                </a:extLst>
              </p14:cNvPr>
              <p14:cNvContentPartPr/>
              <p14:nvPr/>
            </p14:nvContentPartPr>
            <p14:xfrm>
              <a:off x="2019600" y="1031040"/>
              <a:ext cx="6987960" cy="5353200"/>
            </p14:xfrm>
          </p:contentPart>
        </mc:Choice>
        <mc:Fallback>
          <p:pic>
            <p:nvPicPr>
              <p:cNvPr id="18" name="Ink 17">
                <a:extLst>
                  <a:ext uri="{FF2B5EF4-FFF2-40B4-BE49-F238E27FC236}">
                    <a16:creationId xmlns:a16="http://schemas.microsoft.com/office/drawing/2014/main" id="{D5A303CA-B793-501E-3B5C-0D7EC099DC9D}"/>
                  </a:ext>
                </a:extLst>
              </p:cNvPr>
              <p:cNvPicPr/>
              <p:nvPr/>
            </p:nvPicPr>
            <p:blipFill>
              <a:blip r:embed="rId25"/>
              <a:stretch>
                <a:fillRect/>
              </a:stretch>
            </p:blipFill>
            <p:spPr>
              <a:xfrm>
                <a:off x="2010240" y="1021680"/>
                <a:ext cx="7006680" cy="5371920"/>
              </a:xfrm>
              <a:prstGeom prst="rect">
                <a:avLst/>
              </a:prstGeom>
            </p:spPr>
          </p:pic>
        </mc:Fallback>
      </mc:AlternateContent>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00"/>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9223</TotalTime>
  <Words>5144</Words>
  <Application>Microsoft Office PowerPoint</Application>
  <PresentationFormat>Widescreen</PresentationFormat>
  <Paragraphs>613</Paragraphs>
  <Slides>60</Slides>
  <Notes>57</Notes>
  <HiddenSlides>0</HiddenSlides>
  <MMClips>0</MMClips>
  <ScaleCrop>false</ScaleCrop>
  <HeadingPairs>
    <vt:vector size="6" baseType="variant">
      <vt:variant>
        <vt:lpstr>Fonts Used</vt:lpstr>
      </vt:variant>
      <vt:variant>
        <vt:i4>12</vt:i4>
      </vt:variant>
      <vt:variant>
        <vt:lpstr>Theme</vt:lpstr>
      </vt:variant>
      <vt:variant>
        <vt:i4>3</vt:i4>
      </vt:variant>
      <vt:variant>
        <vt:lpstr>Slide Titles</vt:lpstr>
      </vt:variant>
      <vt:variant>
        <vt:i4>60</vt:i4>
      </vt:variant>
    </vt:vector>
  </HeadingPairs>
  <TitlesOfParts>
    <vt:vector size="75" baseType="lpstr">
      <vt:lpstr>-apple-system</vt:lpstr>
      <vt:lpstr>Arial</vt:lpstr>
      <vt:lpstr>Calibri</vt:lpstr>
      <vt:lpstr>Calibri Light</vt:lpstr>
      <vt:lpstr>Cambria</vt:lpstr>
      <vt:lpstr>charter</vt:lpstr>
      <vt:lpstr>CMS</vt:lpstr>
      <vt:lpstr>Helvetica Neue</vt:lpstr>
      <vt:lpstr>Lato</vt:lpstr>
      <vt:lpstr>source-serif-pro</vt:lpstr>
      <vt:lpstr>Times New Roman</vt:lpstr>
      <vt:lpstr>Trebuchet MS</vt:lpstr>
      <vt:lpstr>Office Theme</vt:lpstr>
      <vt:lpstr>1_Office Theme</vt:lpstr>
      <vt:lpstr>2_Office Theme</vt:lpstr>
      <vt:lpstr>CSET301 (AI-ML)</vt:lpstr>
      <vt:lpstr>Outline</vt:lpstr>
      <vt:lpstr>Computer Vision tasks</vt:lpstr>
      <vt:lpstr>Style Transferring</vt:lpstr>
      <vt:lpstr>Convolutional Neural networks</vt:lpstr>
      <vt:lpstr>Image classification using CNN</vt:lpstr>
      <vt:lpstr>Problems of ANN for image processing</vt:lpstr>
      <vt:lpstr>Multi-layer perceptron and image processing</vt:lpstr>
      <vt:lpstr>Even a simple 16x16 image</vt:lpstr>
      <vt:lpstr>Problems with Fully connected NN</vt:lpstr>
      <vt:lpstr>Objective</vt:lpstr>
      <vt:lpstr>Convolution operation</vt:lpstr>
      <vt:lpstr>Convolution Operation</vt:lpstr>
      <vt:lpstr>Convolution Operation</vt:lpstr>
      <vt:lpstr>Convolution Operation: Example</vt:lpstr>
      <vt:lpstr>Convolution Operation: Example</vt:lpstr>
      <vt:lpstr>Convolution Operation</vt:lpstr>
      <vt:lpstr>PowerPoint Presentation</vt:lpstr>
      <vt:lpstr>PowerPoint Presentation</vt:lpstr>
      <vt:lpstr>PowerPoint Presentation</vt:lpstr>
      <vt:lpstr>Weight Sharing in CNN</vt:lpstr>
      <vt:lpstr>Weight Sharing in CNN</vt:lpstr>
      <vt:lpstr>PowerPoint Presentation</vt:lpstr>
      <vt:lpstr>PowerPoint Presentation</vt:lpstr>
      <vt:lpstr>Feature extraction using convolution: Detecting Vertical edges</vt:lpstr>
      <vt:lpstr>Feature extraction using convolution</vt:lpstr>
      <vt:lpstr>Why 3x3 Convolution filters?</vt:lpstr>
      <vt:lpstr>Feature learning</vt:lpstr>
      <vt:lpstr>Feature learning</vt:lpstr>
      <vt:lpstr>Disadvantages of Convolution</vt:lpstr>
      <vt:lpstr>Padding: Zeros are added to outside of the input</vt:lpstr>
      <vt:lpstr>Stride</vt:lpstr>
      <vt:lpstr>Channels</vt:lpstr>
      <vt:lpstr>PowerPoint Presentation</vt:lpstr>
      <vt:lpstr>PowerPoint Presentation</vt:lpstr>
      <vt:lpstr>PowerPoint Presentation</vt:lpstr>
      <vt:lpstr>One layer of Convolutional network</vt:lpstr>
      <vt:lpstr>One layer of Convolutional network</vt:lpstr>
      <vt:lpstr>Convolutional Network</vt:lpstr>
      <vt:lpstr>Pooling</vt:lpstr>
      <vt:lpstr>Max Pooling</vt:lpstr>
      <vt:lpstr>Average Pooling</vt:lpstr>
      <vt:lpstr>Pooling</vt:lpstr>
      <vt:lpstr>Flattening</vt:lpstr>
      <vt:lpstr>Fully connected layer</vt:lpstr>
      <vt:lpstr>Hyperparameters in CNN</vt:lpstr>
      <vt:lpstr>Structure of CNN</vt:lpstr>
      <vt:lpstr>Structure of CNN</vt:lpstr>
      <vt:lpstr>Structure of CNN</vt:lpstr>
      <vt:lpstr>Structure of CNN</vt:lpstr>
      <vt:lpstr>Structure of CNN</vt:lpstr>
      <vt:lpstr>Structure of CNN</vt:lpstr>
      <vt:lpstr>Structure of 2D CNN</vt:lpstr>
      <vt:lpstr>Structure of 2D CNN</vt:lpstr>
      <vt:lpstr>Training CNN</vt:lpstr>
      <vt:lpstr>CNN vs ANN for image processing</vt:lpstr>
      <vt:lpstr>Image classification using CNN</vt:lpstr>
      <vt:lpstr>PowerPoint Presentation</vt:lpstr>
      <vt:lpstr>AlexNet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Deepika Vatsa</dc:creator>
  <cp:lastModifiedBy>Deepika Vatsa</cp:lastModifiedBy>
  <cp:revision>184</cp:revision>
  <dcterms:created xsi:type="dcterms:W3CDTF">2022-08-02T04:13:44Z</dcterms:created>
  <dcterms:modified xsi:type="dcterms:W3CDTF">2025-11-03T09:43:52Z</dcterms:modified>
</cp:coreProperties>
</file>